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0"/>
  </p:notesMasterIdLst>
  <p:sldIdLst>
    <p:sldId id="272" r:id="rId5"/>
    <p:sldId id="273" r:id="rId6"/>
    <p:sldId id="276" r:id="rId7"/>
    <p:sldId id="274" r:id="rId8"/>
    <p:sldId id="275" r:id="rId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9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0" autoAdjust="0"/>
    <p:restoredTop sz="94673" autoAdjust="0"/>
  </p:normalViewPr>
  <p:slideViewPr>
    <p:cSldViewPr snapToGrid="0">
      <p:cViewPr varScale="1">
        <p:scale>
          <a:sx n="99" d="100"/>
          <a:sy n="99" d="100"/>
        </p:scale>
        <p:origin x="936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93" Type="http://schemas.openxmlformats.org/officeDocument/2006/relationships/tableStyles" Target="tableStyles.xml"/><Relationship Id="rId3" Type="http://schemas.openxmlformats.org/officeDocument/2006/relationships/customXml" Target="../customXml/item3.xml"/><Relationship Id="rId89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92" Type="http://schemas.openxmlformats.org/officeDocument/2006/relationships/theme" Target="theme/theme1.xml"/><Relationship Id="rId2" Type="http://schemas.openxmlformats.org/officeDocument/2006/relationships/customXml" Target="../customXml/item2.xml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90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9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259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training/modules/describe-monitoring-tools-azure/1-introduction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learn.microsoft.com/training/modules/describe-monitoring-tools-azure/3-describe-azure-service-health" TargetMode="External"/><Relationship Id="rId5" Type="http://schemas.openxmlformats.org/officeDocument/2006/relationships/hyperlink" Target="https://learn.microsoft.com/azure/advisor/advisor-overview" TargetMode="External"/><Relationship Id="rId4" Type="http://schemas.openxmlformats.org/officeDocument/2006/relationships/hyperlink" Target="https://learn.microsoft.com/training/modules/describe-monitoring-tools-azure/2-describe-purpose-of-azure-adviso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&#8203;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565525" y="1355651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aprendemos até aqui?</a:t>
            </a:r>
            <a:endParaRPr lang="en-US" sz="3200" b="1" i="1" strike="noStrike" cap="none" dirty="0">
              <a:solidFill>
                <a:schemeClr val="bg1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Fim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módulo</a:t>
            </a:r>
            <a:endParaRPr lang="en-US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C70728-C6E1-3924-6828-5E0DC5C8BB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01286A-886B-9249-A97D-F2B134D4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  <p:pic>
        <p:nvPicPr>
          <p:cNvPr id="4" name="Picture 3" descr="Cartoon characters on a keyboard&#10;&#10;Description automatically generated">
            <a:extLst>
              <a:ext uri="{FF2B5EF4-FFF2-40B4-BE49-F238E27FC236}">
                <a16:creationId xmlns:a16="http://schemas.microsoft.com/office/drawing/2014/main" id="{C06651DF-A010-58E7-BC98-AF407C4E0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600" y="595462"/>
            <a:ext cx="2936212" cy="17617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0" y="1091473"/>
            <a:ext cx="7896386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01700" marR="0" lvl="1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Descrever a finalidade do Assistente do Azure e da Integridade do Serviço do Azure.</a:t>
            </a:r>
          </a:p>
          <a:p>
            <a:pPr marL="901700" marR="0" lvl="1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Descrever o Azure Monitor, incluindo Azure Log Analytics, Alertas do Azure Monitor </a:t>
            </a:r>
          </a:p>
          <a:p>
            <a:pPr marL="901700" marR="0" lvl="1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Application Insights.</a:t>
            </a: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Recapitulando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95ED18-A814-4E32-CB0F-E538E60E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FC0D4B1-3278-1F8F-E273-E1620019B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39884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https://learn.microsoft.com/training/modules/describe-monitoring-tools-azure/1-introduction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https://learn.microsoft.com/training/modules/describe-monitoring-tools-azure/2-describe-purpose-of-azure-advisor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https://learn.microsoft.com/azure/advisor/advisor-overview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https://learn.microsoft.com/training/modules/describe-monitoring-tools-azure/3-describe-azure-service-health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para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95ED18-A814-4E32-CB0F-E538E60E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FC0D4B1-3278-1F8F-E273-E1620019B9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7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ainda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deixar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informações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úteis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um site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Web, um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livros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temas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se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aprofundar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assunto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Coloque-os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aqui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Lembre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-se de que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aos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vão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assistir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6459799-DBB3-9DD9-C204-E13E01149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6080609C-B6A9-4BBE-3F97-A8A6630C3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1">
              <a:buSzPts val="16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dirty="0">
                <a:solidFill>
                  <a:srgbClr val="EA4E60"/>
                </a:solidFill>
                <a:ea typeface="Calibri"/>
                <a:sym typeface="Calibri"/>
              </a:rPr>
              <a:t>https://web.dio.me/articles</a:t>
            </a:r>
            <a:endParaRPr lang="pt-BR" sz="2400" b="0" i="0" u="none" strike="noStrike" cap="none" dirty="0">
              <a:solidFill>
                <a:srgbClr val="EA4E60"/>
              </a:solidFill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E80D14-D1AD-4C74-8489-88CB3A872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1FD774-FCC0-2335-12E4-EA5E56375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C5703FE1FFEE4FA9A1AD8E22667C79" ma:contentTypeVersion="17" ma:contentTypeDescription="Create a new document." ma:contentTypeScope="" ma:versionID="e3b41f82ccdbee0dcdd2639583781b6f">
  <xsd:schema xmlns:xsd="http://www.w3.org/2001/XMLSchema" xmlns:xs="http://www.w3.org/2001/XMLSchema" xmlns:p="http://schemas.microsoft.com/office/2006/metadata/properties" xmlns:ns2="b16f2981-ed04-4161-848e-037de0af3ee7" xmlns:ns3="19483571-f922-4e8e-9c1c-26f0a2252132" targetNamespace="http://schemas.microsoft.com/office/2006/metadata/properties" ma:root="true" ma:fieldsID="59ffc793e77c93ff657e5af1cfd113ae" ns2:_="" ns3:_="">
    <xsd:import namespace="b16f2981-ed04-4161-848e-037de0af3ee7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6f2981-ed04-4161-848e-037de0af3e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d3083f2-3621-495a-9560-ebc10d59feea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9483571-f922-4e8e-9c1c-26f0a2252132" xsi:nil="true"/>
    <lcf76f155ced4ddcb4097134ff3c332f xmlns="b16f2981-ed04-4161-848e-037de0af3ee7">
      <Terms xmlns="http://schemas.microsoft.com/office/infopath/2007/PartnerControls"/>
    </lcf76f155ced4ddcb4097134ff3c332f>
    <SharedWithUsers xmlns="19483571-f922-4e8e-9c1c-26f0a2252132">
      <UserInfo>
        <DisplayName/>
        <AccountId xsi:nil="true"/>
        <AccountType/>
      </UserInfo>
    </SharedWithUsers>
    <MediaLengthInSeconds xmlns="b16f2981-ed04-4161-848e-037de0af3ee7" xsi:nil="true"/>
  </documentManagement>
</p:properties>
</file>

<file path=customXml/itemProps1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A6D5A-D615-4BA4-87E4-8FF7C144B8CC}"/>
</file>

<file path=customXml/itemProps3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233</Words>
  <Application>Microsoft Office PowerPoint</Application>
  <PresentationFormat>On-screen Show (16:9)</PresentationFormat>
  <Paragraphs>26</Paragraphs>
  <Slides>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 Light</vt:lpstr>
      <vt:lpstr>Calibri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Larissa Mestieri</dc:creator>
  <cp:lastModifiedBy>Valéria Baptista</cp:lastModifiedBy>
  <cp:revision>60</cp:revision>
  <dcterms:modified xsi:type="dcterms:W3CDTF">2024-01-18T03:31:48Z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0x01010079C5703FE1FFEE4FA9A1AD8E22667C79</vt:lpwstr>
  </property>
  <property fmtid="{D5CDD505-2E9C-101B-9397-08002B2CF9AE}" pid="3" name="MediaServiceImageTags">
    <vt:lpwstr/>
  </property>
  <property fmtid="{D5CDD505-2E9C-101B-9397-08002B2CF9AE}" pid="4" name="Order">
    <vt:r8>3700</vt:r8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activity">
    <vt:lpwstr>{"FileActivityType":"9","FileActivityTimeStamp":"2024-02-22T14:46:45.650Z","FileActivityUsersOnPage":[{"DisplayName":"Patrick Lima","Id":"patrick.lima@dio.me"}],"FileActivityNavigationId":null}</vt:lpwstr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