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0"/>
  </p:notesMasterIdLst>
  <p:sldIdLst>
    <p:sldId id="272" r:id="rId5"/>
    <p:sldId id="273" r:id="rId6"/>
    <p:sldId id="276" r:id="rId7"/>
    <p:sldId id="274" r:id="rId8"/>
    <p:sldId id="275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0" autoAdjust="0"/>
    <p:restoredTop sz="94673" autoAdjust="0"/>
  </p:normalViewPr>
  <p:slideViewPr>
    <p:cSldViewPr snapToGrid="0">
      <p:cViewPr varScale="1">
        <p:scale>
          <a:sx n="99" d="100"/>
          <a:sy n="99" d="100"/>
        </p:scale>
        <p:origin x="93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89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90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9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259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training/modules/describe-cost-management-azure/1-introduction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earn.microsoft.com/training/modules/describe-cost-management-azure/3-compare-pricing-total-cost-of-ownership-calculators" TargetMode="External"/><Relationship Id="rId5" Type="http://schemas.openxmlformats.org/officeDocument/2006/relationships/hyperlink" Target="https://learn.microsoft.com/training/modules/describe-cost-management-azure/2-describe-factors-affect-costs-azure" TargetMode="External"/><Relationship Id="rId4" Type="http://schemas.openxmlformats.org/officeDocument/2006/relationships/hyperlink" Target="https://learn.microsoft.com/training/modules/describe-cost-management-azure/6-describe-azure-too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651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aprendemos até aqui?</a:t>
            </a:r>
            <a:endParaRPr lang="en-US" sz="3200" b="1" i="1" strike="noStrike" cap="none" dirty="0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Fim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pic>
        <p:nvPicPr>
          <p:cNvPr id="4" name="Picture 3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B77A5B83-CF53-722A-710F-862BF0EE3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819" y="578442"/>
            <a:ext cx="2363655" cy="16260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0" y="1091473"/>
            <a:ext cx="7896386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017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Fatores que podem afetar os custos no Azure.</a:t>
            </a:r>
          </a:p>
          <a:p>
            <a:pPr marL="9017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Calculadora de preços vs TCO.</a:t>
            </a:r>
          </a:p>
          <a:p>
            <a:pPr marL="9017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Ferramenta de Gerenciamento de Custos do Azure.</a:t>
            </a:r>
          </a:p>
          <a:p>
            <a:pPr marL="901700" marR="0" lvl="1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Descrever a finalidade das marcas.</a:t>
            </a: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Recapitulando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39884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https://learn.microsoft.com/training/modules/describe-cost-management-azure/1-introduction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https://learn.microsoft.com/training/modules/describe-cost-management-azure/6-describe-azure-tool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https://learn.microsoft.com/training/modules/describe-cost-management-azure/2-describe-factors-affect-costs-azure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https://learn.microsoft.com/training/modules/describe-cost-management-azure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/3-compare-pricing-total-cost-of-ownership-calculators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para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7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ainda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deixar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informações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úteis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 site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Web, um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livros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se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aprofundar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assunto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Coloque-os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aqui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Lembre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-se de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aos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vão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assistir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6459799-DBB3-9DD9-C204-E13E01149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6080609C-B6A9-4BBE-3F97-A8A6630C3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SharedWithUsers xmlns="19483571-f922-4e8e-9c1c-26f0a2252132">
      <UserInfo>
        <DisplayName/>
        <AccountId xsi:nil="true"/>
        <AccountType/>
      </UserInfo>
    </SharedWithUsers>
    <MediaLengthInSeconds xmlns="b16f2981-ed04-4161-848e-037de0af3ee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2D0425-86E5-420C-80D2-ECEB4DF70ED9}"/>
</file>

<file path=customXml/itemProps3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231</Words>
  <Application>Microsoft Office PowerPoint</Application>
  <PresentationFormat>On-screen Show (16:9)</PresentationFormat>
  <Paragraphs>26</Paragraphs>
  <Slides>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 Light</vt:lpstr>
      <vt:lpstr>Calibri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Mestieri</dc:creator>
  <cp:lastModifiedBy>Valéria Baptista</cp:lastModifiedBy>
  <cp:revision>59</cp:revision>
  <dcterms:modified xsi:type="dcterms:W3CDTF">2024-01-18T03:22:09Z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MediaServiceImageTags">
    <vt:lpwstr/>
  </property>
  <property fmtid="{D5CDD505-2E9C-101B-9397-08002B2CF9AE}" pid="4" name="Order">
    <vt:r8>3900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activity">
    <vt:lpwstr>{"FileActivityType":"9","FileActivityTimeStamp":"2024-02-22T14:44:09.103Z","FileActivityUsersOnPage":[{"DisplayName":"Patrick Lima","Id":"patrick.lima@dio.me"}],"FileActivityNavigationId":null}</vt:lpwstr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