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urview/purview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features-tools-azure-for-governance-compliance/4-describe-purpose-of-resource-locks" TargetMode="External"/><Relationship Id="rId5" Type="http://schemas.openxmlformats.org/officeDocument/2006/relationships/hyperlink" Target="https://learn.microsoft.com/training/modules/describe-features-tools-azure-for-governance-compliance/3-describe-purpose-of-azure-policy" TargetMode="External"/><Relationship Id="rId4" Type="http://schemas.openxmlformats.org/officeDocument/2006/relationships/hyperlink" Target="https://learn.microsoft.com/training/modules/describe-cost-management-azure/1-introdu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6" name="Picture 5" descr="A computer with a screen and text on it&#10;&#10;Description automatically generated">
            <a:extLst>
              <a:ext uri="{FF2B5EF4-FFF2-40B4-BE49-F238E27FC236}">
                <a16:creationId xmlns:a16="http://schemas.microsoft.com/office/drawing/2014/main" id="{0DC3A7E0-9976-B937-5B3D-4BC6E137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939" y="161566"/>
            <a:ext cx="2558189" cy="255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091473"/>
            <a:ext cx="789638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a finalidade do Azure Policy, bloqueios de recursos.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de Confiança do Serviço e o Microsoft Purview.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https://learn.microsoft.com/en-us/purview/purview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https://learn.microsoft.com/training/modules/describe-cost-management-azure/1-introduction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https://learn.microsoft.com/training/modules/describe-features-tools-azure-for-governance-compliance/3-describe-purpose-of-azure-policy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https://learn.microsoft.com/training/modules/describe-features-tools-azure-for-governance-compliance/4-describe-purpose-of-resource-locks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5F5C7E-9E59-4CCD-9172-D039A9AAB834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222</Words>
  <Application>Microsoft Office PowerPoint</Application>
  <PresentationFormat>On-screen Show (16:9)</PresentationFormat>
  <Paragraphs>25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59</cp:revision>
  <dcterms:modified xsi:type="dcterms:W3CDTF">2024-01-18T03:25:31Z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4100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{"FileActivityType":"9","FileActivityTimeStamp":"2024-02-22T14:38:43.847Z","FileActivityUsersOnPage":[{"DisplayName":"Patrick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