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6"/>
    <p:restoredTop sz="94682"/>
  </p:normalViewPr>
  <p:slideViewPr>
    <p:cSldViewPr snapToGrid="0">
      <p:cViewPr varScale="1">
        <p:scale>
          <a:sx n="115" d="100"/>
          <a:sy n="115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3166E-24D5-DDC2-BEAF-363B1171F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8BFA65-D7EB-393A-FB1F-1670AAE3A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B45AC5-C78E-FC02-08D0-5B7E6420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2B8756-FC16-FFED-6987-255DB7A4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1E3DAD-CE11-762C-EC2E-8BE3F4BE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30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38F4A-22F4-E646-B930-8AA25312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3D2C05-A85B-AA89-C4F9-2507F6FB5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65649-29D6-F945-1368-55D25605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AF6359-C802-918E-F6C8-22C10027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23962-BC9D-1B44-4364-A3E8D0E1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9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2D0E30-9AAB-009B-27D1-3E415221A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AB3CE4-A82D-AB48-7FF3-4B8D42F82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5A065-5F68-0129-2943-64A660DC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EA45EC-1459-6803-453D-818A1452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91CB41-CB73-6883-374D-C199A04B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38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18F8C-1BE8-7716-3AC0-D3F61868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EA154-E561-472C-ADA6-ADED4F8A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643A7B-A9C2-793A-BA55-AD33B00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9ED87-919D-41FA-6323-5BF08465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1ACF4-BDF7-713C-C461-E0469EAA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20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E7E62-AF48-2BBF-851B-2ED11FAA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769941-0001-E5F7-9195-6EC8ADDFA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BD465-9A30-D997-C113-B78403FC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F411C-E34F-B3C8-4F0B-5C05FF4B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DCE86-AFD9-771E-4241-161D8EBB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65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E218D-7F0A-8E07-A6FA-AC0763AD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491804-4E2B-353D-AEF6-BB34D2ECD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5628EA-47CA-68D7-45D9-3C57ACC0A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87295-E5E6-7764-E210-06E7290A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E7F0AE-3807-034A-462B-9CED49E6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C1DB95-695D-A2D9-7FA4-1865E2D6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10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F49E5-9D82-FE1E-1F55-F6AA1804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97F532-4A9F-5EB7-B064-14B1FB2B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C067B6-4E7A-8DFD-B2D3-A12EBFBCF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A6570D-9B0B-7DF4-536A-253E84415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EE2AE5-4700-C0B8-C59E-56BE378C5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D01AC1-02F1-9DA1-D414-4F3AAE51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EE4689-6D6B-E3C6-2729-F698B579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BA6AF6-E148-82F5-C926-29C34F3C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5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F881B-05F5-B9A3-EEE1-A274C4A1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400BE6-AEA3-EB1C-86F7-EAC405C9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B35A98-1FEC-8ACC-32D0-5F04E17B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5EB610-C4C6-FCC2-C392-15275F3B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47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7D077C-162C-9A57-5295-AD647FE2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3D1465-EB87-CDB5-AFFF-3A8B8ED0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353413-A778-95A9-E71C-0998D5F6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61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CCF1C-4672-BE30-5231-38103CAE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2BF8F-A1C0-E92E-D55F-7625EADA8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A519BA-E669-AD3D-8C29-EE0C5E212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13A666-108A-381A-F540-27F2A4A5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9C7FB-94C4-2559-9B5E-2D5798D9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F88A95-474D-9B85-BAB7-A1624F7B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25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882DF-5CFD-0390-6B88-8A871A6E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2E523B-76EB-39E0-795B-3AF0359E0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9674F1-8E9D-B167-0489-E3DC0F50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CBD08A-445E-BB3E-83F6-CB3FEF36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1F7627-8AF4-62B5-CF13-F236B72B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4C9A47-95C6-175F-6647-322604DA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0A5661-3E47-F647-1ACF-FB8AF7E9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58508D-0428-66C1-5992-BA17E2EA6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D42E6-60D9-213A-AD90-B69683E36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DEC9B6-510F-ECCC-46BC-D028C9375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E183F6-15F8-45A9-F934-5FCF0CB6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51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DoHtDNwHKS5k3sFDKm6TAOrz72Zo8jPp/view?usp=drive_lin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C509C231-72BD-D98D-1360-421CE636AC28}"/>
              </a:ext>
            </a:extLst>
          </p:cNvPr>
          <p:cNvSpPr/>
          <p:nvPr/>
        </p:nvSpPr>
        <p:spPr>
          <a:xfrm>
            <a:off x="437572" y="1974089"/>
            <a:ext cx="11409621" cy="1625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Análise de Sentimentos</a:t>
            </a:r>
          </a:p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Avaliação de produto vendido na Amazon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1D40D25-8ACC-C4A4-8D73-51DD31467441}"/>
              </a:ext>
            </a:extLst>
          </p:cNvPr>
          <p:cNvSpPr/>
          <p:nvPr/>
        </p:nvSpPr>
        <p:spPr>
          <a:xfrm>
            <a:off x="437572" y="4180194"/>
            <a:ext cx="11402997" cy="1625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Disciplina: </a:t>
            </a: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Processamento de Linguagem Natural</a:t>
            </a:r>
          </a:p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Professor: </a:t>
            </a: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Luciano Barbosa</a:t>
            </a:r>
          </a:p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Equipe: </a:t>
            </a: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Andrey Rodrigues de Freitas</a:t>
            </a:r>
          </a:p>
          <a:p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            Reginaldo Cunha</a:t>
            </a:r>
            <a:endParaRPr lang="pt-BR" sz="800" b="1" dirty="0">
              <a:solidFill>
                <a:schemeClr val="tx2">
                  <a:lumMod val="90000"/>
                  <a:lumOff val="1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  <a:cs typeface="DecoType Naskh" pitchFamily="2" charset="-78"/>
            </a:endParaRPr>
          </a:p>
        </p:txBody>
      </p:sp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41A9D95-9834-5B4F-8DD8-14896826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088" y="5940522"/>
            <a:ext cx="4425715" cy="698062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22D6D583-2A2A-28B8-820E-B2E3DCEF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640" y="6007472"/>
            <a:ext cx="1122680" cy="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65"/>
    </mc:Choice>
    <mc:Fallback xmlns="">
      <p:transition spd="slow" advTm="165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494D8B-3DA2-CD19-91B7-8B2DCD3B8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3322967-2925-7F67-FC92-FAFC26DA5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6586A0-069E-36BF-D863-0B5100F18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952BB40-299B-C065-AC6B-9D0B94475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FEB2FF8-6A3A-2F72-853E-764ECC5FD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A445762-ECE1-1DAF-48E0-22149A662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E9A90D0-A2B3-FB55-7FDE-68DE7FC7D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4938710D-4475-2A55-35B9-18D1407EC94C}"/>
              </a:ext>
            </a:extLst>
          </p:cNvPr>
          <p:cNvSpPr/>
          <p:nvPr/>
        </p:nvSpPr>
        <p:spPr>
          <a:xfrm>
            <a:off x="139820" y="136108"/>
            <a:ext cx="10497699" cy="523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Link vídeo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74A6F94-4F49-F3E4-C59A-29418FF76F9F}"/>
              </a:ext>
            </a:extLst>
          </p:cNvPr>
          <p:cNvSpPr txBox="1"/>
          <p:nvPr/>
        </p:nvSpPr>
        <p:spPr>
          <a:xfrm>
            <a:off x="647026" y="1457417"/>
            <a:ext cx="10376087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base">
              <a:spcAft>
                <a:spcPts val="1200"/>
              </a:spcAft>
            </a:pPr>
            <a:r>
              <a:rPr lang="pt-BR" sz="2400" b="0" i="0" dirty="0">
                <a:solidFill>
                  <a:srgbClr val="3C4043"/>
                </a:solidFill>
                <a:effectLst/>
                <a:hlinkClick r:id="rId2"/>
              </a:rPr>
              <a:t>https://drive.google.com/file/d/1DoHtDNwHKS5k3sFDKm6TAOrz72Zo8jPp/view?usp=drive_link</a:t>
            </a:r>
            <a:endParaRPr lang="pt-BR" sz="2400" b="0" i="0" dirty="0">
              <a:solidFill>
                <a:srgbClr val="3C4043"/>
              </a:solidFill>
              <a:effectLst/>
            </a:endParaRPr>
          </a:p>
          <a:p>
            <a:pPr algn="just" fontAlgn="base">
              <a:spcAft>
                <a:spcPts val="1200"/>
              </a:spcAft>
            </a:pPr>
            <a:endParaRPr lang="pt-BR" sz="1600" dirty="0">
              <a:solidFill>
                <a:srgbClr val="3C4043"/>
              </a:solidFill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C827C80-9CF6-8550-C3B1-8FC3741E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120" y="114403"/>
            <a:ext cx="1122680" cy="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Uma imagem contendo Ícone&#10;&#10;Descrição gerada automaticamente">
            <a:extLst>
              <a:ext uri="{FF2B5EF4-FFF2-40B4-BE49-F238E27FC236}">
                <a16:creationId xmlns:a16="http://schemas.microsoft.com/office/drawing/2014/main" id="{1A5564F6-6288-3BF9-8708-911B264CD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838" y="6281806"/>
            <a:ext cx="2261965" cy="3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1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6"/>
    </mc:Choice>
    <mc:Fallback xmlns="">
      <p:transition spd="slow" advTm="8566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1560</TotalTime>
  <Words>51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Batang</vt:lpstr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Reginaldo Cunha</dc:creator>
  <cp:lastModifiedBy>Reginaldo Cunha</cp:lastModifiedBy>
  <cp:revision>43</cp:revision>
  <dcterms:created xsi:type="dcterms:W3CDTF">2024-10-31T00:34:50Z</dcterms:created>
  <dcterms:modified xsi:type="dcterms:W3CDTF">2024-12-27T23:56:34Z</dcterms:modified>
</cp:coreProperties>
</file>