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81" r:id="rId7"/>
    <p:sldId id="272" r:id="rId8"/>
    <p:sldId id="273" r:id="rId9"/>
    <p:sldId id="280" r:id="rId10"/>
    <p:sldId id="282" r:id="rId11"/>
    <p:sldId id="283" r:id="rId12"/>
    <p:sldId id="274" r:id="rId13"/>
    <p:sldId id="275" r:id="rId14"/>
    <p:sldId id="277" r:id="rId15"/>
    <p:sldId id="276" r:id="rId16"/>
    <p:sldId id="278" r:id="rId17"/>
    <p:sldId id="279" r:id="rId18"/>
    <p:sldId id="268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51390-42B7-4B83-AC45-64E1CFE1D9FC}" v="2" dt="2024-11-25T17:19:23.845"/>
  </p1510:revLst>
</p1510:revInfo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5" autoAdjust="0"/>
  </p:normalViewPr>
  <p:slideViewPr>
    <p:cSldViewPr snapToGrid="0">
      <p:cViewPr varScale="1">
        <p:scale>
          <a:sx n="79" d="100"/>
          <a:sy n="79" d="100"/>
        </p:scale>
        <p:origin x="86" y="182"/>
      </p:cViewPr>
      <p:guideLst/>
    </p:cSldViewPr>
  </p:slideViewPr>
  <p:outlineViewPr>
    <p:cViewPr>
      <p:scale>
        <a:sx n="33" d="100"/>
        <a:sy n="33" d="100"/>
      </p:scale>
      <p:origin x="0" y="-742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ginaldo Paz" userId="434490d7b4256f05" providerId="LiveId" clId="{92351390-42B7-4B83-AC45-64E1CFE1D9FC}"/>
    <pc:docChg chg="custSel modSld">
      <pc:chgData name="Reginaldo Paz" userId="434490d7b4256f05" providerId="LiveId" clId="{92351390-42B7-4B83-AC45-64E1CFE1D9FC}" dt="2024-11-25T17:20:01.249" v="52" actId="255"/>
      <pc:docMkLst>
        <pc:docMk/>
      </pc:docMkLst>
      <pc:sldChg chg="addSp delSp modSp mod">
        <pc:chgData name="Reginaldo Paz" userId="434490d7b4256f05" providerId="LiveId" clId="{92351390-42B7-4B83-AC45-64E1CFE1D9FC}" dt="2024-11-25T17:20:01.249" v="52" actId="255"/>
        <pc:sldMkLst>
          <pc:docMk/>
          <pc:sldMk cId="3103683689" sldId="268"/>
        </pc:sldMkLst>
        <pc:spChg chg="del mod">
          <ac:chgData name="Reginaldo Paz" userId="434490d7b4256f05" providerId="LiveId" clId="{92351390-42B7-4B83-AC45-64E1CFE1D9FC}" dt="2024-11-25T17:15:22.525" v="9" actId="478"/>
          <ac:spMkLst>
            <pc:docMk/>
            <pc:sldMk cId="3103683689" sldId="268"/>
            <ac:spMk id="3" creationId="{BABC2CE0-8806-4B2A-A10A-32984D317434}"/>
          </ac:spMkLst>
        </pc:spChg>
        <pc:spChg chg="add mod">
          <ac:chgData name="Reginaldo Paz" userId="434490d7b4256f05" providerId="LiveId" clId="{92351390-42B7-4B83-AC45-64E1CFE1D9FC}" dt="2024-11-25T17:19:14.212" v="23" actId="20577"/>
          <ac:spMkLst>
            <pc:docMk/>
            <pc:sldMk cId="3103683689" sldId="268"/>
            <ac:spMk id="3" creationId="{D1885E4B-C74F-3F52-6C12-E3D0BF942499}"/>
          </ac:spMkLst>
        </pc:spChg>
        <pc:spChg chg="add mod">
          <ac:chgData name="Reginaldo Paz" userId="434490d7b4256f05" providerId="LiveId" clId="{92351390-42B7-4B83-AC45-64E1CFE1D9FC}" dt="2024-11-25T17:20:01.249" v="52" actId="255"/>
          <ac:spMkLst>
            <pc:docMk/>
            <pc:sldMk cId="3103683689" sldId="268"/>
            <ac:spMk id="6" creationId="{80B89035-DC70-D999-D8CE-ADB867B589DE}"/>
          </ac:spMkLst>
        </pc:spChg>
        <pc:spChg chg="del">
          <ac:chgData name="Reginaldo Paz" userId="434490d7b4256f05" providerId="LiveId" clId="{92351390-42B7-4B83-AC45-64E1CFE1D9FC}" dt="2024-11-25T17:15:02.842" v="6" actId="478"/>
          <ac:spMkLst>
            <pc:docMk/>
            <pc:sldMk cId="3103683689" sldId="268"/>
            <ac:spMk id="6" creationId="{B4C0AE69-251F-66FD-8DE1-ADA1BAA6FC10}"/>
          </ac:spMkLst>
        </pc:spChg>
      </pc:sldChg>
      <pc:sldChg chg="modSp mod">
        <pc:chgData name="Reginaldo Paz" userId="434490d7b4256f05" providerId="LiveId" clId="{92351390-42B7-4B83-AC45-64E1CFE1D9FC}" dt="2024-11-25T17:12:56.186" v="5" actId="6549"/>
        <pc:sldMkLst>
          <pc:docMk/>
          <pc:sldMk cId="2909809806" sldId="280"/>
        </pc:sldMkLst>
        <pc:spChg chg="mod">
          <ac:chgData name="Reginaldo Paz" userId="434490d7b4256f05" providerId="LiveId" clId="{92351390-42B7-4B83-AC45-64E1CFE1D9FC}" dt="2024-11-25T17:12:56.186" v="5" actId="6549"/>
          <ac:spMkLst>
            <pc:docMk/>
            <pc:sldMk cId="2909809806" sldId="280"/>
            <ac:spMk id="9" creationId="{2BBB3FD0-EDB1-AFB7-3278-CD6AC4088E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2B61F67-4219-82BD-D357-355AA7591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4FE2BF-AD88-9811-C6DD-79DABAC55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4EAD02E9-01F4-4100-AAD6-918D6B52C1C9}" type="datetime1">
              <a:rPr lang="pt-BR" smtClean="0"/>
              <a:t>17/12/2024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8F7338-476F-59A1-B752-865882DA12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9C2ED2-F5D9-8398-9B1F-9E1D760B07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6D8BCF56-022D-4E84-9600-36794E4DE2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50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137F44CC-51B6-4AEE-8048-73E90B25236B}" type="datetime1">
              <a:rPr lang="pt-BR" smtClean="0"/>
              <a:t>17/12/2024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D82C05A-7A07-4286-AA18-B883C0AF9A3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1896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D82C05A-7A07-4286-AA18-B883C0AF9A3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50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D82C05A-7A07-4286-AA18-B883C0AF9A3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0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D82C05A-7A07-4286-AA18-B883C0AF9A3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055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D82C05A-7A07-4286-AA18-B883C0AF9A3B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85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D82C05A-7A07-4286-AA18-B883C0AF9A3B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74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4" name="Elemento gráfico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86" y="1209643"/>
            <a:ext cx="8508273" cy="4968000"/>
          </a:xfrm>
        </p:spPr>
        <p:txBody>
          <a:bodyPr rtlCol="0" anchor="ctr">
            <a:noAutofit/>
          </a:bodyPr>
          <a:lstStyle>
            <a:lvl1pPr algn="ctr">
              <a:defRPr lang="pt-BR" sz="7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27349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380999"/>
            <a:ext cx="11430000" cy="1643137"/>
            <a:chOff x="1698170" y="691024"/>
            <a:chExt cx="11430000" cy="1643137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30000" cy="1643137"/>
              <a:chOff x="1466849" y="380320"/>
              <a:chExt cx="12031205" cy="1729565"/>
            </a:xfrm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49" y="875621"/>
                <a:ext cx="12031204" cy="123426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5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2252872"/>
            <a:ext cx="11429999" cy="3635330"/>
            <a:chOff x="1698170" y="691024"/>
            <a:chExt cx="11429999" cy="3635330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29999" cy="3635330"/>
              <a:chOff x="1466849" y="380320"/>
              <a:chExt cx="12031203" cy="3826546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12031202" cy="33312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DD7FB8EE-5B3A-2DFB-6FDF-44E5B3D93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990005"/>
            <a:ext cx="10907016" cy="922516"/>
          </a:xfrm>
        </p:spPr>
        <p:txBody>
          <a:bodyPr tIns="182880" rtlCol="0"/>
          <a:lstStyle>
            <a:lvl1pPr algn="l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86" y="3059961"/>
            <a:ext cx="3961039" cy="2467383"/>
          </a:xfrm>
        </p:spPr>
        <p:txBody>
          <a:bodyPr rtlCol="0"/>
          <a:lstStyle>
            <a:lvl1pPr>
              <a:defRPr lang="pt-BR" sz="1800"/>
            </a:lvl1pPr>
            <a:lvl2pPr>
              <a:defRPr lang="pt-BR" sz="18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Tabela 8">
            <a:extLst>
              <a:ext uri="{FF2B5EF4-FFF2-40B4-BE49-F238E27FC236}">
                <a16:creationId xmlns:a16="http://schemas.microsoft.com/office/drawing/2014/main" id="{6539386C-EDE8-05CD-6687-DDB57EB0D55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048250" y="3059960"/>
            <a:ext cx="6500116" cy="2467383"/>
          </a:xfrm>
        </p:spPr>
        <p:txBody>
          <a:bodyPr rtlCol="0"/>
          <a:lstStyle>
            <a:lvl1pPr>
              <a:defRPr lang="pt-BR" sz="2000"/>
            </a:lvl1pPr>
          </a:lstStyle>
          <a:p>
            <a:pPr lvl="0" rtl="0"/>
            <a:r>
              <a:rPr lang="pt-BR"/>
              <a:t>Clique para adicionar tabela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E150A47-3CDE-6A2F-544A-5F98134D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0829F0F-DBDF-07B3-7893-FA37927FB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Data 3">
            <a:extLst>
              <a:ext uri="{FF2B5EF4-FFF2-40B4-BE49-F238E27FC236}">
                <a16:creationId xmlns:a16="http://schemas.microsoft.com/office/drawing/2014/main" id="{48B8345A-1B48-25C5-67AE-D78987BEF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AFBD55CE-CA03-416A-BD1C-7A0ACCDC8A30}" type="datetime1">
              <a:rPr lang="en-US" smtClean="0"/>
              <a:pPr/>
              <a:t>12/17/2024</a:t>
            </a:fld>
            <a:endParaRPr lang="en-US" dirty="0"/>
          </a:p>
        </p:txBody>
      </p:sp>
      <p:pic>
        <p:nvPicPr>
          <p:cNvPr id="13" name="Elemento gráfico 12">
            <a:extLst>
              <a:ext uri="{FF2B5EF4-FFF2-40B4-BE49-F238E27FC236}">
                <a16:creationId xmlns:a16="http://schemas.microsoft.com/office/drawing/2014/main" id="{938A89FC-B8CA-14B7-D2D8-E768D99D8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4" name="Elemento gráfico 13">
            <a:extLst>
              <a:ext uri="{FF2B5EF4-FFF2-40B4-BE49-F238E27FC236}">
                <a16:creationId xmlns:a16="http://schemas.microsoft.com/office/drawing/2014/main" id="{3FF78B34-411F-1CA2-E7AE-72EE59FB9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Elemento gráfico 18">
            <a:extLst>
              <a:ext uri="{FF2B5EF4-FFF2-40B4-BE49-F238E27FC236}">
                <a16:creationId xmlns:a16="http://schemas.microsoft.com/office/drawing/2014/main" id="{3F0324D9-6571-4E22-7F05-EB7C4C25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Espaço Reservado para o Número do Slide 5">
            <a:extLst>
              <a:ext uri="{FF2B5EF4-FFF2-40B4-BE49-F238E27FC236}">
                <a16:creationId xmlns:a16="http://schemas.microsoft.com/office/drawing/2014/main" id="{F5AD4638-F38E-56C0-D181-3C9488FA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E8BB575-A42F-625D-F8C0-71BACF90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>
                <a:solidFill>
                  <a:schemeClr val="tx1"/>
                </a:solidFill>
                <a:latin typeface="+mn-lt"/>
              </a:rPr>
              <a:t>INÍCIO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5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49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2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71976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38E9543-72F0-3B98-EBDB-95F36BA54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 rtlCol="0"/>
          <a:lstStyle>
            <a:lvl1pPr algn="l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1945" y="2343150"/>
            <a:ext cx="3062967" cy="2990850"/>
          </a:xfrm>
        </p:spPr>
        <p:txBody>
          <a:bodyPr rtlCol="0"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619626" y="2343150"/>
            <a:ext cx="6626226" cy="2994868"/>
          </a:xfrm>
        </p:spPr>
        <p:txBody>
          <a:bodyPr rtlCol="0"/>
          <a:lstStyle>
            <a:lvl1pPr marL="0" indent="0">
              <a:lnSpc>
                <a:spcPts val="1900"/>
              </a:lnSpc>
              <a:buNone/>
              <a:defRPr lang="pt-BR" sz="1800"/>
            </a:lvl1pPr>
            <a:lvl2pPr>
              <a:lnSpc>
                <a:spcPts val="1900"/>
              </a:lnSpc>
              <a:defRPr lang="pt-BR" sz="1800"/>
            </a:lvl2pPr>
            <a:lvl3pPr>
              <a:lnSpc>
                <a:spcPts val="1900"/>
              </a:lnSpc>
              <a:defRPr lang="pt-BR" sz="1800"/>
            </a:lvl3pPr>
            <a:lvl4pPr>
              <a:lnSpc>
                <a:spcPts val="1900"/>
              </a:lnSpc>
              <a:defRPr lang="pt-BR" sz="1800"/>
            </a:lvl4pPr>
            <a:lvl5pPr>
              <a:lnSpc>
                <a:spcPts val="19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299C66-96F4-78D6-A62C-38668D5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C2A6D20-3BBC-4875-E1DD-C75389BF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Data 3">
            <a:extLst>
              <a:ext uri="{FF2B5EF4-FFF2-40B4-BE49-F238E27FC236}">
                <a16:creationId xmlns:a16="http://schemas.microsoft.com/office/drawing/2014/main" id="{0375AD72-FEF2-7BD7-B33E-DE98FDD6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9282FABB-2B1C-4E46-9CB7-1D05B4FFA390}" type="datetime1">
              <a:rPr lang="en-US" smtClean="0"/>
              <a:pPr/>
              <a:t>12/17/2024</a:t>
            </a:fld>
            <a:endParaRPr lang="en-US" dirty="0"/>
          </a:p>
        </p:txBody>
      </p:sp>
      <p:pic>
        <p:nvPicPr>
          <p:cNvPr id="17" name="Elemento gráfico 16">
            <a:extLst>
              <a:ext uri="{FF2B5EF4-FFF2-40B4-BE49-F238E27FC236}">
                <a16:creationId xmlns:a16="http://schemas.microsoft.com/office/drawing/2014/main" id="{45C69E5E-6C22-57DA-0C62-9C6B3203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8" name="Elemento gráfico 17">
            <a:extLst>
              <a:ext uri="{FF2B5EF4-FFF2-40B4-BE49-F238E27FC236}">
                <a16:creationId xmlns:a16="http://schemas.microsoft.com/office/drawing/2014/main" id="{34542827-11B9-15CF-AB8E-86115BEF9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Elemento gráfico 18">
            <a:extLst>
              <a:ext uri="{FF2B5EF4-FFF2-40B4-BE49-F238E27FC236}">
                <a16:creationId xmlns:a16="http://schemas.microsoft.com/office/drawing/2014/main" id="{BEF1536F-20D9-1950-220E-4E6B881E9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Espaço Reservado para o Número do Slide 5">
            <a:extLst>
              <a:ext uri="{FF2B5EF4-FFF2-40B4-BE49-F238E27FC236}">
                <a16:creationId xmlns:a16="http://schemas.microsoft.com/office/drawing/2014/main" id="{F8E904D7-AB01-FD2A-6191-37814CBD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E5DD3E5-31DE-DE3C-B506-E5AF1EC6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 dirty="0">
                <a:solidFill>
                  <a:schemeClr val="tx1"/>
                </a:solidFill>
                <a:latin typeface="+mn-lt"/>
              </a:rPr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363059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Elemento gráfico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30" name="Título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 rtlCol="0"/>
          <a:lstStyle>
            <a:lvl1pPr algn="ctr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4" name="Espaço Reservado para Tabela 3">
            <a:extLst>
              <a:ext uri="{FF2B5EF4-FFF2-40B4-BE49-F238E27FC236}">
                <a16:creationId xmlns:a16="http://schemas.microsoft.com/office/drawing/2014/main" id="{18AADC3C-8146-4144-3ABA-28E1B1F4AA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934493" y="1202058"/>
            <a:ext cx="6876504" cy="427024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pic>
        <p:nvPicPr>
          <p:cNvPr id="6" name="Elemento gráfico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ço Reservado para Data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918B3387-9AF9-40A9-974A-EE166F3A4466}" type="datetime1">
              <a:rPr lang="en-US" smtClean="0"/>
              <a:pPr/>
              <a:t>12/17/2024</a:t>
            </a:fld>
            <a:endParaRPr lang="en-US" dirty="0"/>
          </a:p>
        </p:txBody>
      </p:sp>
      <p:pic>
        <p:nvPicPr>
          <p:cNvPr id="43" name="Elemento gráfico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Elemento gráfico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Elemento gráfico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Espaço Reservado para o Número do Slide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>
                <a:solidFill>
                  <a:schemeClr val="tx1"/>
                </a:solidFill>
                <a:latin typeface="+mn-lt"/>
              </a:rPr>
              <a:t>INÍCIO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521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ito obriga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85477807-ECB9-BBC9-E832-2FE89AC3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746" y="327023"/>
            <a:ext cx="5931354" cy="556146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6000" dirty="0"/>
            </a:lvl1pPr>
          </a:lstStyle>
          <a:p>
            <a:pPr lvl="0" algn="ctr" rtl="0"/>
            <a:r>
              <a:rPr lang="pt-BR"/>
              <a:t>Clique para adicionar um título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B66CFD9-87C8-0968-9FB0-CF7AE4F61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75684" y="1200589"/>
            <a:ext cx="3365366" cy="3804114"/>
            <a:chOff x="1698171" y="691024"/>
            <a:chExt cx="3365366" cy="3804114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5571AD75-22F7-E387-8455-0EE6231C2AA8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365366" cy="3804114"/>
              <a:chOff x="1466850" y="380320"/>
              <a:chExt cx="3542380" cy="4004209"/>
            </a:xfrm>
          </p:grpSpPr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14EBD37B-479C-8610-9921-3DD1D3B5320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3542380" cy="35089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EE9DA007-4D12-4E50-8A2A-BFEB557D2755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54238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3696F41-7A57-6A71-48E0-57DC0FD1F45D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B518BB-BA01-734C-8F35-C569614E32E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CA477C-B13C-EF0B-F67F-CF0F4D703D69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ADDCC6C-0428-0F66-95AF-F34D60323CEB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99" y="1788339"/>
            <a:ext cx="3103201" cy="3092539"/>
          </a:xfrm>
        </p:spPr>
        <p:txBody>
          <a:bodyPr tIns="0" bIns="0" rtlCol="0" anchor="ctr"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lang="pt-BR" sz="1800"/>
            </a:lvl1pPr>
            <a:lvl2pPr>
              <a:lnSpc>
                <a:spcPct val="150000"/>
              </a:lnSpc>
              <a:defRPr lang="pt-BR" sz="2000"/>
            </a:lvl2pPr>
            <a:lvl3pPr>
              <a:lnSpc>
                <a:spcPct val="150000"/>
              </a:lnSpc>
              <a:defRPr lang="pt-BR" sz="1800"/>
            </a:lvl3pPr>
            <a:lvl4pPr>
              <a:lnSpc>
                <a:spcPct val="150000"/>
              </a:lnSpc>
              <a:defRPr lang="pt-BR" sz="1600"/>
            </a:lvl4pPr>
            <a:lvl5pPr>
              <a:lnSpc>
                <a:spcPct val="150000"/>
              </a:lnSpc>
              <a:defRPr lang="pt-BR"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B5DDDB5-9047-790A-C8B0-D67E44B72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29A5963-0FEC-D9BF-54CB-A3D6D118A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427DBEC2-F0F7-1E8A-EDBA-2EB37950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D7F04835-22AE-4FA1-BF36-AB2BE20FC9A0}" type="datetime1">
              <a:rPr lang="en-US" smtClean="0"/>
              <a:pPr/>
              <a:t>12/17/2024</a:t>
            </a:fld>
            <a:endParaRPr lang="en-US" dirty="0"/>
          </a:p>
        </p:txBody>
      </p:sp>
      <p:pic>
        <p:nvPicPr>
          <p:cNvPr id="11" name="Elemento gráfico 10">
            <a:extLst>
              <a:ext uri="{FF2B5EF4-FFF2-40B4-BE49-F238E27FC236}">
                <a16:creationId xmlns:a16="http://schemas.microsoft.com/office/drawing/2014/main" id="{3947C04A-7458-C36D-EE89-0C1F41AF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Elemento gráfico 11">
            <a:extLst>
              <a:ext uri="{FF2B5EF4-FFF2-40B4-BE49-F238E27FC236}">
                <a16:creationId xmlns:a16="http://schemas.microsoft.com/office/drawing/2014/main" id="{CC13B35D-F747-92EE-37C0-27E1CA8B5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Elemento gráfico 12">
            <a:extLst>
              <a:ext uri="{FF2B5EF4-FFF2-40B4-BE49-F238E27FC236}">
                <a16:creationId xmlns:a16="http://schemas.microsoft.com/office/drawing/2014/main" id="{5DD40548-01E2-C4C3-74D5-E53F4A1C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F021946D-D90D-3F7E-3E92-78C7E120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797D881-DBBF-010E-A63C-99B4B0D41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 dirty="0">
                <a:solidFill>
                  <a:schemeClr val="tx1"/>
                </a:solidFill>
                <a:latin typeface="+mn-lt"/>
              </a:rPr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409205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Elemento gráfico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30" name="Título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 rtlCol="0"/>
          <a:lstStyle>
            <a:lvl1pPr algn="ctr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4495" y="1202058"/>
            <a:ext cx="6876502" cy="4268520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pic>
        <p:nvPicPr>
          <p:cNvPr id="6" name="Elemento gráfico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ço Reservado para Data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F31F0758-9674-49BB-B08A-569F05D7FF3F}" type="datetime1">
              <a:rPr lang="en-US" smtClean="0"/>
              <a:pPr/>
              <a:t>12/17/2024</a:t>
            </a:fld>
            <a:endParaRPr lang="en-US" dirty="0"/>
          </a:p>
        </p:txBody>
      </p:sp>
      <p:pic>
        <p:nvPicPr>
          <p:cNvPr id="43" name="Elemento gráfico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Elemento gráfico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Elemento gráfico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Espaço Reservado para o Número do Slide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>
                <a:solidFill>
                  <a:schemeClr val="tx1"/>
                </a:solidFill>
                <a:latin typeface="+mn-lt"/>
              </a:rPr>
              <a:t>INÍCIO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152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DD1964D-F9CA-9278-BD33-03FD979E6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B9857CF-1C39-27BB-9B6B-6A0C1DD0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F8B31A7E-FD72-B42E-26A8-319F776C1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DABBFC94-8E33-45FD-A124-F92E42990787}" type="datetime1">
              <a:rPr lang="en-US" smtClean="0"/>
              <a:pPr/>
              <a:t>12/17/2024</a:t>
            </a:fld>
            <a:endParaRPr lang="en-US" dirty="0"/>
          </a:p>
        </p:txBody>
      </p:sp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92487FC0-E254-7086-CC55-D7BFCEAC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2F41C3E4-FF61-A611-F912-98F344213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0" name="Elemento gráfico 9">
            <a:extLst>
              <a:ext uri="{FF2B5EF4-FFF2-40B4-BE49-F238E27FC236}">
                <a16:creationId xmlns:a16="http://schemas.microsoft.com/office/drawing/2014/main" id="{0B15F18C-70F5-E214-E8DA-4CFAE27FE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7A727095-DB42-91AA-4BB8-1CE63D89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E89DC3C-8238-2625-2CBD-974CA4F81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 dirty="0">
                <a:solidFill>
                  <a:schemeClr val="tx1"/>
                </a:solidFill>
                <a:latin typeface="+mn-lt"/>
              </a:rPr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Elemento gráfico 45">
            <a:extLst>
              <a:ext uri="{FF2B5EF4-FFF2-40B4-BE49-F238E27FC236}">
                <a16:creationId xmlns:a16="http://schemas.microsoft.com/office/drawing/2014/main" id="{FFDE191C-52DF-6A6D-EC88-18A052FF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7716"/>
          <a:stretch/>
        </p:blipFill>
        <p:spPr>
          <a:xfrm rot="16200000">
            <a:off x="9722190" y="160175"/>
            <a:ext cx="2394401" cy="2545223"/>
          </a:xfrm>
          <a:prstGeom prst="rect">
            <a:avLst/>
          </a:prstGeom>
        </p:spPr>
      </p:pic>
      <p:pic>
        <p:nvPicPr>
          <p:cNvPr id="31" name="Elemento gráfico 30">
            <a:extLst>
              <a:ext uri="{FF2B5EF4-FFF2-40B4-BE49-F238E27FC236}">
                <a16:creationId xmlns:a16="http://schemas.microsoft.com/office/drawing/2014/main" id="{6D30DCAC-B495-853F-9921-FBA390186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40620" y="2616531"/>
            <a:ext cx="2394401" cy="4086444"/>
          </a:xfrm>
          <a:prstGeom prst="rect">
            <a:avLst/>
          </a:prstGeom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8CB78A71-D8F9-12A2-1D4E-A2C2E4E15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594100" y="380999"/>
            <a:ext cx="4972050" cy="5475954"/>
            <a:chOff x="1698171" y="691024"/>
            <a:chExt cx="4972050" cy="5475954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D1FCBAB4-0CBD-A738-A058-100C35A0BDF1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A67098CE-4555-2BEE-5226-2E2F9EE1D5BB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6A0CBAEB-0BE9-F75E-CB8D-A411C52E889A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0EDFCBD7-3731-A5D1-BB82-218531D6BA6E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6D4634-51B3-BE70-0479-199D811D75F3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B1D16B-1A18-4890-4596-F24DD1C0BA94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98E60AF-0ABD-505A-4D5D-18B025CCA331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40" name="Título 1">
            <a:extLst>
              <a:ext uri="{FF2B5EF4-FFF2-40B4-BE49-F238E27FC236}">
                <a16:creationId xmlns:a16="http://schemas.microsoft.com/office/drawing/2014/main" id="{A048DF11-5712-A1DF-9E33-2C705AF54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068" y="851547"/>
            <a:ext cx="4275364" cy="1979634"/>
          </a:xfrm>
        </p:spPr>
        <p:txBody>
          <a:bodyPr rtlCol="0" anchor="ctr"/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1" name="Espaço Reservado para Conteúdo 2">
            <a:extLst>
              <a:ext uri="{FF2B5EF4-FFF2-40B4-BE49-F238E27FC236}">
                <a16:creationId xmlns:a16="http://schemas.microsoft.com/office/drawing/2014/main" id="{5FC08F1C-3206-A42D-3BCD-F04FBA7839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7886" y="2831182"/>
            <a:ext cx="4275364" cy="2660213"/>
          </a:xfrm>
        </p:spPr>
        <p:txBody>
          <a:bodyPr tIns="0" bIns="0" rtlCol="0"/>
          <a:lstStyle>
            <a:lvl1pPr>
              <a:lnSpc>
                <a:spcPct val="150000"/>
              </a:lnSpc>
              <a:defRPr lang="pt-BR" sz="1800"/>
            </a:lvl1pPr>
            <a:lvl2pPr>
              <a:lnSpc>
                <a:spcPct val="150000"/>
              </a:lnSpc>
              <a:defRPr lang="pt-BR" sz="1800"/>
            </a:lvl2pPr>
            <a:lvl3pPr>
              <a:lnSpc>
                <a:spcPct val="150000"/>
              </a:lnSpc>
              <a:defRPr lang="pt-BR" sz="1600"/>
            </a:lvl3pPr>
            <a:lvl4pPr>
              <a:lnSpc>
                <a:spcPct val="150000"/>
              </a:lnSpc>
              <a:defRPr lang="pt-BR" sz="1400"/>
            </a:lvl4pPr>
            <a:lvl5pPr>
              <a:lnSpc>
                <a:spcPct val="150000"/>
              </a:lnSpc>
              <a:defRPr lang="pt-BR" sz="14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9671B5C-5A86-C6A6-2913-1F73F100E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542D9D8C-0E11-E268-D458-EC3BC4FD2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spaço Reservado para Data 3">
            <a:extLst>
              <a:ext uri="{FF2B5EF4-FFF2-40B4-BE49-F238E27FC236}">
                <a16:creationId xmlns:a16="http://schemas.microsoft.com/office/drawing/2014/main" id="{8E4CD02A-FF2F-864A-138B-368FE9BF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F11FDACF-D3E9-43AB-B859-053F51EAB922}" type="datetime1">
              <a:rPr lang="en-US" smtClean="0"/>
              <a:pPr/>
              <a:t>12/17/2024</a:t>
            </a:fld>
            <a:endParaRPr lang="en-US" dirty="0"/>
          </a:p>
        </p:txBody>
      </p:sp>
      <p:pic>
        <p:nvPicPr>
          <p:cNvPr id="47" name="Elemento gráfico 46">
            <a:extLst>
              <a:ext uri="{FF2B5EF4-FFF2-40B4-BE49-F238E27FC236}">
                <a16:creationId xmlns:a16="http://schemas.microsoft.com/office/drawing/2014/main" id="{5B0F505A-EE51-9D7A-42EA-2CD2CD432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8" name="Elemento gráfico 47">
            <a:extLst>
              <a:ext uri="{FF2B5EF4-FFF2-40B4-BE49-F238E27FC236}">
                <a16:creationId xmlns:a16="http://schemas.microsoft.com/office/drawing/2014/main" id="{B4905353-8D75-B3E2-2489-1D6907755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9" name="Elemento gráfico 48">
            <a:extLst>
              <a:ext uri="{FF2B5EF4-FFF2-40B4-BE49-F238E27FC236}">
                <a16:creationId xmlns:a16="http://schemas.microsoft.com/office/drawing/2014/main" id="{4DBFD95C-0912-3222-EECA-8F84031BC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0" name="Espaço Reservado para o Número do Slide 5">
            <a:extLst>
              <a:ext uri="{FF2B5EF4-FFF2-40B4-BE49-F238E27FC236}">
                <a16:creationId xmlns:a16="http://schemas.microsoft.com/office/drawing/2014/main" id="{7F30B651-FA38-151D-A122-6186F222C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343855C-EC70-E12C-3368-415B1AC40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>
                <a:solidFill>
                  <a:schemeClr val="tx1"/>
                </a:solidFill>
                <a:latin typeface="+mn-lt"/>
              </a:rPr>
              <a:t>INÍCIO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84" y="1059463"/>
            <a:ext cx="6008915" cy="4431932"/>
          </a:xfrm>
        </p:spPr>
        <p:txBody>
          <a:bodyPr rtlCol="0"/>
          <a:lstStyle>
            <a:lvl1pPr algn="ctr">
              <a:defRPr lang="pt-BR" sz="6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36" name="Espaço Reservado para Imagem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81871" y="881363"/>
            <a:ext cx="4297680" cy="4937760"/>
          </a:xfrm>
        </p:spPr>
        <p:txBody>
          <a:bodyPr rtlCol="0"/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F8B87FB-2727-2ED0-7E72-76E55BE4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9C4F77E-C259-1702-5FF7-B1EF4F06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BE4EF1CA-0713-F725-CD7A-054E1214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1229A27F-E8E0-4412-BC5D-839BC1A51D2A}" type="datetime1">
              <a:rPr lang="en-US" smtClean="0"/>
              <a:pPr/>
              <a:t>12/17/2024</a:t>
            </a:fld>
            <a:endParaRPr lang="en-US" dirty="0"/>
          </a:p>
        </p:txBody>
      </p:sp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C7C27500-80A5-ACE3-E5FE-30B63950C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1" name="Elemento gráfico 10">
            <a:extLst>
              <a:ext uri="{FF2B5EF4-FFF2-40B4-BE49-F238E27FC236}">
                <a16:creationId xmlns:a16="http://schemas.microsoft.com/office/drawing/2014/main" id="{06256C1F-A548-F457-2753-E96A83E5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2" name="Elemento gráfico 11">
            <a:extLst>
              <a:ext uri="{FF2B5EF4-FFF2-40B4-BE49-F238E27FC236}">
                <a16:creationId xmlns:a16="http://schemas.microsoft.com/office/drawing/2014/main" id="{797F79C1-FB83-AC51-70F8-8E7305F7C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5" name="Espaço Reservado para o Número do Slide 5">
            <a:extLst>
              <a:ext uri="{FF2B5EF4-FFF2-40B4-BE49-F238E27FC236}">
                <a16:creationId xmlns:a16="http://schemas.microsoft.com/office/drawing/2014/main" id="{BBDD93F0-5136-93CB-0125-942AA638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FE7A212-2920-1971-09FB-8F2CF451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>
                <a:solidFill>
                  <a:schemeClr val="tx1"/>
                </a:solidFill>
                <a:latin typeface="+mn-lt"/>
              </a:rPr>
              <a:t>INÍCIO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80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644" y="841808"/>
            <a:ext cx="6712153" cy="4012867"/>
          </a:xfrm>
        </p:spPr>
        <p:txBody>
          <a:bodyPr rtlCol="0" anchor="ctr"/>
          <a:lstStyle>
            <a:lvl1pPr algn="ctr">
              <a:defRPr lang="pt-BR" sz="5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63774F2-22B6-2050-1FA9-905E2B2B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0532" y="4854677"/>
            <a:ext cx="6008915" cy="6529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D406CD66-4AAA-6429-2E99-B4514373C2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4784" y="4854677"/>
            <a:ext cx="6008915" cy="65292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8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36" name="Espaço Reservado para Imagem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66631" y="859509"/>
            <a:ext cx="4324485" cy="4983480"/>
          </a:xfrm>
        </p:spPr>
        <p:txBody>
          <a:bodyPr rtlCol="0"/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CD2F2-6C1D-5B8C-C5CF-40222BAE8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216551A-8E0E-2E51-2D2F-BD765A674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B612F406-221C-DFC9-5B2E-A6B4A06F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0BA77716-DBF5-44D5-A8EB-BC46516EF9DC}" type="datetime1">
              <a:rPr lang="en-US" smtClean="0"/>
              <a:pPr/>
              <a:t>12/17/2024</a:t>
            </a:fld>
            <a:endParaRPr lang="en-US" dirty="0"/>
          </a:p>
        </p:txBody>
      </p:sp>
      <p:pic>
        <p:nvPicPr>
          <p:cNvPr id="12" name="Elemento gráfico 11">
            <a:extLst>
              <a:ext uri="{FF2B5EF4-FFF2-40B4-BE49-F238E27FC236}">
                <a16:creationId xmlns:a16="http://schemas.microsoft.com/office/drawing/2014/main" id="{A08FB81D-7980-C91F-E68F-CA152DB4A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5" name="Elemento gráfico 14">
            <a:extLst>
              <a:ext uri="{FF2B5EF4-FFF2-40B4-BE49-F238E27FC236}">
                <a16:creationId xmlns:a16="http://schemas.microsoft.com/office/drawing/2014/main" id="{C790F93D-BC22-F46A-6921-21123743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6" name="Elemento gráfico 15">
            <a:extLst>
              <a:ext uri="{FF2B5EF4-FFF2-40B4-BE49-F238E27FC236}">
                <a16:creationId xmlns:a16="http://schemas.microsoft.com/office/drawing/2014/main" id="{CBA151EE-A96C-A1AB-6996-3FF8F8AF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33" name="Espaço Reservado para o Número do Slide 5">
            <a:extLst>
              <a:ext uri="{FF2B5EF4-FFF2-40B4-BE49-F238E27FC236}">
                <a16:creationId xmlns:a16="http://schemas.microsoft.com/office/drawing/2014/main" id="{0FBE0826-C479-F9B2-BE8C-B31F4CD9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2278FC6-6AA7-8092-6593-32685312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>
                <a:solidFill>
                  <a:schemeClr val="tx1"/>
                </a:solidFill>
                <a:latin typeface="+mn-lt"/>
              </a:rPr>
              <a:t>INÍCIO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922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A79ADB4-793B-694B-0F44-63AED5A3B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30572"/>
            <a:ext cx="10907016" cy="1162882"/>
          </a:xfrm>
        </p:spPr>
        <p:txBody>
          <a:bodyPr tIns="182880" rtlCol="0"/>
          <a:lstStyle>
            <a:lvl1pPr algn="l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50" y="1917700"/>
            <a:ext cx="10907016" cy="3340099"/>
          </a:xfrm>
        </p:spPr>
        <p:txBody>
          <a:bodyPr rtlCol="0"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4C63F8-081B-3D1E-1EC2-A59B7627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0B6F8D9-3C25-DDB8-6C45-D06BF5D8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BA069417-406B-7583-F175-EE9B3830E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08F13E98-E92C-428A-8581-22BA7707F21D}" type="datetime1">
              <a:rPr lang="en-US" smtClean="0"/>
              <a:pPr/>
              <a:t>12/17/2024</a:t>
            </a:fld>
            <a:endParaRPr lang="en-US" dirty="0"/>
          </a:p>
        </p:txBody>
      </p:sp>
      <p:pic>
        <p:nvPicPr>
          <p:cNvPr id="11" name="Elemento gráfico 10">
            <a:extLst>
              <a:ext uri="{FF2B5EF4-FFF2-40B4-BE49-F238E27FC236}">
                <a16:creationId xmlns:a16="http://schemas.microsoft.com/office/drawing/2014/main" id="{8DDC80A3-1127-C309-CCCF-459D4B36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Elemento gráfico 11">
            <a:extLst>
              <a:ext uri="{FF2B5EF4-FFF2-40B4-BE49-F238E27FC236}">
                <a16:creationId xmlns:a16="http://schemas.microsoft.com/office/drawing/2014/main" id="{A7D4C341-6443-CB24-41AE-09E84AA6E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Elemento gráfico 12">
            <a:extLst>
              <a:ext uri="{FF2B5EF4-FFF2-40B4-BE49-F238E27FC236}">
                <a16:creationId xmlns:a16="http://schemas.microsoft.com/office/drawing/2014/main" id="{553FCF92-6C55-D212-BCA4-51709D62A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25EF7369-613A-D7D3-3478-17904CF31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2B5CA49-A7D8-662B-28C7-95B7B7AD4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 dirty="0">
                <a:solidFill>
                  <a:schemeClr val="tx1"/>
                </a:solidFill>
                <a:latin typeface="+mn-lt"/>
              </a:rPr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17059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4" name="Elemento gráfico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6326" y="1224098"/>
            <a:ext cx="8939349" cy="3717472"/>
          </a:xfrm>
        </p:spPr>
        <p:txBody>
          <a:bodyPr rtlCol="0" anchor="ctr">
            <a:noAutofit/>
          </a:bodyPr>
          <a:lstStyle>
            <a:lvl1pPr algn="ctr">
              <a:defRPr lang="pt-BR" sz="6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B0A1C84-853A-628A-A9BA-CA6C9B1A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0173" y="5017288"/>
            <a:ext cx="727165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60171" y="5017288"/>
            <a:ext cx="7271657" cy="65292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8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3416" y="1933575"/>
            <a:ext cx="5312664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50" y="1933575"/>
            <a:ext cx="5314950" cy="3661683"/>
          </a:xfrm>
          <a:prstGeom prst="roundRect">
            <a:avLst>
              <a:gd name="adj" fmla="val 9932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AB85A72-D42C-6248-9886-01A284D0A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 rtlCol="0"/>
          <a:lstStyle>
            <a:lvl1pPr algn="l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C8E618-75F9-458D-3A62-1F2682AD9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A417590-A410-1B88-C23B-74EA0E7EA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20C0BEF1-6AFB-D9F2-2B8C-DF15558CAB5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88999" y="2343150"/>
            <a:ext cx="4873446" cy="2994868"/>
          </a:xfrm>
        </p:spPr>
        <p:txBody>
          <a:bodyPr rtlCol="0"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lang="pt-BR" sz="1800"/>
            </a:lvl1pPr>
            <a:lvl2pPr marL="228600">
              <a:lnSpc>
                <a:spcPts val="1900"/>
              </a:lnSpc>
              <a:spcBef>
                <a:spcPts val="1000"/>
              </a:spcBef>
              <a:defRPr lang="pt-BR" sz="1800"/>
            </a:lvl2pPr>
            <a:lvl3pPr marL="685800">
              <a:lnSpc>
                <a:spcPts val="1900"/>
              </a:lnSpc>
              <a:spcBef>
                <a:spcPts val="1000"/>
              </a:spcBef>
              <a:defRPr lang="pt-BR" sz="1800"/>
            </a:lvl3pPr>
            <a:lvl4pPr marL="1143000">
              <a:lnSpc>
                <a:spcPts val="1900"/>
              </a:lnSpc>
              <a:spcBef>
                <a:spcPts val="1000"/>
              </a:spcBef>
              <a:defRPr lang="pt-BR" sz="1800"/>
            </a:lvl4pPr>
            <a:lvl5pPr marL="1600200">
              <a:lnSpc>
                <a:spcPts val="1900"/>
              </a:lnSpc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9B32CC6-748C-4CAB-2EAB-F498EBD8B32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496321" y="2343150"/>
            <a:ext cx="4873446" cy="2990850"/>
          </a:xfrm>
        </p:spPr>
        <p:txBody>
          <a:bodyPr rtlCol="0"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lang="pt-BR" sz="1800"/>
            </a:lvl1pPr>
            <a:lvl2pPr marL="228600">
              <a:lnSpc>
                <a:spcPts val="1900"/>
              </a:lnSpc>
              <a:spcBef>
                <a:spcPts val="1000"/>
              </a:spcBef>
              <a:defRPr lang="pt-BR" sz="1800"/>
            </a:lvl2pPr>
            <a:lvl3pPr marL="685800">
              <a:lnSpc>
                <a:spcPts val="1900"/>
              </a:lnSpc>
              <a:spcBef>
                <a:spcPts val="1000"/>
              </a:spcBef>
              <a:defRPr lang="pt-BR" sz="1800"/>
            </a:lvl3pPr>
            <a:lvl4pPr marL="1143000">
              <a:lnSpc>
                <a:spcPts val="1900"/>
              </a:lnSpc>
              <a:spcBef>
                <a:spcPts val="1000"/>
              </a:spcBef>
              <a:defRPr lang="pt-BR" sz="1800"/>
            </a:lvl4pPr>
            <a:lvl5pPr marL="1600200">
              <a:lnSpc>
                <a:spcPts val="1900"/>
              </a:lnSpc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Espaço Reservado para Data 3">
            <a:extLst>
              <a:ext uri="{FF2B5EF4-FFF2-40B4-BE49-F238E27FC236}">
                <a16:creationId xmlns:a16="http://schemas.microsoft.com/office/drawing/2014/main" id="{95B39729-974D-AA19-321C-259F9E67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550F8F17-2473-4E64-86D3-66E3A7D3FA00}" type="datetime1">
              <a:rPr lang="en-US" smtClean="0"/>
              <a:pPr/>
              <a:t>12/17/2024</a:t>
            </a:fld>
            <a:endParaRPr lang="en-US" dirty="0"/>
          </a:p>
        </p:txBody>
      </p:sp>
      <p:pic>
        <p:nvPicPr>
          <p:cNvPr id="15" name="Elemento gráfico 14">
            <a:extLst>
              <a:ext uri="{FF2B5EF4-FFF2-40B4-BE49-F238E27FC236}">
                <a16:creationId xmlns:a16="http://schemas.microsoft.com/office/drawing/2014/main" id="{D0225ACC-FFD9-6B8F-F487-1D67910EA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7" name="Elemento gráfico 16">
            <a:extLst>
              <a:ext uri="{FF2B5EF4-FFF2-40B4-BE49-F238E27FC236}">
                <a16:creationId xmlns:a16="http://schemas.microsoft.com/office/drawing/2014/main" id="{61D0E68D-DD6F-159D-E995-52C3D7D5E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8" name="Elemento gráfico 17">
            <a:extLst>
              <a:ext uri="{FF2B5EF4-FFF2-40B4-BE49-F238E27FC236}">
                <a16:creationId xmlns:a16="http://schemas.microsoft.com/office/drawing/2014/main" id="{FB0E3525-56EE-84A4-2487-4BBC37B43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9" name="Espaço Reservado para o Número do Slide 5">
            <a:extLst>
              <a:ext uri="{FF2B5EF4-FFF2-40B4-BE49-F238E27FC236}">
                <a16:creationId xmlns:a16="http://schemas.microsoft.com/office/drawing/2014/main" id="{3F9CA93E-AA01-748E-065E-20F3E1A1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043D476-B609-7D5A-A9DF-7D73B31B1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>
                <a:solidFill>
                  <a:schemeClr val="tx1"/>
                </a:solidFill>
                <a:latin typeface="+mn-lt"/>
              </a:rPr>
              <a:t>INÍCIO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8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482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49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3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8533775-BAF7-CC9D-D6AD-AD60D3BA9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 rtlCol="0"/>
          <a:lstStyle>
            <a:lvl1pPr algn="l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8998" y="2343150"/>
            <a:ext cx="6762631" cy="2994868"/>
          </a:xfrm>
        </p:spPr>
        <p:txBody>
          <a:bodyPr rtlCol="0"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lang="pt-BR" sz="1800"/>
            </a:lvl1pPr>
            <a:lvl2pPr marL="228600">
              <a:lnSpc>
                <a:spcPts val="1900"/>
              </a:lnSpc>
              <a:spcBef>
                <a:spcPts val="1000"/>
              </a:spcBef>
              <a:defRPr lang="pt-BR" sz="1800"/>
            </a:lvl2pPr>
            <a:lvl3pPr marL="685800">
              <a:lnSpc>
                <a:spcPts val="1900"/>
              </a:lnSpc>
              <a:spcBef>
                <a:spcPts val="1000"/>
              </a:spcBef>
              <a:defRPr lang="pt-BR" sz="1800"/>
            </a:lvl3pPr>
            <a:lvl4pPr marL="1143000">
              <a:lnSpc>
                <a:spcPts val="1900"/>
              </a:lnSpc>
              <a:spcBef>
                <a:spcPts val="1000"/>
              </a:spcBef>
              <a:defRPr lang="pt-BR" sz="1800"/>
            </a:lvl4pPr>
            <a:lvl5pPr marL="1600200">
              <a:lnSpc>
                <a:spcPts val="1900"/>
              </a:lnSpc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96275" y="2343150"/>
            <a:ext cx="3062967" cy="2990850"/>
          </a:xfrm>
        </p:spPr>
        <p:txBody>
          <a:bodyPr rtlCol="0"/>
          <a:lstStyle>
            <a:lvl1pPr>
              <a:lnSpc>
                <a:spcPts val="1900"/>
              </a:lnSpc>
              <a:defRPr lang="pt-BR" sz="1800"/>
            </a:lvl1pPr>
            <a:lvl2pPr>
              <a:lnSpc>
                <a:spcPts val="1900"/>
              </a:lnSpc>
              <a:defRPr lang="pt-BR" sz="1800"/>
            </a:lvl2pPr>
            <a:lvl3pPr>
              <a:lnSpc>
                <a:spcPts val="1900"/>
              </a:lnSpc>
              <a:defRPr lang="pt-BR" sz="1800"/>
            </a:lvl3pPr>
            <a:lvl4pPr>
              <a:lnSpc>
                <a:spcPts val="1900"/>
              </a:lnSpc>
              <a:defRPr lang="pt-BR" sz="1800"/>
            </a:lvl4pPr>
            <a:lvl5pPr>
              <a:lnSpc>
                <a:spcPts val="19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E94BBE0-379D-0165-CAC7-1F8B11D7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202F7C8-DEF9-7613-2C2E-1BE67CDD0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Data 3">
            <a:extLst>
              <a:ext uri="{FF2B5EF4-FFF2-40B4-BE49-F238E27FC236}">
                <a16:creationId xmlns:a16="http://schemas.microsoft.com/office/drawing/2014/main" id="{160EE65A-711D-F38D-9188-D4EAE003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EFEEAEB1-F529-42B6-83DF-AB62A3C10CE9}" type="datetime1">
              <a:rPr lang="en-US" smtClean="0"/>
              <a:pPr/>
              <a:t>12/17/2024</a:t>
            </a:fld>
            <a:endParaRPr lang="en-US" dirty="0"/>
          </a:p>
        </p:txBody>
      </p:sp>
      <p:pic>
        <p:nvPicPr>
          <p:cNvPr id="18" name="Elemento gráfico 17">
            <a:extLst>
              <a:ext uri="{FF2B5EF4-FFF2-40B4-BE49-F238E27FC236}">
                <a16:creationId xmlns:a16="http://schemas.microsoft.com/office/drawing/2014/main" id="{528D3B9C-A39A-B7F4-9EF1-8DACD639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9" name="Elemento gráfico 18">
            <a:extLst>
              <a:ext uri="{FF2B5EF4-FFF2-40B4-BE49-F238E27FC236}">
                <a16:creationId xmlns:a16="http://schemas.microsoft.com/office/drawing/2014/main" id="{025BC426-76D2-E6A7-7ACC-B430676DC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0" name="Elemento gráfico 19">
            <a:extLst>
              <a:ext uri="{FF2B5EF4-FFF2-40B4-BE49-F238E27FC236}">
                <a16:creationId xmlns:a16="http://schemas.microsoft.com/office/drawing/2014/main" id="{BEC2F84A-080B-721D-C47A-BA27BCE9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1" name="Espaço Reservado para o Número do Slide 5">
            <a:extLst>
              <a:ext uri="{FF2B5EF4-FFF2-40B4-BE49-F238E27FC236}">
                <a16:creationId xmlns:a16="http://schemas.microsoft.com/office/drawing/2014/main" id="{AEAD915F-02B9-E376-AEE8-C9188A70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991E374-28A1-DAB0-74F1-E14DD4733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>
                <a:solidFill>
                  <a:schemeClr val="tx1"/>
                </a:solidFill>
                <a:latin typeface="+mn-lt"/>
              </a:rPr>
              <a:t>INÍCIO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5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245F31-81CB-7608-A735-BE1B508E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49" y="403224"/>
            <a:ext cx="5946389" cy="2219552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49" y="2884714"/>
            <a:ext cx="5946389" cy="1997530"/>
          </a:xfrm>
        </p:spPr>
        <p:txBody>
          <a:bodyPr rtlCol="0"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9D8C8DC-9BBB-5079-F2BB-7AFCEF6C3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57061" y="1320978"/>
            <a:ext cx="3550424" cy="3561705"/>
            <a:chOff x="1698171" y="691024"/>
            <a:chExt cx="3550424" cy="3561705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58853234-6427-C6E9-934B-8E3D20680399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550424" cy="3561705"/>
              <a:chOff x="1466850" y="380319"/>
              <a:chExt cx="3737172" cy="3749048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4A333EF-A4E5-C14C-30ED-1D0431BF42BD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E7DA7D0A-FCD9-8D61-7756-4D154DAE693F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FAAD6121-8E16-380C-3CEE-AA15587ABCCA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5606C5-9513-E7A1-2E78-26147F56380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FCFA69-6517-C9E2-41E5-851F0B39E300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DB0373-9CE8-0C17-DC5D-A761A9680A7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8208C6DE-C3F7-D9D8-5020-CC917762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AD6D2E6-00C3-DFC4-E3CC-F7667A4CF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Elemento gráfico 12">
            <a:extLst>
              <a:ext uri="{FF2B5EF4-FFF2-40B4-BE49-F238E27FC236}">
                <a16:creationId xmlns:a16="http://schemas.microsoft.com/office/drawing/2014/main" id="{A1250816-70E6-472B-5427-B70F0689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28" name="Elemento gráfico 27">
            <a:extLst>
              <a:ext uri="{FF2B5EF4-FFF2-40B4-BE49-F238E27FC236}">
                <a16:creationId xmlns:a16="http://schemas.microsoft.com/office/drawing/2014/main" id="{843018F2-43DC-265A-AC49-91D41C8B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9" name="Elemento gráfico 28">
            <a:extLst>
              <a:ext uri="{FF2B5EF4-FFF2-40B4-BE49-F238E27FC236}">
                <a16:creationId xmlns:a16="http://schemas.microsoft.com/office/drawing/2014/main" id="{42402DB9-1860-2811-AF1D-2D4273F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62D499E7-F68F-77A3-7384-16F7358B1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77033" y="1809865"/>
            <a:ext cx="3520440" cy="3063240"/>
          </a:xfrm>
          <a:ln w="38100">
            <a:noFill/>
          </a:ln>
        </p:spPr>
        <p:txBody>
          <a:bodyPr rtlCol="0"/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2" name="Espaço Reservado para Data 3">
            <a:extLst>
              <a:ext uri="{FF2B5EF4-FFF2-40B4-BE49-F238E27FC236}">
                <a16:creationId xmlns:a16="http://schemas.microsoft.com/office/drawing/2014/main" id="{3215DAD2-571F-6D7B-15E5-224268BDE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>
                <a:solidFill>
                  <a:schemeClr val="tx1"/>
                </a:solidFill>
                <a:latin typeface="+mj-lt"/>
              </a:defRPr>
            </a:lvl1pPr>
          </a:lstStyle>
          <a:p>
            <a:fld id="{1CBC0F23-12D7-434D-8534-7776B7CD4A7C}" type="datetime1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E724EE9-07D6-911A-3D7F-82EBAF56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lvl="0" algn="ctr" rtl="0"/>
            <a:r>
              <a:rPr lang="pt-BR" sz="1700" b="1">
                <a:solidFill>
                  <a:schemeClr val="tx1"/>
                </a:solidFill>
                <a:latin typeface="+mn-lt"/>
              </a:rPr>
              <a:t>INÍCIO</a:t>
            </a:r>
            <a:endParaRPr lang="pt-BR" sz="17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Espaço Reservado para o Número do Slide 5">
            <a:extLst>
              <a:ext uri="{FF2B5EF4-FFF2-40B4-BE49-F238E27FC236}">
                <a16:creationId xmlns:a16="http://schemas.microsoft.com/office/drawing/2014/main" id="{6DE1CF9C-D85F-CED5-1FFF-902538AA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pt-BR" sz="17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C98446-032D-45EC-A243-70C698F6F8D9}" type="datetime1">
              <a:rPr lang="pt-BR" smtClean="0"/>
              <a:t>17/12/2024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0" r:id="rId2"/>
    <p:sldLayoutId id="2147483672" r:id="rId3"/>
    <p:sldLayoutId id="2147483673" r:id="rId4"/>
    <p:sldLayoutId id="2147483674" r:id="rId5"/>
    <p:sldLayoutId id="2147483649" r:id="rId6"/>
    <p:sldLayoutId id="2147483675" r:id="rId7"/>
    <p:sldLayoutId id="2147483676" r:id="rId8"/>
    <p:sldLayoutId id="2147483664" r:id="rId9"/>
    <p:sldLayoutId id="2147483677" r:id="rId10"/>
    <p:sldLayoutId id="2147483678" r:id="rId11"/>
    <p:sldLayoutId id="2147483681" r:id="rId12"/>
    <p:sldLayoutId id="2147483679" r:id="rId13"/>
    <p:sldLayoutId id="2147483662" r:id="rId14"/>
    <p:sldLayoutId id="2147483655" r:id="rId1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Reginaldo.gomes6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hqprint">
            <a:alphaModFix amt="8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686" y="1209643"/>
            <a:ext cx="8508273" cy="4968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Sistema de Controle de Livros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C098398-C5E1-F00E-9917-577A38CCF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Cadastro de Assuntos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309B58-0761-C82D-8B72-A85D590565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A77716-DBF5-44D5-A8EB-BC46516EF9DC}" type="datetime1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36D19F-F157-28DE-092D-08E581A80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66AA56-30B2-0E95-EBD4-2903B325DDD2}"/>
              </a:ext>
            </a:extLst>
          </p:cNvPr>
          <p:cNvSpPr txBox="1"/>
          <p:nvPr/>
        </p:nvSpPr>
        <p:spPr>
          <a:xfrm>
            <a:off x="7679094" y="1147665"/>
            <a:ext cx="38930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rgbClr val="2F2F2F"/>
                </a:solidFill>
                <a:latin typeface="Inter"/>
              </a:rPr>
              <a:t>I</a:t>
            </a:r>
            <a:r>
              <a:rPr lang="pt-BR" sz="1200" b="1" i="0" dirty="0">
                <a:solidFill>
                  <a:srgbClr val="2F2F2F"/>
                </a:solidFill>
                <a:effectLst/>
                <a:latin typeface="Inter"/>
              </a:rPr>
              <a:t>nclusão de Assuntos:</a:t>
            </a:r>
            <a:r>
              <a:rPr lang="pt-BR" sz="1200" b="0" i="0" dirty="0">
                <a:solidFill>
                  <a:srgbClr val="2F2F2F"/>
                </a:solidFill>
                <a:effectLst/>
                <a:latin typeface="Inter"/>
              </a:rPr>
              <a:t> Adicione novos assuntos para organizar a biblioteca de forma eficaz.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200" b="0" i="0" dirty="0">
              <a:solidFill>
                <a:srgbClr val="2F2F2F"/>
              </a:solidFill>
              <a:effectLst/>
              <a:latin typeface="Inter"/>
            </a:endParaRPr>
          </a:p>
          <a:p>
            <a:pPr algn="just"/>
            <a:r>
              <a:rPr lang="pt-BR" sz="1200" b="1" i="0" dirty="0">
                <a:solidFill>
                  <a:srgbClr val="2F2F2F"/>
                </a:solidFill>
                <a:effectLst/>
                <a:latin typeface="Inter"/>
              </a:rPr>
              <a:t>Edição de Assuntos:</a:t>
            </a:r>
            <a:r>
              <a:rPr lang="pt-BR" sz="1200" b="0" i="0" dirty="0">
                <a:solidFill>
                  <a:srgbClr val="2F2F2F"/>
                </a:solidFill>
                <a:effectLst/>
                <a:latin typeface="Inter"/>
              </a:rPr>
              <a:t> Permite modificar descrições ou títulos dos assuntos para refletir mudanças ou correções.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200" b="0" i="0" dirty="0">
              <a:solidFill>
                <a:srgbClr val="2F2F2F"/>
              </a:solidFill>
              <a:effectLst/>
              <a:latin typeface="Inter"/>
            </a:endParaRPr>
          </a:p>
          <a:p>
            <a:pPr algn="just"/>
            <a:r>
              <a:rPr lang="pt-BR" sz="1200" b="1" i="0" dirty="0">
                <a:solidFill>
                  <a:srgbClr val="2F2F2F"/>
                </a:solidFill>
                <a:effectLst/>
                <a:latin typeface="Inter"/>
              </a:rPr>
              <a:t>Visualização de Detalhes:</a:t>
            </a:r>
            <a:r>
              <a:rPr lang="pt-BR" sz="1200" b="0" i="0" dirty="0">
                <a:solidFill>
                  <a:srgbClr val="2F2F2F"/>
                </a:solidFill>
                <a:effectLst/>
                <a:latin typeface="Inter"/>
              </a:rPr>
              <a:t> Veja informações detalhadas sobre cada assuntos.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200" b="0" i="0" dirty="0">
              <a:solidFill>
                <a:srgbClr val="2F2F2F"/>
              </a:solidFill>
              <a:effectLst/>
              <a:latin typeface="Inter"/>
            </a:endParaRPr>
          </a:p>
          <a:p>
            <a:pPr algn="just"/>
            <a:r>
              <a:rPr lang="pt-BR" sz="1200" b="1" i="0" dirty="0">
                <a:solidFill>
                  <a:srgbClr val="2F2F2F"/>
                </a:solidFill>
                <a:effectLst/>
                <a:latin typeface="Inter"/>
              </a:rPr>
              <a:t>Exclusão de Assuntos:</a:t>
            </a:r>
            <a:r>
              <a:rPr lang="pt-BR" sz="1200" b="0" i="0" dirty="0">
                <a:solidFill>
                  <a:srgbClr val="2F2F2F"/>
                </a:solidFill>
                <a:effectLst/>
                <a:latin typeface="Inter"/>
              </a:rPr>
              <a:t> Remova assuntos que não são mais relevantes, mantendo a base de dados limpa e útil.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3162D55-F133-96BE-83FF-27D86DBD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64" y="1152331"/>
            <a:ext cx="6186453" cy="27239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568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E37D722-8102-DDC8-4D20-69E60C850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Relatório Utilizando Crystal Reports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4EEC93CF-B795-9640-883C-70A6E7A236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r>
              <a:rPr lang="pt-BR" dirty="0"/>
              <a:t>Relatório busca as informações da </a:t>
            </a:r>
            <a:r>
              <a:rPr lang="pt-BR" dirty="0" err="1"/>
              <a:t>view</a:t>
            </a:r>
            <a:r>
              <a:rPr lang="pt-BR" dirty="0"/>
              <a:t> agrupada por Autor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1E7EB4-F5B9-6B95-98E7-D701374F1F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A77716-DBF5-44D5-A8EB-BC46516EF9DC}" type="datetime1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A1B56-5AC9-24EA-5A41-944881D78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E049E3-6C0C-914E-85FB-8DF931B8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7" y="1116957"/>
            <a:ext cx="5689363" cy="33244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5137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F26063D-B63E-8F6C-2AEB-B550B6851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Arquitetura do Sistema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0F68AC-694E-2FDD-BDF8-6723C12108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A77716-DBF5-44D5-A8EB-BC46516EF9DC}" type="datetime1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0BE644-180A-2F9C-56F0-FAE330638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3E3E00-5ED9-A145-2672-28008F03DA60}"/>
              </a:ext>
            </a:extLst>
          </p:cNvPr>
          <p:cNvSpPr txBox="1"/>
          <p:nvPr/>
        </p:nvSpPr>
        <p:spPr>
          <a:xfrm>
            <a:off x="877078" y="1061924"/>
            <a:ext cx="5866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rgbClr val="2F2F2F"/>
                </a:solidFill>
                <a:effectLst/>
                <a:latin typeface="Inter"/>
              </a:rPr>
              <a:t>O sistema segue um padrão de arquitetura conhecido como </a:t>
            </a:r>
            <a:r>
              <a:rPr lang="pt-BR" b="1" i="0" dirty="0">
                <a:solidFill>
                  <a:srgbClr val="2F2F2F"/>
                </a:solidFill>
                <a:effectLst/>
                <a:latin typeface="Inter"/>
              </a:rPr>
              <a:t>Arquitetura em Camadas</a:t>
            </a:r>
            <a:r>
              <a:rPr lang="pt-BR" b="0" i="0" dirty="0">
                <a:solidFill>
                  <a:srgbClr val="2F2F2F"/>
                </a:solidFill>
                <a:effectLst/>
                <a:latin typeface="Inter"/>
              </a:rPr>
              <a:t> (ou "</a:t>
            </a:r>
            <a:r>
              <a:rPr lang="pt-BR" b="0" i="0" dirty="0" err="1">
                <a:solidFill>
                  <a:srgbClr val="2F2F2F"/>
                </a:solidFill>
                <a:effectLst/>
                <a:latin typeface="Inter"/>
              </a:rPr>
              <a:t>Layered</a:t>
            </a:r>
            <a:r>
              <a:rPr lang="pt-BR" b="0" i="0" dirty="0">
                <a:solidFill>
                  <a:srgbClr val="2F2F2F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rgbClr val="2F2F2F"/>
                </a:solidFill>
                <a:effectLst/>
                <a:latin typeface="Inter"/>
              </a:rPr>
              <a:t>Architecture</a:t>
            </a:r>
            <a:r>
              <a:rPr lang="pt-BR" b="0" i="0" dirty="0">
                <a:solidFill>
                  <a:srgbClr val="2F2F2F"/>
                </a:solidFill>
                <a:effectLst/>
                <a:latin typeface="Inter"/>
              </a:rPr>
              <a:t>"). Essa arquitetura é caracterizada pela separação do sistema em camadas distintas, cada uma com responsabilidades específicas.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6FF3FB-E83F-0F24-AB8F-923E524D9D46}"/>
              </a:ext>
            </a:extLst>
          </p:cNvPr>
          <p:cNvSpPr txBox="1"/>
          <p:nvPr/>
        </p:nvSpPr>
        <p:spPr>
          <a:xfrm>
            <a:off x="926061" y="2503482"/>
            <a:ext cx="569867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.Web 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Layer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 (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ControleLivros.Web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):</a:t>
            </a:r>
            <a:r>
              <a:rPr lang="pt-BR" sz="1000" b="0" i="0" dirty="0">
                <a:solidFill>
                  <a:srgbClr val="2F2F2F"/>
                </a:solidFill>
                <a:effectLst/>
                <a:latin typeface="Inter"/>
              </a:rPr>
              <a:t> Implementa a interface de usuário utilizando ASP.NET MVC, gerenciando a interação com o usuário e a exibição de dados.</a:t>
            </a:r>
          </a:p>
          <a:p>
            <a:pPr algn="just"/>
            <a:endParaRPr lang="pt-BR" sz="1000" b="0" i="0" dirty="0">
              <a:solidFill>
                <a:srgbClr val="2F2F2F"/>
              </a:solidFill>
              <a:effectLst/>
              <a:latin typeface="Inter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Data 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Layer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 (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ControleLivros.Data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):</a:t>
            </a:r>
            <a:r>
              <a:rPr lang="pt-BR" sz="1000" b="0" i="0" dirty="0">
                <a:solidFill>
                  <a:srgbClr val="2F2F2F"/>
                </a:solidFill>
                <a:effectLst/>
                <a:latin typeface="Inter"/>
              </a:rPr>
              <a:t> Gerencia a comunicação com o banco de dados, utilizando o Entity Framework para mapear classes de entidade para tabelas.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Models 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Layer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 (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ControleLivros.Models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):</a:t>
            </a:r>
            <a:r>
              <a:rPr lang="pt-BR" sz="1000" b="0" i="0" dirty="0">
                <a:solidFill>
                  <a:srgbClr val="2F2F2F"/>
                </a:solidFill>
                <a:effectLst/>
                <a:latin typeface="Inter"/>
              </a:rPr>
              <a:t> Define as entidades e modelos de dados utilizados em todo o sistema.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Repositories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 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Layer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 (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ControleLivros.Repositories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):</a:t>
            </a:r>
            <a:r>
              <a:rPr lang="pt-BR" sz="1000" b="0" i="0" dirty="0">
                <a:solidFill>
                  <a:srgbClr val="2F2F2F"/>
                </a:solidFill>
                <a:effectLst/>
                <a:latin typeface="Inter"/>
              </a:rPr>
              <a:t> Implementa o padrão de repositório, encapsulando a lógica de acesso a dados e operações CRUD.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Services 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Layer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 (</a:t>
            </a:r>
            <a:r>
              <a:rPr lang="pt-BR" sz="1000" b="1" i="0" dirty="0" err="1">
                <a:solidFill>
                  <a:srgbClr val="2F2F2F"/>
                </a:solidFill>
                <a:effectLst/>
                <a:latin typeface="Inter"/>
              </a:rPr>
              <a:t>ControleLivros.Services</a:t>
            </a:r>
            <a:r>
              <a:rPr lang="pt-BR" sz="1000" b="1" i="0" dirty="0">
                <a:solidFill>
                  <a:srgbClr val="2F2F2F"/>
                </a:solidFill>
                <a:effectLst/>
                <a:latin typeface="Inter"/>
              </a:rPr>
              <a:t>):</a:t>
            </a:r>
            <a:r>
              <a:rPr lang="pt-BR" sz="1000" b="0" i="0" dirty="0">
                <a:solidFill>
                  <a:srgbClr val="2F2F2F"/>
                </a:solidFill>
                <a:effectLst/>
                <a:latin typeface="Inter"/>
              </a:rPr>
              <a:t> Contém a lógica de negócios, orquestrando operações entre repositórios e a camada de apresentação.</a:t>
            </a:r>
          </a:p>
          <a:p>
            <a:endParaRPr lang="pt-BR" sz="1000" b="0" i="0" dirty="0">
              <a:solidFill>
                <a:srgbClr val="2F2F2F"/>
              </a:solidFill>
              <a:effectLst/>
              <a:latin typeface="Inter"/>
            </a:endParaRPr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B4D4C72-C120-D15A-A368-95C9C0CC6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071" y="1061924"/>
            <a:ext cx="3521851" cy="20397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668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29EBB-1741-B229-41FE-2763D7D44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686" y="1209643"/>
            <a:ext cx="8508273" cy="4968000"/>
          </a:xfrm>
        </p:spPr>
        <p:txBody>
          <a:bodyPr anchor="ctr">
            <a:normAutofit/>
          </a:bodyPr>
          <a:lstStyle/>
          <a:p>
            <a:r>
              <a:rPr lang="pt-BR" dirty="0"/>
              <a:t>Banco de dados </a:t>
            </a:r>
            <a:r>
              <a:rPr lang="pt-BR" dirty="0" err="1"/>
              <a:t>SqlServer</a:t>
            </a:r>
            <a:endParaRPr lang="pt-BR" dirty="0"/>
          </a:p>
        </p:txBody>
      </p:sp>
      <p:sp>
        <p:nvSpPr>
          <p:cNvPr id="5" name="Espaço Reservado para Data 4" hidden="1">
            <a:extLst>
              <a:ext uri="{FF2B5EF4-FFF2-40B4-BE49-F238E27FC236}">
                <a16:creationId xmlns:a16="http://schemas.microsoft.com/office/drawing/2014/main" id="{87164BD6-22E7-D1AD-3226-677D8C1B3EF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011833" y="6226628"/>
            <a:ext cx="1560304" cy="63137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BA77716-DBF5-44D5-A8EB-BC46516EF9DC}" type="datetime1">
              <a:rPr lang="en-US" smtClean="0"/>
              <a:pPr>
                <a:spcAft>
                  <a:spcPts val="600"/>
                </a:spcAft>
              </a:pPr>
              <a:t>12/17/2024</a:t>
            </a:fld>
            <a:endParaRPr lang="en-US"/>
          </a:p>
        </p:txBody>
      </p:sp>
      <p:sp>
        <p:nvSpPr>
          <p:cNvPr id="6" name="Espaço Reservado para Número de Slide 5" hidden="1">
            <a:extLst>
              <a:ext uri="{FF2B5EF4-FFF2-40B4-BE49-F238E27FC236}">
                <a16:creationId xmlns:a16="http://schemas.microsoft.com/office/drawing/2014/main" id="{766AECEA-4C16-E632-0288-1C60C974EB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2137" y="6226628"/>
            <a:ext cx="630748" cy="63137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1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20D88FC6-51FB-722C-EC35-914E9ACF5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784" y="4854677"/>
            <a:ext cx="6008915" cy="652923"/>
          </a:xfrm>
        </p:spPr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Banco de Dados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AFE0A7-893A-1AF1-9698-BEF0EA6E6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11FDACF-D3E9-43AB-B859-053F51EAB922}" type="datetime1">
              <a:rPr lang="en-US" smtClean="0"/>
              <a:pPr>
                <a:spcAft>
                  <a:spcPts val="600"/>
                </a:spcAft>
              </a:pPr>
              <a:t>12/17/2024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607864-34AA-BE87-7918-6A4F530A2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D9A20BA-F366-CF8D-6976-809A322A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488" y="1044508"/>
            <a:ext cx="4392153" cy="37280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BC7FF8C-E938-12EA-E20F-54BF91C6BA3C}"/>
              </a:ext>
            </a:extLst>
          </p:cNvPr>
          <p:cNvSpPr txBox="1"/>
          <p:nvPr/>
        </p:nvSpPr>
        <p:spPr>
          <a:xfrm>
            <a:off x="7725747" y="1203649"/>
            <a:ext cx="39281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Tabelas e </a:t>
            </a:r>
            <a:r>
              <a:rPr lang="pt-BR" dirty="0" err="1"/>
              <a:t>View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Livro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Assunto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Livro_Assunto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Livro Autor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Relatório “</a:t>
            </a:r>
            <a:r>
              <a:rPr lang="pt-BR" dirty="0" err="1"/>
              <a:t>view</a:t>
            </a:r>
            <a:r>
              <a:rPr lang="pt-BR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79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B68051-4856-FADE-1394-1BF8D4AFC1E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631488" y="6226175"/>
            <a:ext cx="1560512" cy="6318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962E057A-939F-4C72-B44C-A8E6F26AFA62}" type="datetime1">
              <a:rPr lang="pt-BR" smtClean="0"/>
              <a:t>17/12/2024</a:t>
            </a:fld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11D134F-4AA5-8D65-F269-E8A1D90CBF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1763" y="6226175"/>
            <a:ext cx="630237" cy="6318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15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885E4B-C74F-3F52-6C12-E3D0BF942499}"/>
              </a:ext>
            </a:extLst>
          </p:cNvPr>
          <p:cNvSpPr txBox="1"/>
          <p:nvPr/>
        </p:nvSpPr>
        <p:spPr>
          <a:xfrm>
            <a:off x="7798279" y="2130725"/>
            <a:ext cx="28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Reginaldo Paz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B89035-DC70-D999-D8CE-ADB867B589DE}"/>
              </a:ext>
            </a:extLst>
          </p:cNvPr>
          <p:cNvSpPr txBox="1"/>
          <p:nvPr/>
        </p:nvSpPr>
        <p:spPr>
          <a:xfrm>
            <a:off x="7798279" y="4132283"/>
            <a:ext cx="276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3"/>
              </a:rPr>
              <a:t>reginaldo.gomes6@gmail.com</a:t>
            </a:r>
            <a:endParaRPr lang="pt-BR" sz="1200" dirty="0"/>
          </a:p>
          <a:p>
            <a:r>
              <a:rPr lang="pt-BR" sz="1200" dirty="0"/>
              <a:t>reginaldo.paz@uol.com.br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068" y="851547"/>
            <a:ext cx="4275364" cy="1979634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068" y="2446171"/>
            <a:ext cx="4275364" cy="266021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  <a:p>
            <a:pPr rtl="0"/>
            <a:r>
              <a:rPr lang="pt-BR" dirty="0"/>
              <a:t>Cadastro Livros</a:t>
            </a:r>
          </a:p>
          <a:p>
            <a:pPr rtl="0"/>
            <a:r>
              <a:rPr lang="pt-BR" dirty="0"/>
              <a:t>Cadastros Autor</a:t>
            </a:r>
          </a:p>
          <a:p>
            <a:pPr rtl="0"/>
            <a:r>
              <a:rPr lang="pt-BR" dirty="0"/>
              <a:t>Castro Assunto</a:t>
            </a:r>
          </a:p>
          <a:p>
            <a:pPr rtl="0"/>
            <a:r>
              <a:rPr lang="pt-BR" dirty="0"/>
              <a:t>Relatório</a:t>
            </a:r>
          </a:p>
          <a:p>
            <a:pPr rtl="0"/>
            <a:r>
              <a:rPr lang="pt-BR" dirty="0"/>
              <a:t>Arquitetura do Sistema</a:t>
            </a:r>
          </a:p>
          <a:p>
            <a:pPr rtl="0"/>
            <a:r>
              <a:rPr lang="pt-BR" dirty="0"/>
              <a:t>Banco de Dados</a:t>
            </a:r>
          </a:p>
          <a:p>
            <a:pPr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8FBE7-3C46-903D-964E-091F74329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70EBE916-5AD7-4636-9AC9-9384B15DB361}" type="datetime1">
              <a:rPr lang="pt-BR" smtClean="0"/>
              <a:t>17/12/2024</a:t>
            </a:fld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EEA9E7-F506-729E-13CF-D685FEBDB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F889866-7EB8-81C0-8011-C530D5698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Acesso ao Sistema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C22397-F035-1C45-A942-D8ACC5465D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A77716-DBF5-44D5-A8EB-BC46516EF9DC}" type="datetime1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486408-F7F3-B48D-4E5B-F5C45ABB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0330AA9-8B99-8751-0011-4593C9B6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84" y="1131928"/>
            <a:ext cx="5830114" cy="305795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7E47B74-FDE0-7D21-9CC6-2895C8C53D0A}"/>
              </a:ext>
            </a:extLst>
          </p:cNvPr>
          <p:cNvSpPr txBox="1"/>
          <p:nvPr/>
        </p:nvSpPr>
        <p:spPr>
          <a:xfrm>
            <a:off x="7894319" y="1341120"/>
            <a:ext cx="367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Controle de Acesso ao </a:t>
            </a:r>
            <a:r>
              <a:rPr lang="pt-BR" dirty="0" err="1"/>
              <a:t>Sistma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551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91606E-0B3D-E151-D6E8-FB4608C30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3364C45D-4917-47F9-8A35-7834F178901B}" type="datetime1">
              <a:rPr lang="pt-BR" smtClean="0"/>
              <a:t>17/12/2024</a:t>
            </a:fld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F121FCD-5305-D1B4-B045-E971883A6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41A58C-EF3D-5C32-96B0-CB16375395BA}"/>
              </a:ext>
            </a:extLst>
          </p:cNvPr>
          <p:cNvSpPr txBox="1"/>
          <p:nvPr/>
        </p:nvSpPr>
        <p:spPr>
          <a:xfrm>
            <a:off x="836626" y="1346545"/>
            <a:ext cx="61072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solidFill>
                  <a:srgbClr val="2F2F2F"/>
                </a:solidFill>
                <a:effectLst/>
                <a:latin typeface="Inter"/>
              </a:rPr>
              <a:t>Introdução:</a:t>
            </a:r>
            <a:br>
              <a:rPr lang="pt-BR" dirty="0"/>
            </a:br>
            <a:r>
              <a:rPr lang="pt-BR" b="0" i="0" dirty="0">
                <a:solidFill>
                  <a:srgbClr val="2F2F2F"/>
                </a:solidFill>
                <a:effectLst/>
                <a:latin typeface="Inter"/>
              </a:rPr>
              <a:t>O Sistema Controle de Livros é uma aplicação web desenvolvida para gerenciar eficientemente uma biblioteca de livros, autores e assuntos. Utilizando a robustez do ASP.NET MVC e uma arquitetura em camadas bem definida, o sistema oferece funcionalidades intuitivas e essenciais para o gerenciamento de uma biblioteca, seja ela pessoal, escolar ou empresarial.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6907390-F496-D26C-B5D5-0C22999A746A}"/>
              </a:ext>
            </a:extLst>
          </p:cNvPr>
          <p:cNvSpPr txBox="1"/>
          <p:nvPr/>
        </p:nvSpPr>
        <p:spPr>
          <a:xfrm>
            <a:off x="836626" y="3234278"/>
            <a:ext cx="6107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8993A80-0B62-EB2D-4745-FB8BAD1B3868}"/>
              </a:ext>
            </a:extLst>
          </p:cNvPr>
          <p:cNvSpPr txBox="1"/>
          <p:nvPr/>
        </p:nvSpPr>
        <p:spPr>
          <a:xfrm>
            <a:off x="7721604" y="1007506"/>
            <a:ext cx="31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Tela Principal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8004A6-53DF-E082-281A-B870886F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494" y="1376838"/>
            <a:ext cx="3538880" cy="222677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A89078-ABCD-8E9D-0125-DB897268ECC4}"/>
              </a:ext>
            </a:extLst>
          </p:cNvPr>
          <p:cNvSpPr txBox="1"/>
          <p:nvPr/>
        </p:nvSpPr>
        <p:spPr>
          <a:xfrm>
            <a:off x="7648278" y="3685315"/>
            <a:ext cx="39238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Nesta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tela</a:t>
            </a:r>
            <a:r>
              <a:rPr lang="pt-BR" sz="1000" dirty="0"/>
              <a:t> temos acesso a todas operações disponíveis no sistema.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00" dirty="0"/>
              <a:t>Cadastro de Livros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00" dirty="0"/>
              <a:t>Cadastro de Autor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00" dirty="0"/>
              <a:t>Cadastro de Assunto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00" dirty="0"/>
              <a:t>Relatório.</a:t>
            </a:r>
          </a:p>
        </p:txBody>
      </p:sp>
    </p:spTree>
    <p:extLst>
      <p:ext uri="{BB962C8B-B14F-4D97-AF65-F5344CB8AC3E}">
        <p14:creationId xmlns:p14="http://schemas.microsoft.com/office/powerpoint/2010/main" val="250104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8553-56F5-C0FF-9A78-9ED72306E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00EE46-F57E-BAF2-011A-71BAC7245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3A0E11CE-9451-4A32-BED8-4016F1EB98C2}" type="datetime1">
              <a:rPr lang="pt-BR" smtClean="0"/>
              <a:t>17/12/2024</a:t>
            </a:fld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C2BE199-5107-8B06-F593-6C56B0D8C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83B8DD-D212-CB94-31B9-2B8859F4925C}"/>
              </a:ext>
            </a:extLst>
          </p:cNvPr>
          <p:cNvSpPr txBox="1"/>
          <p:nvPr/>
        </p:nvSpPr>
        <p:spPr>
          <a:xfrm>
            <a:off x="2320507" y="4942936"/>
            <a:ext cx="3321170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Cadastro de Livros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735706-D635-6451-5564-46399E12F38A}"/>
              </a:ext>
            </a:extLst>
          </p:cNvPr>
          <p:cNvSpPr txBox="1"/>
          <p:nvPr/>
        </p:nvSpPr>
        <p:spPr>
          <a:xfrm>
            <a:off x="7776465" y="1055321"/>
            <a:ext cx="367219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i="0" dirty="0">
                <a:solidFill>
                  <a:srgbClr val="2F2F2F"/>
                </a:solidFill>
                <a:effectLst/>
                <a:latin typeface="Inter"/>
              </a:rPr>
              <a:t>Inclusão de Livros:</a:t>
            </a:r>
            <a:r>
              <a:rPr lang="pt-BR" sz="1200" b="0" i="0" dirty="0">
                <a:solidFill>
                  <a:srgbClr val="2F2F2F"/>
                </a:solidFill>
                <a:effectLst/>
                <a:latin typeface="Inter"/>
              </a:rPr>
              <a:t> Uma interface amigável permite a adição de novos livros ao sistema. Os usuários podem inserir detalhes relevantes como título, autor, assunto.</a:t>
            </a:r>
          </a:p>
          <a:p>
            <a:pPr algn="just"/>
            <a:endParaRPr lang="pt-BR" sz="1200" b="0" i="0" dirty="0">
              <a:solidFill>
                <a:srgbClr val="2F2F2F"/>
              </a:solidFill>
              <a:effectLst/>
              <a:latin typeface="Inter"/>
            </a:endParaRPr>
          </a:p>
          <a:p>
            <a:pPr algn="just"/>
            <a:r>
              <a:rPr lang="pt-BR" sz="1200" b="1" i="0" dirty="0">
                <a:solidFill>
                  <a:srgbClr val="2F2F2F"/>
                </a:solidFill>
                <a:effectLst/>
                <a:latin typeface="Inter"/>
              </a:rPr>
              <a:t>Edição de Livros:</a:t>
            </a:r>
            <a:r>
              <a:rPr lang="pt-BR" sz="1200" b="0" i="0" dirty="0">
                <a:solidFill>
                  <a:srgbClr val="2F2F2F"/>
                </a:solidFill>
                <a:effectLst/>
                <a:latin typeface="Inter"/>
              </a:rPr>
              <a:t> Os usuários podem atualizar as informações de qualquer livro cadastrado, garantindo que os dados estejam sempre corretos e atualizados.</a:t>
            </a:r>
          </a:p>
          <a:p>
            <a:pPr algn="just"/>
            <a:endParaRPr lang="pt-BR" sz="1200" dirty="0">
              <a:solidFill>
                <a:srgbClr val="2F2F2F"/>
              </a:solidFill>
              <a:latin typeface="Inter"/>
            </a:endParaRPr>
          </a:p>
          <a:p>
            <a:pPr algn="just"/>
            <a:r>
              <a:rPr lang="pt-BR" sz="1200" b="1" i="0" dirty="0">
                <a:solidFill>
                  <a:srgbClr val="2F2F2F"/>
                </a:solidFill>
                <a:effectLst/>
                <a:latin typeface="Inter"/>
              </a:rPr>
              <a:t>Visualização de Detalhes:</a:t>
            </a:r>
            <a:r>
              <a:rPr lang="pt-BR" sz="1200" b="0" i="0" dirty="0">
                <a:solidFill>
                  <a:srgbClr val="2F2F2F"/>
                </a:solidFill>
                <a:effectLst/>
                <a:latin typeface="Inter"/>
              </a:rPr>
              <a:t> Uma visão detalhada de cada livro está disponível, exibindo todas as informações pertinentes em um formato claro e organizado.</a:t>
            </a:r>
          </a:p>
          <a:p>
            <a:pPr algn="just"/>
            <a:endParaRPr lang="pt-BR" sz="1200" dirty="0">
              <a:solidFill>
                <a:srgbClr val="2F2F2F"/>
              </a:solidFill>
              <a:latin typeface="Inter"/>
            </a:endParaRPr>
          </a:p>
          <a:p>
            <a:pPr algn="just"/>
            <a:r>
              <a:rPr lang="pt-BR" sz="1200" b="1" i="0" dirty="0">
                <a:solidFill>
                  <a:srgbClr val="2F2F2F"/>
                </a:solidFill>
                <a:effectLst/>
                <a:latin typeface="Inter"/>
              </a:rPr>
              <a:t>Exclusão de Livros:</a:t>
            </a:r>
            <a:r>
              <a:rPr lang="pt-BR" sz="1200" b="0" i="0" dirty="0">
                <a:solidFill>
                  <a:srgbClr val="2F2F2F"/>
                </a:solidFill>
                <a:effectLst/>
                <a:latin typeface="Inter"/>
              </a:rPr>
              <a:t> Livros podem ser removidos do sistema de forma simples, garantindo que o catálogo permaneça sempre relevante.</a:t>
            </a:r>
          </a:p>
          <a:p>
            <a:pPr algn="just"/>
            <a:endParaRPr lang="pt-BR" sz="1200" dirty="0">
              <a:solidFill>
                <a:srgbClr val="2F2F2F"/>
              </a:solidFill>
              <a:latin typeface="Inter"/>
            </a:endParaRPr>
          </a:p>
          <a:p>
            <a:pPr algn="just"/>
            <a:r>
              <a:rPr lang="pt-BR" sz="1200" b="0" i="0" dirty="0">
                <a:solidFill>
                  <a:srgbClr val="2F2F2F"/>
                </a:solidFill>
                <a:effectLst/>
                <a:latin typeface="Inter"/>
              </a:rPr>
              <a:t>Pesquisa pelo código do Livro.</a:t>
            </a:r>
          </a:p>
          <a:p>
            <a:pPr algn="just"/>
            <a:endParaRPr lang="pt-BR" sz="1200" b="0" i="0" dirty="0">
              <a:solidFill>
                <a:srgbClr val="2F2F2F"/>
              </a:solidFill>
              <a:effectLst/>
              <a:latin typeface="Inter"/>
            </a:endParaRPr>
          </a:p>
          <a:p>
            <a:pPr algn="just"/>
            <a:r>
              <a:rPr lang="pt-BR" sz="1200" dirty="0">
                <a:solidFill>
                  <a:srgbClr val="2F2F2F"/>
                </a:solidFill>
                <a:latin typeface="Inter"/>
              </a:rPr>
              <a:t>Relatório  permite pesquisar por Nome do Autor</a:t>
            </a:r>
            <a:endParaRPr lang="pt-BR" sz="1200" b="0" i="0" dirty="0">
              <a:solidFill>
                <a:srgbClr val="2F2F2F"/>
              </a:solidFill>
              <a:effectLst/>
              <a:latin typeface="Inter"/>
            </a:endParaRPr>
          </a:p>
          <a:p>
            <a:endParaRPr lang="pt-BR" sz="1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2245D0-E9C4-0C21-EA5B-7BBCD3F1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77" y="924560"/>
            <a:ext cx="5464792" cy="3637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1957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EBF1C8-DABC-1A4A-5A74-D78C7B6A4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Cadastro Livro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D0D1FD-46CC-9FF7-13AC-348ED0C732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A77716-DBF5-44D5-A8EB-BC46516EF9DC}" type="datetime1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6DAFFF-3B01-7976-E157-0AB7CABC5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548B0D2-71EF-421F-8465-3F99F1C9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396" y="2542821"/>
            <a:ext cx="3896741" cy="17577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01CB640-7FB8-84CC-E902-8BB0CCA1B939}"/>
              </a:ext>
            </a:extLst>
          </p:cNvPr>
          <p:cNvSpPr txBox="1"/>
          <p:nvPr/>
        </p:nvSpPr>
        <p:spPr>
          <a:xfrm>
            <a:off x="7700211" y="1174282"/>
            <a:ext cx="387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cadastrar o livro, ao clicar no botão Salvar, o sistema abre uma grid onde podemos associar os Atores e Assuntos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C39449D-C204-538A-18D6-61E76C42A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71" y="951722"/>
            <a:ext cx="6138828" cy="375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6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09C753D-0BA9-2443-9D63-AA96928D6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Tela de Edição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BB6EFD-9EBA-8C06-FB68-9B55053EB8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A77716-DBF5-44D5-A8EB-BC46516EF9DC}" type="datetime1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33D7B-354A-6F14-BBA7-4061EE37C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3AB92FD-1A17-5BC8-0FCA-CB324123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84" y="978043"/>
            <a:ext cx="5831386" cy="37121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10D4213-0984-6490-6EED-54A498EDA242}"/>
              </a:ext>
            </a:extLst>
          </p:cNvPr>
          <p:cNvSpPr txBox="1"/>
          <p:nvPr/>
        </p:nvSpPr>
        <p:spPr>
          <a:xfrm>
            <a:off x="7704306" y="1128409"/>
            <a:ext cx="3752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Nesta tela podemos alterar as informações dos livros </a:t>
            </a:r>
            <a:r>
              <a:rPr lang="pt-BR" dirty="0" err="1"/>
              <a:t>cadastradso</a:t>
            </a:r>
            <a:r>
              <a:rPr lang="pt-BR" dirty="0"/>
              <a:t>, bem como podemos adicionar mais autores e assuntos</a:t>
            </a:r>
          </a:p>
        </p:txBody>
      </p:sp>
    </p:spTree>
    <p:extLst>
      <p:ext uri="{BB962C8B-B14F-4D97-AF65-F5344CB8AC3E}">
        <p14:creationId xmlns:p14="http://schemas.microsoft.com/office/powerpoint/2010/main" val="288838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1B4ACC9-1740-6D51-5758-AF32E13D5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992E8E-8926-48C8-9E32-985A4AF2CE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A77716-DBF5-44D5-A8EB-BC46516EF9DC}" type="datetime1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E22FFE-A7DE-BA48-ABA6-39D36842B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5852EB-C14A-79F6-FFCB-61AC11E9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84" y="1073139"/>
            <a:ext cx="6443198" cy="33819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8B359F8-C7C7-19D0-3ABF-FF694BB3EB33}"/>
              </a:ext>
            </a:extLst>
          </p:cNvPr>
          <p:cNvSpPr txBox="1"/>
          <p:nvPr/>
        </p:nvSpPr>
        <p:spPr>
          <a:xfrm>
            <a:off x="7850221" y="1322962"/>
            <a:ext cx="349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que exibe o Detalhe das informações de um livro.</a:t>
            </a:r>
          </a:p>
        </p:txBody>
      </p:sp>
    </p:spTree>
    <p:extLst>
      <p:ext uri="{BB962C8B-B14F-4D97-AF65-F5344CB8AC3E}">
        <p14:creationId xmlns:p14="http://schemas.microsoft.com/office/powerpoint/2010/main" val="164340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F27A63B-66F9-096F-48DE-19904FE04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Cadastro de Autores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5BBC5B-FDFB-1A56-2824-A8D258B2C9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A77716-DBF5-44D5-A8EB-BC46516EF9DC}" type="datetime1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B3DE5-A39D-473D-954D-8615DBD83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35289A2-D28A-7D99-E902-8402BF90FCF5}"/>
              </a:ext>
            </a:extLst>
          </p:cNvPr>
          <p:cNvSpPr txBox="1"/>
          <p:nvPr/>
        </p:nvSpPr>
        <p:spPr>
          <a:xfrm>
            <a:off x="7679094" y="1147665"/>
            <a:ext cx="38930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rgbClr val="2F2F2F"/>
                </a:solidFill>
                <a:latin typeface="Inter"/>
              </a:rPr>
              <a:t>Inclusão de Autores</a:t>
            </a:r>
            <a:r>
              <a:rPr lang="pt-BR" sz="1200" dirty="0">
                <a:solidFill>
                  <a:srgbClr val="2F2F2F"/>
                </a:solidFill>
                <a:latin typeface="Inter"/>
              </a:rPr>
              <a:t>: Permite adicionar novos autores ao sistema.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F2F2F"/>
              </a:solidFill>
              <a:latin typeface="Inter"/>
            </a:endParaRPr>
          </a:p>
          <a:p>
            <a:pPr algn="just"/>
            <a:r>
              <a:rPr lang="pt-BR" sz="1200" b="1" dirty="0">
                <a:solidFill>
                  <a:srgbClr val="2F2F2F"/>
                </a:solidFill>
                <a:latin typeface="Inter"/>
              </a:rPr>
              <a:t>Edição de Autores</a:t>
            </a:r>
            <a:r>
              <a:rPr lang="pt-BR" sz="1200" dirty="0">
                <a:solidFill>
                  <a:srgbClr val="2F2F2F"/>
                </a:solidFill>
                <a:latin typeface="Inter"/>
              </a:rPr>
              <a:t>: Atualize os dados dos autores conforme necessário, mantendo informações precisas e atualizadas.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F2F2F"/>
              </a:solidFill>
              <a:latin typeface="Inter"/>
            </a:endParaRPr>
          </a:p>
          <a:p>
            <a:pPr algn="just"/>
            <a:r>
              <a:rPr lang="pt-BR" sz="1200" b="1" dirty="0">
                <a:solidFill>
                  <a:srgbClr val="2F2F2F"/>
                </a:solidFill>
                <a:latin typeface="Inter"/>
              </a:rPr>
              <a:t>Visualização de Detalhes</a:t>
            </a:r>
            <a:r>
              <a:rPr lang="pt-BR" sz="1200" dirty="0">
                <a:solidFill>
                  <a:srgbClr val="2F2F2F"/>
                </a:solidFill>
                <a:latin typeface="Inter"/>
              </a:rPr>
              <a:t>: Exiba uma visão completa das informações do autor.</a:t>
            </a:r>
          </a:p>
          <a:p>
            <a:pPr algn="just"/>
            <a:endParaRPr lang="pt-BR" sz="1200" dirty="0">
              <a:solidFill>
                <a:srgbClr val="2F2F2F"/>
              </a:solidFill>
              <a:latin typeface="Inter"/>
            </a:endParaRPr>
          </a:p>
          <a:p>
            <a:pPr algn="just"/>
            <a:r>
              <a:rPr lang="pt-BR" sz="1200" b="1" dirty="0">
                <a:solidFill>
                  <a:srgbClr val="2F2F2F"/>
                </a:solidFill>
                <a:latin typeface="Inter"/>
              </a:rPr>
              <a:t>Exclusão de Autores</a:t>
            </a:r>
            <a:r>
              <a:rPr lang="pt-BR" sz="1200" dirty="0">
                <a:solidFill>
                  <a:srgbClr val="2F2F2F"/>
                </a:solidFill>
                <a:latin typeface="Inter"/>
              </a:rPr>
              <a:t>: Remova autores do sistema quando necessário, mantendo o banco de dados organizado.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A9A409-702B-94C0-BD67-E3992E79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1" y="1147665"/>
            <a:ext cx="6197565" cy="21460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65089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89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8698DA"/>
      </a:accent1>
      <a:accent2>
        <a:srgbClr val="9EE0F8"/>
      </a:accent2>
      <a:accent3>
        <a:srgbClr val="C1F088"/>
      </a:accent3>
      <a:accent4>
        <a:srgbClr val="A4E4D2"/>
      </a:accent4>
      <a:accent5>
        <a:srgbClr val="FFBF8F"/>
      </a:accent5>
      <a:accent6>
        <a:srgbClr val="FABBB0"/>
      </a:accent6>
      <a:hlink>
        <a:srgbClr val="56C7AA"/>
      </a:hlink>
      <a:folHlink>
        <a:srgbClr val="59A8D1"/>
      </a:folHlink>
    </a:clrScheme>
    <a:fontScheme name="Custom 74">
      <a:majorFont>
        <a:latin typeface="Jumble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4443941_TF56488030_Win32" id="{C7762319-37F5-4635-9D48-54C59C163BD3}" vid="{89540E87-623C-44DD-98EC-1A6AA2DD8B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BF1A99-35F0-4B73-B737-B4DCDCD8CA5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7093E94-C176-4FB3-93BB-02AEE1FEC2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5A16D6-EDBE-419D-AF8F-74F00E41AF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Tema Fluorescente</Template>
  <TotalTime>336</TotalTime>
  <Words>674</Words>
  <Application>Microsoft Office PowerPoint</Application>
  <PresentationFormat>Widescreen</PresentationFormat>
  <Paragraphs>107</Paragraphs>
  <Slides>15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Century Gothic</vt:lpstr>
      <vt:lpstr>Inter</vt:lpstr>
      <vt:lpstr>Jumble</vt:lpstr>
      <vt:lpstr>Personalizado</vt:lpstr>
      <vt:lpstr>Sistema de Controle de Livros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Banco de dados SqlServer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Reginaldo Paz</dc:creator>
  <cp:lastModifiedBy>Reginaldo Paz</cp:lastModifiedBy>
  <cp:revision>23</cp:revision>
  <dcterms:created xsi:type="dcterms:W3CDTF">2024-11-22T17:42:16Z</dcterms:created>
  <dcterms:modified xsi:type="dcterms:W3CDTF">2024-12-17T04:54:47Z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