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C74"/>
    <a:srgbClr val="5CB85C"/>
    <a:srgbClr val="63C3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90233" autoAdjust="0"/>
  </p:normalViewPr>
  <p:slideViewPr>
    <p:cSldViewPr snapToGrid="0">
      <p:cViewPr varScale="1">
        <p:scale>
          <a:sx n="100" d="100"/>
          <a:sy n="100" d="100"/>
        </p:scale>
        <p:origin x="6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15B2-D5B0-4423-A024-580C32ABE603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1172-8BB2-4A49-A7B3-3CBBD5045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1172-8BB2-4A49-A7B3-3CBBD50450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2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3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48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5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8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86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4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1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6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localhost:1667/#/" TargetMode="External"/><Relationship Id="rId7" Type="http://schemas.openxmlformats.org/officeDocument/2006/relationships/hyperlink" Target="https://reginaszecsenyi.github.io/conduit/4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ginaszecsenyi/conduit/blob/master/test/test_conduit.py" TargetMode="External"/><Relationship Id="rId5" Type="http://schemas.openxmlformats.org/officeDocument/2006/relationships/hyperlink" Target="https://github.com/reginaszecsenyi/conduit/blob/master/VR_documents/SzR_Conduit_TJK.xlsx" TargetMode="External"/><Relationship Id="rId4" Type="http://schemas.openxmlformats.org/officeDocument/2006/relationships/hyperlink" Target="https://github.com/reginaszecsenyi/condu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110493" y="625296"/>
            <a:ext cx="596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Vizsgaremek</a:t>
            </a:r>
            <a:endParaRPr lang="hu-H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1696" b="3019"/>
          <a:stretch/>
        </p:blipFill>
        <p:spPr>
          <a:xfrm>
            <a:off x="1080942" y="2857500"/>
            <a:ext cx="7816873" cy="1942509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1080942" y="3385038"/>
            <a:ext cx="6357350" cy="107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080942" y="3380482"/>
            <a:ext cx="6104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 conduit alkalmazás manuális és automata tesztelése</a:t>
            </a:r>
            <a:endParaRPr lang="hu-HU" sz="32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" y="6311900"/>
            <a:ext cx="12171680" cy="552527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547535" y="6403497"/>
            <a:ext cx="5125916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CB85C"/>
                </a:solidFill>
                <a:latin typeface="Bahnschrift SemiBold" panose="020B0502040204020203" pitchFamily="34" charset="0"/>
              </a:rPr>
              <a:t>Szécsényi Regina</a:t>
            </a:r>
            <a:endParaRPr lang="hu-HU" dirty="0">
              <a:solidFill>
                <a:srgbClr val="5CB85C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801796" y="6410706"/>
            <a:ext cx="5125916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rgbClr val="5CB85C"/>
                </a:solidFill>
                <a:latin typeface="Bahnschrift SemiBold" panose="020B0502040204020203" pitchFamily="34" charset="0"/>
              </a:rPr>
              <a:t>Junior automata tesztelő</a:t>
            </a:r>
            <a:endParaRPr lang="hu-HU" dirty="0">
              <a:solidFill>
                <a:srgbClr val="5CB85C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0" y="0"/>
            <a:ext cx="12181840" cy="542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kerekített téglalap 9"/>
          <p:cNvSpPr/>
          <p:nvPr/>
        </p:nvSpPr>
        <p:spPr>
          <a:xfrm>
            <a:off x="1915160" y="1152398"/>
            <a:ext cx="8351520" cy="4067493"/>
          </a:xfrm>
          <a:prstGeom prst="roundRect">
            <a:avLst/>
          </a:prstGeom>
          <a:solidFill>
            <a:srgbClr val="5CB85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395411" y="2031983"/>
            <a:ext cx="739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Köszönöm a figyelmet!</a:t>
            </a:r>
            <a:endParaRPr lang="hu-HU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295696" y="1911404"/>
            <a:ext cx="105932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Conduit a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lkalmazás elérése:</a:t>
            </a: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3"/>
              </a:rPr>
              <a:t>http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3"/>
              </a:rPr>
              <a:t>://localhost:1667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3"/>
              </a:rPr>
              <a:t>/#/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vizsgaremek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repository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1438275"/>
            <a:r>
              <a:rPr lang="hu-H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https</a:t>
            </a:r>
            <a:r>
              <a:rPr lang="hu-HU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://</a:t>
            </a:r>
            <a:r>
              <a:rPr lang="hu-H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github.com/reginaszecsenyi/conduit</a:t>
            </a:r>
            <a:endParaRPr lang="hu-HU" dirty="0" smtClean="0">
              <a:solidFill>
                <a:schemeClr val="accent6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Manuális tesztjegyzőkönyv:</a:t>
            </a:r>
          </a:p>
          <a:p>
            <a:pPr marL="1438275"/>
            <a:r>
              <a:rPr lang="hu-H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https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://</a:t>
            </a:r>
            <a:r>
              <a:rPr lang="hu-H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github.com/reginaszecsenyi/conduit/blob/master/VR_documents/SzR_Conduit_TJK.xlsx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Automata teszt 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forráskódja:</a:t>
            </a: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://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github.com/reginaszecsenyi/conduit/blob/master/test/test_conduit.py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vezetői tesztjelentés: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://reginaszecsenyi.github.io/conduit/41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/</a:t>
            </a:r>
            <a:endParaRPr lang="hu-HU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28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8" y="4196752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8" y="3440487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9" y="2639819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zis 15"/>
          <p:cNvSpPr/>
          <p:nvPr/>
        </p:nvSpPr>
        <p:spPr>
          <a:xfrm>
            <a:off x="572825" y="1927765"/>
            <a:ext cx="448574" cy="448574"/>
          </a:xfrm>
          <a:prstGeom prst="ellipse">
            <a:avLst/>
          </a:prstGeom>
          <a:solidFill>
            <a:srgbClr val="5CB85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613944" y="1856311"/>
            <a:ext cx="30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</a:t>
            </a:r>
            <a:endParaRPr lang="hu-HU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602408" y="693983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Elérési utak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5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8" y="4997420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4" y="696248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Alkalmazás bemutatása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13224" y="1629959"/>
            <a:ext cx="1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Blogbejegyzések megosztása – felhasználók követése – bejegyzések kedvelése</a:t>
            </a:r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3" y="2339010"/>
            <a:ext cx="5719313" cy="4105544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284" y="2339010"/>
            <a:ext cx="5807308" cy="4092433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6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642383" y="1932521"/>
            <a:ext cx="60724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Manuális tesztelés: Excel táblázatkezelő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Automata tesztelés: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Python programozási 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nyelv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Pycharm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IDE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Selenium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Pytest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keretrendszer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Actions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vezetői tesztjelentés</a:t>
            </a:r>
          </a:p>
        </p:txBody>
      </p:sp>
      <p:pic>
        <p:nvPicPr>
          <p:cNvPr id="1028" name="Picture 4" descr="GitHub Logos and Usage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57" y="4593866"/>
            <a:ext cx="1128640" cy="11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319178" y="707132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Teszteléshez használt </a:t>
            </a:r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eszközök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Download JetBrains PyCharm Logo PNG and Vector (PDF, SVG, Ai, EPS) Fr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t="15567" r="25900" b="14044"/>
          <a:stretch/>
        </p:blipFill>
        <p:spPr bwMode="auto">
          <a:xfrm>
            <a:off x="9349608" y="2274559"/>
            <a:ext cx="1029407" cy="1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lenium (software) - Wikiversit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310" y="3295972"/>
            <a:ext cx="799337" cy="8356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est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49" y="3666228"/>
            <a:ext cx="1148644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249" y="5221093"/>
            <a:ext cx="1062766" cy="106276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709" y="1896657"/>
            <a:ext cx="836535" cy="9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Manuális tesztjegyzőkönyv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9" y="1815465"/>
            <a:ext cx="5212493" cy="358467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79" y="1690688"/>
            <a:ext cx="6387987" cy="4760912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5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2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327804" y="1640082"/>
            <a:ext cx="58531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Nehézségek: </a:t>
            </a: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Funkciók, adatok kiszervezése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Assertek</a:t>
            </a: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ellenőrzések kigondolása</a:t>
            </a: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Kód „szépítése”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Funkciók automatizálása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919546" y="2032084"/>
            <a:ext cx="221227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test_registration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est_login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est_data_cookies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endParaRPr lang="hu-HU" sz="105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test_list_data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est_all_pages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est_new_data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est_read_data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endParaRPr lang="hu-HU" sz="12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test_modify_data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est_delete_data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est_write_data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est_logout</a:t>
            </a:r>
            <a:endParaRPr lang="hu-HU" sz="1600" dirty="0">
              <a:solidFill>
                <a:srgbClr val="71BC7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131824" y="2032084"/>
            <a:ext cx="3041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Regisztráció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Bejelentkezés </a:t>
            </a:r>
            <a:endParaRPr lang="hu-HU" sz="16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Adatkezelési nyilatkozat 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használata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Adatok </a:t>
            </a:r>
            <a:r>
              <a:rPr lang="hu-HU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listázása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hu-HU" sz="16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Több </a:t>
            </a: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oldalas lista 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bejárása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Új </a:t>
            </a: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 bevitel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Ismételt és sorozatos adatbevitel adatforrásból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Meglévő adat módosítás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 vagy adatok törlése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Adatok lementése felületről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Kijelentkezés 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4" y="3852974"/>
            <a:ext cx="6191074" cy="2610482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222297" y="3451159"/>
            <a:ext cx="5079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Több oldalas lista bejárása teszteset: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50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391998" y="1815465"/>
            <a:ext cx="75814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CI/CD 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=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Continuous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Integration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Continuous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Delivery</a:t>
            </a:r>
            <a:endParaRPr lang="hu-H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Aft>
                <a:spcPts val="1200"/>
              </a:spcAft>
            </a:pPr>
            <a:endParaRPr lang="hu-H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Docker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felállítása, alkalmazás elindítása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1 perc szünet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Python és egyéb követelmények telepítése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Tesztek futtatása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Tesztjelentés létrehozása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Munkafolyamat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2088"/>
          <a:stretch/>
        </p:blipFill>
        <p:spPr>
          <a:xfrm>
            <a:off x="327804" y="1815465"/>
            <a:ext cx="3736390" cy="4698549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5" y="664234"/>
            <a:ext cx="884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vezetői tesztjelentés – sikeres futás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4" y="2564529"/>
            <a:ext cx="7045747" cy="3859668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284" y="1690688"/>
            <a:ext cx="4790536" cy="1345013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5" y="664234"/>
            <a:ext cx="884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vezetői tesztjelentés – hibás futás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Tartalom hely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1" y="1679192"/>
            <a:ext cx="7434631" cy="3002447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573" y="1689939"/>
            <a:ext cx="4234039" cy="1207595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Tartalom hely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5" b="9438"/>
          <a:stretch/>
        </p:blipFill>
        <p:spPr>
          <a:xfrm>
            <a:off x="4878238" y="3875608"/>
            <a:ext cx="6616628" cy="2792647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6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194</Words>
  <Application>Microsoft Office PowerPoint</Application>
  <PresentationFormat>Szélesvásznú</PresentationFormat>
  <Paragraphs>70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Szabi</dc:creator>
  <cp:lastModifiedBy>Szabi</cp:lastModifiedBy>
  <cp:revision>35</cp:revision>
  <dcterms:created xsi:type="dcterms:W3CDTF">2023-04-12T12:13:33Z</dcterms:created>
  <dcterms:modified xsi:type="dcterms:W3CDTF">2023-04-21T11:40:21Z</dcterms:modified>
</cp:coreProperties>
</file>