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2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7" r:id="rId9"/>
    <p:sldId id="270" r:id="rId10"/>
    <p:sldId id="269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C74"/>
    <a:srgbClr val="5CB85C"/>
    <a:srgbClr val="63C363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0233" autoAdjust="0"/>
  </p:normalViewPr>
  <p:slideViewPr>
    <p:cSldViewPr snapToGrid="0">
      <p:cViewPr varScale="1">
        <p:scale>
          <a:sx n="100" d="100"/>
          <a:sy n="100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915B2-D5B0-4423-A024-580C32ABE603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1172-8BB2-4A49-A7B3-3CBBD504505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1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31172-8BB2-4A49-A7B3-3CBBD5045056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4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222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33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448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456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05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812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49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189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286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0460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310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DFDA0-02A7-4BD2-9CD4-9AC2C78E5258}" type="datetimeFigureOut">
              <a:rPr lang="hu-HU" smtClean="0"/>
              <a:t>2023. 04. 21.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F504A-2556-4920-955E-B14B8E006F1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7657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localhost:1667/#/" TargetMode="External"/><Relationship Id="rId7" Type="http://schemas.openxmlformats.org/officeDocument/2006/relationships/hyperlink" Target="https://reginaszecsenyi.github.io/conduit/41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ginaszecsenyi/conduit/blob/master/test/test_conduit.py" TargetMode="External"/><Relationship Id="rId5" Type="http://schemas.openxmlformats.org/officeDocument/2006/relationships/hyperlink" Target="https://github.com/reginaszecsenyi/conduit/blob/master/VR_documents/SzR_Conduit_TJK.xlsx" TargetMode="External"/><Relationship Id="rId4" Type="http://schemas.openxmlformats.org/officeDocument/2006/relationships/hyperlink" Target="https://github.com/reginaszecsenyi/condu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110493" y="625296"/>
            <a:ext cx="5960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Vizsgaremek</a:t>
            </a:r>
            <a:endParaRPr lang="hu-HU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t="1696" b="3019"/>
          <a:stretch/>
        </p:blipFill>
        <p:spPr>
          <a:xfrm>
            <a:off x="1080942" y="2857500"/>
            <a:ext cx="7816873" cy="1942509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1080942" y="3385038"/>
            <a:ext cx="6357350" cy="10726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080942" y="3380482"/>
            <a:ext cx="61047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 conduit alkalmazás manuális és automata tesztelése</a:t>
            </a:r>
            <a:endParaRPr lang="hu-HU" sz="32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" y="6311900"/>
            <a:ext cx="12171680" cy="552527"/>
          </a:xfrm>
          <a:prstGeom prst="rect">
            <a:avLst/>
          </a:prstGeom>
        </p:spPr>
      </p:pic>
      <p:sp>
        <p:nvSpPr>
          <p:cNvPr id="11" name="Szövegdoboz 10"/>
          <p:cNvSpPr txBox="1"/>
          <p:nvPr/>
        </p:nvSpPr>
        <p:spPr>
          <a:xfrm>
            <a:off x="547535" y="6403497"/>
            <a:ext cx="5125916" cy="36933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r>
              <a:rPr lang="hu-HU" dirty="0" smtClean="0">
                <a:solidFill>
                  <a:srgbClr val="5CB85C"/>
                </a:solidFill>
                <a:latin typeface="Bahnschrift SemiBold" panose="020B0502040204020203" pitchFamily="34" charset="0"/>
              </a:rPr>
              <a:t>Szécsényi Regina</a:t>
            </a:r>
            <a:endParaRPr lang="hu-HU" dirty="0">
              <a:solidFill>
                <a:srgbClr val="5CB85C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Szövegdoboz 11"/>
          <p:cNvSpPr txBox="1"/>
          <p:nvPr/>
        </p:nvSpPr>
        <p:spPr>
          <a:xfrm>
            <a:off x="6801796" y="6410706"/>
            <a:ext cx="5125916" cy="369332"/>
          </a:xfrm>
          <a:prstGeom prst="rect">
            <a:avLst/>
          </a:prstGeom>
          <a:solidFill>
            <a:srgbClr val="F3F3F3"/>
          </a:solidFill>
        </p:spPr>
        <p:txBody>
          <a:bodyPr wrap="square" rtlCol="0">
            <a:spAutoFit/>
          </a:bodyPr>
          <a:lstStyle/>
          <a:p>
            <a:pPr algn="r"/>
            <a:r>
              <a:rPr lang="hu-HU" dirty="0" smtClean="0">
                <a:solidFill>
                  <a:srgbClr val="5CB85C"/>
                </a:solidFill>
                <a:latin typeface="Bahnschrift SemiBold" panose="020B0502040204020203" pitchFamily="34" charset="0"/>
              </a:rPr>
              <a:t>Junior automata tesztelő</a:t>
            </a:r>
            <a:endParaRPr lang="hu-HU" dirty="0">
              <a:solidFill>
                <a:srgbClr val="5CB85C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52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0" y="0"/>
            <a:ext cx="12181840" cy="5425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Lekerekített téglalap 9"/>
          <p:cNvSpPr/>
          <p:nvPr/>
        </p:nvSpPr>
        <p:spPr>
          <a:xfrm>
            <a:off x="1915160" y="1152398"/>
            <a:ext cx="8351520" cy="4067493"/>
          </a:xfrm>
          <a:prstGeom prst="roundRect">
            <a:avLst/>
          </a:prstGeom>
          <a:solidFill>
            <a:srgbClr val="5CB85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2395411" y="2031983"/>
            <a:ext cx="73910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Köszönöm a figyelmet!</a:t>
            </a:r>
            <a:endParaRPr lang="hu-HU" sz="7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0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1295696" y="1911404"/>
            <a:ext cx="105932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Conduit alkalmazás elérése:</a:t>
            </a:r>
          </a:p>
          <a:p>
            <a:pPr marL="1438275"/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3"/>
              </a:rPr>
              <a:t>http://localhost:1667/#/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GitHub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vizsgaremek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repository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:</a:t>
            </a:r>
          </a:p>
          <a:p>
            <a:pPr marL="1438275"/>
            <a:r>
              <a:rPr lang="hu-H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  <a:hlinkClick r:id="rId4"/>
              </a:rPr>
              <a:t>https</a:t>
            </a:r>
            <a:r>
              <a:rPr lang="hu-HU" dirty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  <a:hlinkClick r:id="rId4"/>
              </a:rPr>
              <a:t>://</a:t>
            </a:r>
            <a:r>
              <a:rPr lang="hu-HU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Bahnschrift SemiBold" panose="020B0502040204020203" pitchFamily="34" charset="0"/>
                <a:hlinkClick r:id="rId4"/>
              </a:rPr>
              <a:t>github.com/reginaszecsenyi/conduit</a:t>
            </a:r>
            <a:endParaRPr lang="hu-HU" dirty="0" smtClean="0">
              <a:solidFill>
                <a:schemeClr val="accent6">
                  <a:lumMod val="40000"/>
                  <a:lumOff val="60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Manuális tesztjegyzőkönyv:</a:t>
            </a:r>
          </a:p>
          <a:p>
            <a:pPr marL="1438275"/>
            <a:r>
              <a:rPr lang="hu-H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5"/>
              </a:rPr>
              <a:t>https</a:t>
            </a:r>
            <a:r>
              <a:rPr lang="hu-H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5"/>
              </a:rPr>
              <a:t>://</a:t>
            </a:r>
            <a:r>
              <a:rPr lang="hu-HU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5"/>
              </a:rPr>
              <a:t>github.com/reginaszecsenyi/conduit/blob/master/VR_documents/SzR_Conduit_TJK.xlsx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Automata teszt forráskódja:</a:t>
            </a:r>
          </a:p>
          <a:p>
            <a:pPr marL="1438275"/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6"/>
              </a:rPr>
              <a:t>https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6"/>
              </a:rPr>
              <a:t>://</a:t>
            </a:r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6"/>
              </a:rPr>
              <a:t>github.com/reginaszecsenyi/conduit/blob/master/test/test_conduit.py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Bef>
                <a:spcPts val="1200"/>
              </a:spcBef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vezetői tesztjelentés: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1438275"/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7"/>
              </a:rPr>
              <a:t>https</a:t>
            </a:r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7"/>
              </a:rPr>
              <a:t>://</a:t>
            </a:r>
            <a:r>
              <a:rPr lang="hu-HU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  <a:hlinkClick r:id="rId7"/>
              </a:rPr>
              <a:t>reginaszecsenyi.github.io/conduit/45/</a:t>
            </a:r>
            <a:endParaRPr lang="hu-HU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28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28" y="4196752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8" y="3440487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09" y="2639819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Ellipszis 15"/>
          <p:cNvSpPr/>
          <p:nvPr/>
        </p:nvSpPr>
        <p:spPr>
          <a:xfrm>
            <a:off x="572825" y="1927765"/>
            <a:ext cx="448574" cy="448574"/>
          </a:xfrm>
          <a:prstGeom prst="ellipse">
            <a:avLst/>
          </a:prstGeom>
          <a:solidFill>
            <a:srgbClr val="5CB85C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övegdoboz 16"/>
          <p:cNvSpPr txBox="1"/>
          <p:nvPr/>
        </p:nvSpPr>
        <p:spPr>
          <a:xfrm>
            <a:off x="613944" y="1856311"/>
            <a:ext cx="3091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c</a:t>
            </a:r>
            <a:endParaRPr lang="hu-HU" sz="28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3" name="Szövegdoboz 22"/>
          <p:cNvSpPr txBox="1"/>
          <p:nvPr/>
        </p:nvSpPr>
        <p:spPr>
          <a:xfrm>
            <a:off x="602408" y="693983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Elérési utak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5" name="Picture 4" descr="GitHub Logos and Usage · GitHub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28" y="4997420"/>
            <a:ext cx="546639" cy="54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8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4" y="696248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Alkalmazás bemutatása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513224" y="1629959"/>
            <a:ext cx="11155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Blogbejegyzések megosztása – felhasználók követése – bejegyzések kedvelése</a:t>
            </a:r>
          </a:p>
        </p:txBody>
      </p:sp>
      <p:pic>
        <p:nvPicPr>
          <p:cNvPr id="20" name="Kép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23" y="2339010"/>
            <a:ext cx="5719313" cy="4105544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Kép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284" y="2339010"/>
            <a:ext cx="5807308" cy="4092433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66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642383" y="1932521"/>
            <a:ext cx="607249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Manuális tesztelés: Excel táblázatkezelő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Automata tesztelés: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Python programozási 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nyelv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Pycharm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IDE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Selenium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Pytest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keretrendszer</a:t>
            </a: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Github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Github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Actions</a:t>
            </a:r>
            <a:endParaRPr lang="hu-HU" sz="24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15240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vezetői tesztjelentés</a:t>
            </a:r>
          </a:p>
        </p:txBody>
      </p:sp>
      <p:pic>
        <p:nvPicPr>
          <p:cNvPr id="1028" name="Picture 4" descr="GitHub Logos and Usage · Git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657" y="4593866"/>
            <a:ext cx="1128640" cy="112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319178" y="707132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Teszteléshez használt eszközök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2054" name="Picture 6" descr="Download JetBrains PyCharm Logo PNG and Vector (PDF, SVG, Ai, EPS) Fre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3" t="15567" r="25900" b="14044"/>
          <a:stretch/>
        </p:blipFill>
        <p:spPr bwMode="auto">
          <a:xfrm>
            <a:off x="9349608" y="2274559"/>
            <a:ext cx="1029407" cy="104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lenium (software) - Wikiversity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310" y="3295972"/>
            <a:ext cx="799337" cy="8356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ytest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6249" y="3666228"/>
            <a:ext cx="1148644" cy="114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6249" y="5221093"/>
            <a:ext cx="1062766" cy="1062766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5709" y="1896657"/>
            <a:ext cx="836535" cy="91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4" y="664234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Manuális tesztjegyzőkönyv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19" y="1815465"/>
            <a:ext cx="5212493" cy="358467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79" y="1690688"/>
            <a:ext cx="6387987" cy="4760912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750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2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327804" y="1640082"/>
            <a:ext cx="5853188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Nehézségek: </a:t>
            </a:r>
          </a:p>
          <a:p>
            <a:pPr marL="342900" lvl="0" indent="-161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Funkciók, adatok kiszervezése</a:t>
            </a:r>
            <a:endParaRPr lang="hu-HU" sz="2000" dirty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342900" lvl="0" indent="-161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Assertek</a:t>
            </a: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, ellenőrzések kigondolása</a:t>
            </a:r>
          </a:p>
          <a:p>
            <a:pPr marL="342900" lvl="0" indent="-1619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Kód „szépítése”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27804" y="664234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Funkciók automatizálása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6919546" y="2032084"/>
            <a:ext cx="221227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test_registration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est_login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est_data_cookies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endParaRPr lang="hu-HU" sz="105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test_list_data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est_all_pages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est_new_data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est_read_data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endParaRPr lang="hu-HU" sz="12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test_modify_data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est_delete_data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est_write_data</a:t>
            </a:r>
            <a:endParaRPr lang="hu-HU" sz="1600" dirty="0" smtClean="0">
              <a:solidFill>
                <a:srgbClr val="71BC74"/>
              </a:solidFill>
              <a:latin typeface="Consolas" panose="020B0609020204030204" pitchFamily="49" charset="0"/>
            </a:endParaRPr>
          </a:p>
          <a:p>
            <a:pPr algn="r">
              <a:spcAft>
                <a:spcPts val="600"/>
              </a:spcAft>
            </a:pPr>
            <a:r>
              <a:rPr lang="hu-HU" sz="1600" dirty="0" err="1">
                <a:solidFill>
                  <a:srgbClr val="71BC74"/>
                </a:solidFill>
                <a:latin typeface="Consolas" panose="020B0609020204030204" pitchFamily="49" charset="0"/>
              </a:rPr>
              <a:t>t</a:t>
            </a:r>
            <a:r>
              <a:rPr lang="hu-HU" sz="1600" dirty="0" err="1" smtClean="0">
                <a:solidFill>
                  <a:srgbClr val="71BC74"/>
                </a:solidFill>
                <a:latin typeface="Consolas" panose="020B0609020204030204" pitchFamily="49" charset="0"/>
              </a:rPr>
              <a:t>est_logout</a:t>
            </a:r>
            <a:endParaRPr lang="hu-HU" sz="1600" dirty="0">
              <a:solidFill>
                <a:srgbClr val="71BC74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zövegdoboz 9"/>
          <p:cNvSpPr txBox="1"/>
          <p:nvPr/>
        </p:nvSpPr>
        <p:spPr>
          <a:xfrm>
            <a:off x="9131824" y="2032084"/>
            <a:ext cx="304180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Regisztráció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Bejelentkezés </a:t>
            </a:r>
            <a:endParaRPr lang="hu-HU" sz="16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Adatkezelési nyilatkozat </a:t>
            </a: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használata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Adatok </a:t>
            </a:r>
            <a:r>
              <a:rPr lang="hu-HU" sz="1600" dirty="0" err="1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listázása</a:t>
            </a: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 </a:t>
            </a:r>
            <a:endParaRPr lang="hu-HU" sz="1600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Több </a:t>
            </a: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oldalas lista </a:t>
            </a: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bejárása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 smtClean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Új </a:t>
            </a: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 bevitel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Ismételt és sorozatos adatbevitel adatforrásból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Meglévő adat módosítás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 vagy adatok törlése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Adatok lementése felületről </a:t>
            </a:r>
          </a:p>
          <a:p>
            <a:pPr marL="176213" lvl="0" indent="-176213">
              <a:spcAft>
                <a:spcPts val="600"/>
              </a:spcAft>
              <a:buFont typeface="+mj-lt"/>
              <a:buAutoNum type="arabicPeriod"/>
            </a:pPr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Kijelentkezés 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74" y="3852974"/>
            <a:ext cx="6191074" cy="2610482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zövegdoboz 6"/>
          <p:cNvSpPr txBox="1"/>
          <p:nvPr/>
        </p:nvSpPr>
        <p:spPr>
          <a:xfrm>
            <a:off x="222297" y="3451159"/>
            <a:ext cx="507946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Több oldalas lista bejárása teszteset: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7506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/>
          <p:cNvSpPr txBox="1"/>
          <p:nvPr/>
        </p:nvSpPr>
        <p:spPr>
          <a:xfrm>
            <a:off x="4391998" y="1815465"/>
            <a:ext cx="758146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CI/CD =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Continuous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Integration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Continuous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</a:t>
            </a: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Delivery</a:t>
            </a:r>
            <a:endParaRPr lang="hu-H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>
              <a:spcAft>
                <a:spcPts val="1200"/>
              </a:spcAft>
            </a:pPr>
            <a:endParaRPr lang="hu-HU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Bahnschrift SemiBold" panose="020B0502040204020203" pitchFamily="34" charset="0"/>
            </a:endParaRP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Docker</a:t>
            </a: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 felállítása, alkalmazás elindítása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1 perc szünet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Python és egyéb követelmények telepítése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Tesztek futtatása</a:t>
            </a:r>
          </a:p>
          <a:p>
            <a:pPr marL="457200" indent="-276225">
              <a:spcAft>
                <a:spcPts val="1200"/>
              </a:spcAft>
              <a:buFont typeface="+mj-lt"/>
              <a:buAutoNum type="arabicPeriod"/>
            </a:pPr>
            <a:r>
              <a:rPr lang="hu-HU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Bahnschrift SemiBold" panose="020B0502040204020203" pitchFamily="34" charset="0"/>
              </a:rPr>
              <a:t>Tesztjelentés létrehozása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327804" y="664234"/>
            <a:ext cx="77206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Munkafolyamat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4"/>
          <a:srcRect t="2088"/>
          <a:stretch/>
        </p:blipFill>
        <p:spPr>
          <a:xfrm>
            <a:off x="327804" y="1815465"/>
            <a:ext cx="3736390" cy="4698549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7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5" y="664234"/>
            <a:ext cx="884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vezetői tesztjelentés – sikeres futás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24" y="2564529"/>
            <a:ext cx="7045747" cy="3859668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284" y="1690688"/>
            <a:ext cx="4790536" cy="1345013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464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r="83" b="14979"/>
          <a:stretch/>
        </p:blipFill>
        <p:spPr>
          <a:xfrm>
            <a:off x="0" y="0"/>
            <a:ext cx="12181840" cy="6868161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églalap 4"/>
          <p:cNvSpPr/>
          <p:nvPr/>
        </p:nvSpPr>
        <p:spPr>
          <a:xfrm>
            <a:off x="10160" y="508959"/>
            <a:ext cx="12171680" cy="1621766"/>
          </a:xfrm>
          <a:prstGeom prst="rect">
            <a:avLst/>
          </a:prstGeom>
          <a:solidFill>
            <a:srgbClr val="5CB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0" y="1535503"/>
            <a:ext cx="12181840" cy="5322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327805" y="664234"/>
            <a:ext cx="8842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200" dirty="0" err="1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Allure</a:t>
            </a:r>
            <a:r>
              <a:rPr lang="hu-HU" sz="32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 vezetői tesztjelentés – hibás futás</a:t>
            </a:r>
            <a:endParaRPr lang="hu-HU" sz="32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10" name="Tartalom hely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71" y="1679192"/>
            <a:ext cx="7434631" cy="3002447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573" y="1689939"/>
            <a:ext cx="4234039" cy="1207595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Tartalom hely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95" b="9438"/>
          <a:stretch/>
        </p:blipFill>
        <p:spPr>
          <a:xfrm>
            <a:off x="4878238" y="3875608"/>
            <a:ext cx="6616628" cy="2792647"/>
          </a:xfrm>
          <a:prstGeom prst="rect">
            <a:avLst/>
          </a:prstGeom>
          <a:ln w="3810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765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194</Words>
  <Application>Microsoft Office PowerPoint</Application>
  <PresentationFormat>Szélesvásznú</PresentationFormat>
  <Paragraphs>70</Paragraphs>
  <Slides>10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Consolas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Szabi</dc:creator>
  <cp:lastModifiedBy>Szabi</cp:lastModifiedBy>
  <cp:revision>36</cp:revision>
  <dcterms:created xsi:type="dcterms:W3CDTF">2023-04-12T12:13:33Z</dcterms:created>
  <dcterms:modified xsi:type="dcterms:W3CDTF">2023-04-21T11:50:57Z</dcterms:modified>
</cp:coreProperties>
</file>