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4C857-4F86-C2EA-9CF0-5C8CB0B63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01C31-077D-B131-DFD9-EB318F14B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CA143-8F43-D23A-43D3-BFB123CC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4206-9032-5175-2140-270F661C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228B11-BB56-954D-1668-5AA13E35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43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B1BD1-7050-C2F7-529B-E5680549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BE1F58-5F46-D28C-1E32-EAC0711F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8E759-5E94-6722-3DE8-EB08914A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57C125-EEF9-E6F3-CCAF-9D896F1C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B3EDF-DE1D-786E-93FA-D77F25A6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57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6EE75D-FF82-0593-67F0-17DAE75C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9C00FB-8F79-DE49-DCE3-77C1223E4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E11D0-B3CB-63BD-2267-721ADC8E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A7FFAC-434B-561A-E218-B4844039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15B16-0EA3-F71F-EEE8-394C5FCC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60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4206C-0EA4-7FB2-181A-1D1D32D7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33F883-43CC-7381-38F6-A3462814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AAF71-ECEE-B6D5-F5B2-A98418FA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20DD40-4791-AFB1-7BF1-5405F9AE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36F4A2-A8D0-EE86-6D21-ADFA83C1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34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1BD59-AB58-2949-0F22-DAF7501B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E11ADF-B7A4-F8B6-DBE3-631407969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F3FCF-520C-1BF1-3CD9-566FA6DF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B6DC7-EAE0-F500-8F03-28E7DC20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087D33-BA59-84C2-FF37-F8992D22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82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402D-D8BD-243A-FCC1-D057E612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5D3F1-9975-A609-6C7A-75DF7C46B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37E732-E3C4-C253-9410-C512C58A0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66CA06-3946-F07B-8542-F37E38EE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AC62EB-BDD3-9B37-0222-A940DBAC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D5B4C6-833B-37BD-7D22-2732168A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99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789CC-C696-7880-D427-90120EC7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429AAA-DEDD-D61E-F9AE-165ACB04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8DF505-22D0-49FC-FFED-7CC89E7D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D99028-1FE7-4997-5E22-E6D5BCE3B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6E3A3A-0F66-54E1-2006-B7BF8935C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839D65-1933-3CDC-5F26-1BBC8612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5AA33E-375B-3C26-8568-3D83C691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4BD0E4-F797-C152-3A5B-7E2C1EE5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4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1A24D-51B5-2DD1-C0F9-A0BCE450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288205-BF74-0A44-5440-E5FB5F10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10EA00-7783-6A11-88A6-9347BA45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422A31-C984-F685-73BE-851F7098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096A8A-8204-82F9-FCBD-FC3F0E64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6A13C9-189D-5DFC-93F9-F7049A5A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C9108-7074-C3D4-DDFE-9402B3B2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4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7893-EFCB-4C9B-EAF2-EF43E924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953C1E-8A82-1C0E-8B95-E40EC755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129FB-D612-4BE0-BCA9-98FB7C062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06F59B-6712-1BC5-97C7-3A9C4379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C948B9-5C9A-1686-CECC-E1CE4C21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5CB417-D019-A8D4-12D6-45D46AFF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76561-7027-424E-16E1-47D7AB82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DF6C14-036F-681A-C217-9D1725A67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7E3E93-4953-4D87-6C86-47B592519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59454E-8EB7-CC80-B3A3-B312F0DD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F3283A-3AF1-346D-D5C9-1EBBC968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0BA489-40E3-59D8-A2ED-27BDF9C1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0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7CDA2-A90E-F316-6A07-3339FA6D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61A6E4-AD4B-741D-D72C-B82E9596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4DFAA-482D-8F2D-3FE7-9764D5692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F6B2-CDD8-4A74-B27F-6FE1AA62D10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2379E-C543-3ABC-C61A-7642A1B1E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D5569-28D8-5DC4-908F-36EA872B5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5B56-C695-47F9-9E3F-791A056BD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45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1D13F-276B-A8E9-91E1-81304EE80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D698FA-C8BD-2C99-6231-130C300DD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/>
              <a:t>do git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094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Pedro Reginato</dc:creator>
  <cp:lastModifiedBy>Pedro Reginato</cp:lastModifiedBy>
  <cp:revision>1</cp:revision>
  <dcterms:created xsi:type="dcterms:W3CDTF">2024-04-03T12:17:02Z</dcterms:created>
  <dcterms:modified xsi:type="dcterms:W3CDTF">2024-04-03T12:20:28Z</dcterms:modified>
</cp:coreProperties>
</file>