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101" d="100"/>
          <a:sy n="101" d="100"/>
        </p:scale>
        <p:origin x="126" y="174"/>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9574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126271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3"/>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4"/>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5"/>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6"/>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(-.36)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5"/>
          <a:stretch>
            <a:fillRect/>
          </a:stretch>
        </p:blipFill>
        <p:spPr>
          <a:xfrm>
            <a:off x="73544" y="1001381"/>
            <a:ext cx="4680164" cy="304140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1051449" y="2835613"/>
            <a:ext cx="4088848"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6"/>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pic>
        <p:nvPicPr>
          <p:cNvPr id="4" name="Picture 3">
            <a:extLst>
              <a:ext uri="{FF2B5EF4-FFF2-40B4-BE49-F238E27FC236}">
                <a16:creationId xmlns:a16="http://schemas.microsoft.com/office/drawing/2014/main" id="{EFA9AEDC-F4DE-48D7-80BD-4DF597886FD1}"/>
              </a:ext>
            </a:extLst>
          </p:cNvPr>
          <p:cNvPicPr>
            <a:picLocks noChangeAspect="1"/>
          </p:cNvPicPr>
          <p:nvPr/>
        </p:nvPicPr>
        <p:blipFill>
          <a:blip r:embed="rId8"/>
          <a:stretch>
            <a:fillRect/>
          </a:stretch>
        </p:blipFill>
        <p:spPr>
          <a:xfrm>
            <a:off x="4784023" y="4346358"/>
            <a:ext cx="1902527" cy="1725891"/>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3"/>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4"/>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5"/>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825</TotalTime>
  <Words>765</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World Happiness Report </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113</cp:revision>
  <dcterms:created xsi:type="dcterms:W3CDTF">2021-02-07T02:16:07Z</dcterms:created>
  <dcterms:modified xsi:type="dcterms:W3CDTF">2021-02-18T02:46:58Z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