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64" d="100"/>
          <a:sy n="64" d="100"/>
        </p:scale>
        <p:origin x="90" y="150"/>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9574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126271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3"/>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4"/>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5"/>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6"/>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(-.36)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3"/>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4"/>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5"/>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816</TotalTime>
  <Words>765</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World Happiness Report </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VARUGHESE, LETHA</cp:lastModifiedBy>
  <cp:revision>113</cp:revision>
  <dcterms:created xsi:type="dcterms:W3CDTF">2021-02-07T02:16:07Z</dcterms:created>
  <dcterms:modified xsi:type="dcterms:W3CDTF">2021-02-18T02:53:40Z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