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c1f552a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c1f552a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53b3de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53b3de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c1f552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c1f552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c1f552a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c1f552a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c1f552a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c1f552a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c1f552a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c1f552a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e36292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ee36292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53b3de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53b3de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53b3de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053b3de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053b3de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053b3de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ee36292d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dee36292d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53b3de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53b3de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b86f3e7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b86f3e7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to show in website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e36292d2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e36292d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e36292d2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e36292d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ee36292d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dee36292d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ee36292d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dee36292d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fc1f552a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fc1f552a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ee36292d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ee36292d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86f3e7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fb86f3e7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53b3de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53b3de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c1f552a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c1f552a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876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480775" y="1390125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Predicting the likelihood of heart disease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14725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Documentation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25" y="1063375"/>
            <a:ext cx="5103375" cy="3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188" y="928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49" y="950275"/>
            <a:ext cx="5459520" cy="4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vs. Normal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1" cy="33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vs. Normal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8229599" cy="35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Filtered: Heart Disease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5" y="2964550"/>
            <a:ext cx="5088426" cy="208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42" y="1005050"/>
            <a:ext cx="5024858" cy="20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Filtered: Normal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25" y="2281375"/>
            <a:ext cx="4278426" cy="22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0" y="114050"/>
            <a:ext cx="4406326" cy="25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25" y="925725"/>
            <a:ext cx="43613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classifier aims at forming a hyperplane that can </a:t>
            </a:r>
            <a:r>
              <a:rPr lang="en" sz="2000"/>
              <a:t>separate</a:t>
            </a:r>
            <a:r>
              <a:rPr lang="en" sz="2000"/>
              <a:t> the classes as much as possible by adjusting the distance between the data points and the hyperplane.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used the four kernels to decide the hyperplane: linear, poly, rbf, and sigmoid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SVCs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941375"/>
            <a:ext cx="8229600" cy="304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SVCs can work with multiple classes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SVCs work well when there is a clear margin of separation between classes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is effective in cases where the number of dimensions is greater than the number of samples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630850" y="1141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219"/>
            <a:ext cx="8839201" cy="279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using SVM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algorithm is not suitable for large data sets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does not perform very well when the data has target classes that are overlapping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SVMs will not be able to perfectly separate classes.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Data from CDC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order to give our model a bit more context, and to test if our conclusions were correct, we pulled and visualized in Tableau heart disease mortality rate data from the CDC.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Heart Disease?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Heart disease refers to several different types of heart conditions.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most common type of heart disease in the US is coronary artery disease, which affect the blood flow to the heart and can cause a heart attack.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about Heart Disease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75" y="960050"/>
            <a:ext cx="7234599" cy="41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flipH="1"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1" marL="914400" rtl="0" algn="l"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b="1" lang="en" sz="1600"/>
              <a:t>Train_test_split:</a:t>
            </a:r>
            <a:r>
              <a:rPr lang="en" sz="1600"/>
              <a:t> </a:t>
            </a:r>
            <a:r>
              <a:rPr lang="en" sz="1600"/>
              <a:t>To split the dataset into training and testing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b="1" lang="en" sz="1600"/>
              <a:t>StandardScaler</a:t>
            </a:r>
            <a:r>
              <a:rPr lang="en" sz="1600"/>
              <a:t>: To scale all the features, so that the ML model better adapts to the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also imported all necessary ML algorithms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075" y="1163575"/>
            <a:ext cx="1574025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869" y="1209937"/>
            <a:ext cx="2289081" cy="1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75" y="1099150"/>
            <a:ext cx="3456550" cy="19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/>
          <p:nvPr/>
        </p:nvSpPr>
        <p:spPr>
          <a:xfrm flipH="1" rot="-9413540">
            <a:off x="600089" y="2882554"/>
            <a:ext cx="471640" cy="514539"/>
          </a:xfrm>
          <a:prstGeom prst="bentArrow">
            <a:avLst>
              <a:gd fmla="val 25000" name="adj1"/>
              <a:gd fmla="val 25000" name="adj2"/>
              <a:gd fmla="val 25000" name="adj3"/>
              <a:gd fmla="val 51997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dataset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After downloading the data set and reading it in.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There were 11 features and 1 target variable which was dropped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Next, I described the data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9844"/>
            <a:ext cx="9144000" cy="23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Documentation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3966"/>
          <a:stretch/>
        </p:blipFill>
        <p:spPr>
          <a:xfrm>
            <a:off x="457200" y="1063375"/>
            <a:ext cx="7758100" cy="3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