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053b3de7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053b3de7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fc1f552a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fc1f552a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c1f552a7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c1f552a7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fc1f552a7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fc1f552a7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ee36292d2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ee36292d2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053b3de7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053b3de7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053b3de7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053b3de7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053b3de7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053b3de7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053b3de7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053b3de7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fb86f3e7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fb86f3e7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Pivot to show in website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dee36292d2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dee36292d2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ee36292d2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ee36292d2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ee36292d2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ee36292d2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dee36292d2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dee36292d2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dee36292d2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dee36292d2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dfc1f552a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dfc1f552a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ee36292d2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ee36292d2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fb86f3e77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fb86f3e77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fc1f552a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fc1f552a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fc1f552a7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fc1f552a7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 with centered title and subtitle placeholders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ctrTitle"/>
          </p:nvPr>
        </p:nvSpPr>
        <p:spPr>
          <a:xfrm>
            <a:off x="685800" y="287619"/>
            <a:ext cx="7772400" cy="110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Disease Prediction</a:t>
            </a: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1480775" y="1390125"/>
            <a:ext cx="6400800" cy="131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Predicting the likelihood of heart disease using Machine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457188" y="928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349" y="950275"/>
            <a:ext cx="5459520" cy="419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Disease vs. Normal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724ADC-8AEB-4DF3-8FB9-09279173D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82524"/>
            <a:ext cx="8229600" cy="37124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C0CAEE2-4688-45BB-A7B0-D205C56F3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2407" y="4093369"/>
            <a:ext cx="1321594" cy="10501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Filtered: Heart Disease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0BBC56-A3B3-4B92-8AFB-81B6B14A7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45" y="929768"/>
            <a:ext cx="8106655" cy="39111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Filtered: Normal</a:t>
            </a:r>
            <a:endParaRPr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698484-E8F2-4016-A686-022D602E8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58729"/>
            <a:ext cx="8229600" cy="383610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325" y="925725"/>
            <a:ext cx="4361375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Classifier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This classifier aims at forming a hyperplane that can separate the classes as much as possible by adjusting the distance between the data points and the hyperplane.</a:t>
            </a:r>
            <a:endParaRPr sz="20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We used the four kernels to decide the hyperplane: linear, poly, rbf, and sigmoid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SVCs</a:t>
            </a: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457200" y="941375"/>
            <a:ext cx="8229600" cy="304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SVCs can work with multiple classes</a:t>
            </a:r>
            <a:endParaRPr sz="20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SVCs work well when there is a clear margin of separation between classes</a:t>
            </a:r>
            <a:endParaRPr sz="20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SVM is effective in cases where the number of dimensions is greater than the number of samples</a:t>
            </a:r>
            <a:endParaRPr sz="2000"/>
          </a:p>
          <a:p>
            <a:pPr marL="457200" lvl="0" indent="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using SVM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This algorithm is not suitable for large data sets</a:t>
            </a:r>
            <a:endParaRPr sz="20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SVM does not perform very well when the data has target classes that are overlapping</a:t>
            </a:r>
            <a:endParaRPr sz="20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SVMs will not be able to perfectly separate classes.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Mortality Rate Data from CDC</a:t>
            </a: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 order to give our model a bit more context, and to test if our conclusions were correct, we pulled and visualized in Tableau heart disease mortality rate data from the CDC.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>
            <a:off x="630850" y="114119"/>
            <a:ext cx="7772400" cy="110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34" name="Google Shape;3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4219"/>
            <a:ext cx="8839201" cy="2798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Introduction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Machine Learning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Website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Heart Disease?</a:t>
            </a:r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Heart disease refers to several different types of heart conditions.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most common type of heart disease in the US is coronary artery disease, which affect the blood flow to the heart and can cause a heart attack.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Facts about Heart Disease</a:t>
            </a: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375" y="960050"/>
            <a:ext cx="7234599" cy="41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 flipH="1"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spcBef>
                <a:spcPts val="360"/>
              </a:spcBef>
              <a:spcAft>
                <a:spcPts val="0"/>
              </a:spcAft>
              <a:buSzPts val="1600"/>
              <a:buChar char="•"/>
            </a:pP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endParaRPr sz="16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600" b="1"/>
          </a:p>
          <a:p>
            <a:pPr marL="914400" lvl="1" indent="-330200" algn="l" rtl="0">
              <a:spcBef>
                <a:spcPts val="360"/>
              </a:spcBef>
              <a:spcAft>
                <a:spcPts val="0"/>
              </a:spcAft>
              <a:buSzPts val="1600"/>
              <a:buChar char="–"/>
            </a:pPr>
            <a:r>
              <a:rPr lang="en" sz="1600" b="1"/>
              <a:t>Train_test_split:</a:t>
            </a:r>
            <a:r>
              <a:rPr lang="en" sz="1600"/>
              <a:t> To split the dataset into training and testing data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 sz="1600" b="1"/>
              <a:t>StandardScaler</a:t>
            </a:r>
            <a:r>
              <a:rPr lang="en" sz="1600"/>
              <a:t>: To scale all the features, so that the ML model better adapts to the dataset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 sz="1600"/>
              <a:t>also imported all necessary ML algorithms </a:t>
            </a:r>
            <a:endParaRPr sz="1600"/>
          </a:p>
        </p:txBody>
      </p:sp>
      <p:pic>
        <p:nvPicPr>
          <p:cNvPr id="65" name="Google Shape;6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075" y="1163575"/>
            <a:ext cx="1574025" cy="15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869" y="1209937"/>
            <a:ext cx="2289081" cy="14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675" y="1099150"/>
            <a:ext cx="3456550" cy="19439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/>
          <p:nvPr/>
        </p:nvSpPr>
        <p:spPr>
          <a:xfrm rot="-9413540" flipH="1">
            <a:off x="600089" y="2882554"/>
            <a:ext cx="471640" cy="51453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99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Documentation</a:t>
            </a:r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82" name="Google Shape;82;p12"/>
          <p:cNvPicPr preferRelativeResize="0"/>
          <p:nvPr/>
        </p:nvPicPr>
        <p:blipFill rotWithShape="1">
          <a:blip r:embed="rId3">
            <a:alphaModFix/>
          </a:blip>
          <a:srcRect t="3966"/>
          <a:stretch/>
        </p:blipFill>
        <p:spPr>
          <a:xfrm>
            <a:off x="457200" y="1063375"/>
            <a:ext cx="7758100" cy="30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214725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Documentation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325" y="1063375"/>
            <a:ext cx="5103375" cy="37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309</Words>
  <Application>Microsoft Office PowerPoint</Application>
  <PresentationFormat>On-screen Show (16:9)</PresentationFormat>
  <Paragraphs>49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Diseño predeterminado</vt:lpstr>
      <vt:lpstr>Heart Disease Prediction</vt:lpstr>
      <vt:lpstr>Introduction</vt:lpstr>
      <vt:lpstr>Agenda</vt:lpstr>
      <vt:lpstr>What is Heart Disease?</vt:lpstr>
      <vt:lpstr>Facts about Heart Disease</vt:lpstr>
      <vt:lpstr>The Data</vt:lpstr>
      <vt:lpstr>Technologies Used</vt:lpstr>
      <vt:lpstr>Dataset Documentation</vt:lpstr>
      <vt:lpstr>Dataset Documentation</vt:lpstr>
      <vt:lpstr>Understanding the data</vt:lpstr>
      <vt:lpstr>Heart Disease vs. Normal</vt:lpstr>
      <vt:lpstr>Filtered: Heart Disease</vt:lpstr>
      <vt:lpstr>Filtered: Normal</vt:lpstr>
      <vt:lpstr>Machine Learning</vt:lpstr>
      <vt:lpstr>Feature Selection</vt:lpstr>
      <vt:lpstr>Support Vector Classifier</vt:lpstr>
      <vt:lpstr>Benefits of SVCs</vt:lpstr>
      <vt:lpstr>Challenges using SVM</vt:lpstr>
      <vt:lpstr>Mortality Rate Data from CDC</vt:lpstr>
      <vt:lpstr>Website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</dc:title>
  <cp:lastModifiedBy>Kyle DeLong</cp:lastModifiedBy>
  <cp:revision>4</cp:revision>
  <dcterms:modified xsi:type="dcterms:W3CDTF">2021-06-14T23:47:50Z</dcterms:modified>
</cp:coreProperties>
</file>