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c1f552a7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c1f552a7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53b3de7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53b3de7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c1f552a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c1f552a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c1f552a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c1f552a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c1f552a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c1f552a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e36292d2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ee36292d2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53b3de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53b3de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53b3de7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053b3de7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053b3de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053b3de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53b3de7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53b3de7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ee36292d2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dee36292d2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b86f3e7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b86f3e7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to show in website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e36292d2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e36292d2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e36292d2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e36292d2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ee36292d2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dee36292d2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ee36292d2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dee36292d2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fc1f552a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dfc1f552a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ee36292d2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ee36292d2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86f3e7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fb86f3e7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53b3de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53b3de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c1f552a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c1f552a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685800" y="2876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480775" y="1390125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Predicting the likelihood of heart disease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214725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Documentation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325" y="1063375"/>
            <a:ext cx="5103375" cy="3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188" y="928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49" y="950275"/>
            <a:ext cx="5459520" cy="41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vs. Normal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24ADC-8AEB-4DF3-8FB9-09279173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2524"/>
            <a:ext cx="8229600" cy="37124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Filtered: Heart Disease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BBC56-A3B3-4B92-8AFB-81B6B14A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5" y="929768"/>
            <a:ext cx="8106655" cy="39111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Filtered: Normal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98484-E8F2-4016-A686-022D602E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58729"/>
            <a:ext cx="8229600" cy="38361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25" y="925725"/>
            <a:ext cx="43613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classifier aims at forming a hyperplane that can separate the classes as much as possible by adjusting the distance between the data points and the hyperplane.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used the four kernels to decide the hyperplane: linear, poly, rbf, and sigmoid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SVCs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457200" y="941375"/>
            <a:ext cx="8229600" cy="30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SVCs can work with multiple classes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SVCs work well when there is a clear margin of separation between classes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is effective in cases where the number of dimensions is greater than the number of samples</a:t>
            </a:r>
            <a:endParaRPr sz="2000"/>
          </a:p>
          <a:p>
            <a:pPr marL="45720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using SVM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algorithm is not suitable for large data sets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does not perform very well when the data has target classes that are overlapping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SVMs will not be able to perfectly separate classes.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30850" y="1141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219"/>
            <a:ext cx="8839201" cy="279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Data from CDC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 order to give our model a bit more context, and to test if our conclusions were correct, we pulled and visualized in Tableau heart disease mortality rate data from the CDC.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Heart Disease?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Heart disease refers to several different types of heart conditions.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most common type of heart disease in the US is coronary artery disease, which affect the blood flow to the heart and can cause a heart attack.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about Heart Disease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75" y="960050"/>
            <a:ext cx="7234599" cy="41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flipH="1"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00" b="1"/>
          </a:p>
          <a:p>
            <a:pPr marL="914400" lvl="1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" sz="1600" b="1"/>
              <a:t>Train_test_split:</a:t>
            </a:r>
            <a:r>
              <a:rPr lang="en" sz="1600"/>
              <a:t> To split the dataset into training and testing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 b="1"/>
              <a:t>StandardScaler</a:t>
            </a:r>
            <a:r>
              <a:rPr lang="en" sz="1600"/>
              <a:t>: To scale all the features, so that the ML model better adapts to the dataset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also imported all necessary ML algorithms </a:t>
            </a:r>
            <a:endParaRPr sz="1600"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075" y="1163575"/>
            <a:ext cx="1574025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869" y="1209937"/>
            <a:ext cx="2289081" cy="14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75" y="1099150"/>
            <a:ext cx="3456550" cy="19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/>
          <p:nvPr/>
        </p:nvSpPr>
        <p:spPr>
          <a:xfrm rot="-9413540" flipH="1">
            <a:off x="600089" y="2882554"/>
            <a:ext cx="471640" cy="51453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99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dataset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After downloading the data set and reading it in.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There were 11 features and 1 target variable which was dropped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Next, I described the data</a:t>
            </a: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9844"/>
            <a:ext cx="9144000" cy="23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Documentation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3">
            <a:alphaModFix/>
          </a:blip>
          <a:srcRect t="3966"/>
          <a:stretch/>
        </p:blipFill>
        <p:spPr>
          <a:xfrm>
            <a:off x="457200" y="1063375"/>
            <a:ext cx="7758100" cy="3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338</Words>
  <Application>Microsoft Office PowerPoint</Application>
  <PresentationFormat>On-screen Show (16:9)</PresentationFormat>
  <Paragraphs>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Diseño predeterminado</vt:lpstr>
      <vt:lpstr>Heart Disease Prediction</vt:lpstr>
      <vt:lpstr>Introduction</vt:lpstr>
      <vt:lpstr>Agenda</vt:lpstr>
      <vt:lpstr>What is Heart Disease?</vt:lpstr>
      <vt:lpstr>Facts about Heart Disease</vt:lpstr>
      <vt:lpstr>The Data</vt:lpstr>
      <vt:lpstr>Technologies Used</vt:lpstr>
      <vt:lpstr>Import dataset</vt:lpstr>
      <vt:lpstr>Dataset Documentation</vt:lpstr>
      <vt:lpstr>Dataset Documentation</vt:lpstr>
      <vt:lpstr>Understanding the data</vt:lpstr>
      <vt:lpstr>Heart Disease vs. Normal</vt:lpstr>
      <vt:lpstr>Filtered: Heart Disease</vt:lpstr>
      <vt:lpstr>Filtered: Normal</vt:lpstr>
      <vt:lpstr>Machine Learning</vt:lpstr>
      <vt:lpstr>Feature Selection</vt:lpstr>
      <vt:lpstr>Support Vector Classifier</vt:lpstr>
      <vt:lpstr>Benefits of SVCs</vt:lpstr>
      <vt:lpstr>Challenges using SVM</vt:lpstr>
      <vt:lpstr>Mortality Rate Data from CDC</vt:lpstr>
      <vt:lpstr>Website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cp:lastModifiedBy>Kyle DeLong</cp:lastModifiedBy>
  <cp:revision>3</cp:revision>
  <dcterms:modified xsi:type="dcterms:W3CDTF">2021-06-14T04:52:13Z</dcterms:modified>
</cp:coreProperties>
</file>