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93C-F23F-41D3-B2B9-F023C404F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E1DC4-753F-454C-8E1B-357F60D2E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5A3E-311D-4730-B2C4-6F876405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53B2-4946-4EAA-90C6-D55A8B00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179C-C5E1-4A45-B39A-D7413A4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4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38B-B3E7-482B-B952-FD316371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ECCCA-BAA1-4585-95A7-8031F369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58C8-9272-4213-8C96-AD9D00DF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A581-CFFF-4231-AA13-5F358D5E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86A5-8417-4930-8C0D-63965F2E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3F8F2-33F3-4593-88ED-BFDB2AA1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B288D-B892-4356-8CA0-36622F0A2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B98C-A711-4471-B334-6F74F2B5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BF1E-1967-4FA9-AD5D-863D026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6B42-FF67-42CE-B3BC-AC9A363C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4C0E-CD52-4A83-A1A6-50BE4E7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9669-9418-4C32-8CD0-F45E8D26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3D1B-9FD7-4A24-891A-6FEB5183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E9C8-1535-4D38-A67C-EFF843E4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023C-C713-41CF-8A1E-695E5C0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F4A1-39EC-432F-82EB-38F4513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3FB1-B25F-428E-899C-F64F7F76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E147-8096-4B0A-B632-FA247E9D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DD7A6-267E-4BDB-B954-C7D7CA2B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D51B8-AAC2-45EB-851D-D23A43D4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4698-0F89-493F-9658-CE3A11E4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2C99-D50E-490A-BDEE-B3AAC7E7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2E601-1EC6-4060-818D-3B699739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9EB9-2116-4A60-A65B-568F8D5E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D187-4A87-40DB-97F3-59213EF8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686FF-2FD8-4999-930A-05682BA1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782E-A335-4988-9E0B-49E3CA4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C7A8-CC30-4E77-8EC3-D680336B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7E222-E62A-4DD8-AA00-94CBD5BB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DC010-5778-48D1-B1AD-D321D2780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7022A-6582-4052-A013-053576C78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0132E-192B-4B1D-8B27-89DF5FD0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CEB2-102B-443E-8594-B31D5AFB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D182C-D666-4182-8A11-47F446DC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1E5A-8F58-4C9E-B396-2A7263A9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5ECA-1947-4C53-901F-9D6E7F6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FBE3-9C70-4CDB-917A-FAB27E66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FFFD-D631-4DBC-910E-E137794F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E1D79-0E3C-480C-8537-BC3A47A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FD40E-C147-42BE-B682-BBDCC827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5EBD-E359-4E0A-92DF-0651075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1A38-E1C9-4B11-A241-8A54A38E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6B9D-C796-4B8F-A1A9-05F14558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A3026-C7CE-4A1B-B197-75F019E5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40F3-AA07-445A-BB2E-8FE8A8AB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B37BC-11D3-4D35-9F29-0BECD7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5C519-4CA7-44B8-92ED-09D0F84C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B0D2-29EE-4878-AB0C-B3A0935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634F7-677B-4334-8798-DE48BA60A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CE15-3241-40EE-AA41-38882DD1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D217-1F2C-450E-B43E-C5768C37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DB05C-FA25-4558-A50D-A36D69D2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1A210-4F66-43E4-9AA4-3AF1A48D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515AF-5DF8-48A1-8BC7-6FF7D4DE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1C38-EC8E-4521-A7A7-B3A546C8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9F88-FC78-4EBB-AE2B-AE85BE8FA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C755-46AF-4C0A-BCD1-6F1282A9B17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CE35-DE97-4EAE-B5C2-BA7DECA11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43FF-5209-433E-9AA5-B0AEE1E3D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E18-DE27-43AA-8E34-2E3BCED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2s.com/Code/VBA-Excel-Access-Word/Excel/MovetheactivecellbyusingActiveCellOffset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2s.com/Code/VBA-Excel-Access-Word/Excel/MovetheactivecellbyusingActiveCellOffset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0188-EBC5-4D45-B114-7F7DCA564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VBA-Challenge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9913-CD64-49C3-8A68-BD60BC594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Submission Screenshots, Sources and References</a:t>
            </a:r>
          </a:p>
          <a:p>
            <a:endParaRPr lang="de-DE" dirty="0"/>
          </a:p>
          <a:p>
            <a:r>
              <a:rPr lang="de-DE" dirty="0"/>
              <a:t>Regine </a:t>
            </a:r>
            <a:r>
              <a:rPr lang="de-DE"/>
              <a:t>Strey 1/9/2021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8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1FDC-6F9D-4F69-9578-85B9CE3C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Screenshot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2016 </a:t>
            </a:r>
            <a:r>
              <a:rPr lang="de-DE" dirty="0" err="1"/>
              <a:t>worksheet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D05AA-3232-4A98-8769-A15169D3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488"/>
            <a:ext cx="10515600" cy="3935611"/>
          </a:xfrm>
        </p:spPr>
      </p:pic>
    </p:spTree>
    <p:extLst>
      <p:ext uri="{BB962C8B-B14F-4D97-AF65-F5344CB8AC3E}">
        <p14:creationId xmlns:p14="http://schemas.microsoft.com/office/powerpoint/2010/main" val="160477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53C0-3575-44F7-98A1-93845402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Screenshot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2015 </a:t>
            </a:r>
            <a:r>
              <a:rPr lang="de-DE" dirty="0" err="1"/>
              <a:t>worksheet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42264-AC0E-47A5-8E9A-316D2FE5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952"/>
            <a:ext cx="10515600" cy="4026683"/>
          </a:xfrm>
        </p:spPr>
      </p:pic>
    </p:spTree>
    <p:extLst>
      <p:ext uri="{BB962C8B-B14F-4D97-AF65-F5344CB8AC3E}">
        <p14:creationId xmlns:p14="http://schemas.microsoft.com/office/powerpoint/2010/main" val="59824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3FC1-25D0-4FB5-82D0-B38F62F5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Screenshot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2014 </a:t>
            </a:r>
            <a:r>
              <a:rPr lang="de-DE" dirty="0" err="1"/>
              <a:t>worksheet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CA725-C474-45EF-AB97-2B83710CC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350"/>
            <a:ext cx="10515600" cy="4019887"/>
          </a:xfrm>
        </p:spPr>
      </p:pic>
    </p:spTree>
    <p:extLst>
      <p:ext uri="{BB962C8B-B14F-4D97-AF65-F5344CB8AC3E}">
        <p14:creationId xmlns:p14="http://schemas.microsoft.com/office/powerpoint/2010/main" val="350030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333E-FD5D-48FB-8535-F80A17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0916-09D8-49FF-A815-1153BC87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https://www.educba.com/vba-last-row/</a:t>
            </a:r>
            <a:r>
              <a:rPr lang="en-US" dirty="0"/>
              <a:t> *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https://stackoverflow.com/questions/42633273/finding-max-of-a-column-in-vba/42633375</a:t>
            </a:r>
            <a:r>
              <a:rPr lang="en-US" dirty="0"/>
              <a:t> *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https://stackoverflow.com/questions/43490299/excel-vba-using-find-how-to-select-the-cell-where-the-item-is-found </a:t>
            </a:r>
            <a:r>
              <a:rPr lang="en-US" dirty="0"/>
              <a:t> *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http://www.java2s.com/Code/VBA-Excel-Access-Word/Excel/MovetheactivecellbyusingActiveCellOffset.htm</a:t>
            </a:r>
            <a:r>
              <a:rPr lang="en-US" dirty="0"/>
              <a:t> 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Source used directly in submitted code</a:t>
            </a:r>
          </a:p>
        </p:txBody>
      </p:sp>
    </p:spTree>
    <p:extLst>
      <p:ext uri="{BB962C8B-B14F-4D97-AF65-F5344CB8AC3E}">
        <p14:creationId xmlns:p14="http://schemas.microsoft.com/office/powerpoint/2010/main" val="105570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333E-FD5D-48FB-8535-F80A17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0916-09D8-49FF-A815-1153BC87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https://youtu.be/xkRl14pHLBU</a:t>
            </a:r>
          </a:p>
          <a:p>
            <a:r>
              <a:rPr lang="en-US" dirty="0">
                <a:hlinkClick r:id="rId2"/>
              </a:rPr>
              <a:t>https://www.youtube.com/watch?v=MeKL_n6SiYY&amp;list=RDCMUCqyBfm_H9ugGirk1ufYA2YA&amp;index=2</a:t>
            </a:r>
          </a:p>
        </p:txBody>
      </p:sp>
    </p:spTree>
    <p:extLst>
      <p:ext uri="{BB962C8B-B14F-4D97-AF65-F5344CB8AC3E}">
        <p14:creationId xmlns:p14="http://schemas.microsoft.com/office/powerpoint/2010/main" val="161495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VBA-Challenge</vt:lpstr>
      <vt:lpstr>Screenshot of year 2016 worksheet result</vt:lpstr>
      <vt:lpstr>Screenshot of year 2015 worksheet result</vt:lpstr>
      <vt:lpstr>Screenshot of year 2014 worksheet result</vt:lpstr>
      <vt:lpstr>Sources: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VBA-Challenge</dc:title>
  <dc:creator>Regine Strey</dc:creator>
  <cp:lastModifiedBy>Regine Strey</cp:lastModifiedBy>
  <cp:revision>10</cp:revision>
  <dcterms:created xsi:type="dcterms:W3CDTF">2021-01-08T13:46:57Z</dcterms:created>
  <dcterms:modified xsi:type="dcterms:W3CDTF">2021-01-09T19:49:16Z</dcterms:modified>
</cp:coreProperties>
</file>