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IS PAULO BENTO FERREIRA" initials="RPBF" lastIdx="2" clrIdx="0">
    <p:extLst>
      <p:ext uri="{19B8F6BF-5375-455C-9EA6-DF929625EA0E}">
        <p15:presenceInfo xmlns:p15="http://schemas.microsoft.com/office/powerpoint/2012/main" userId="REGIS PAULO BENTO FER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CF930-176F-5BBD-C9CC-25ED5074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E6EE12-DF60-07EE-A6BE-BDA9C147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361D8-25BF-EB59-B6AF-3639723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1B1041-968A-1EE5-1836-4C9E10C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F8658A-A355-D5E1-0451-78D2250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8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70E66-7798-791A-1E23-473B9DE1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4736EF-94DC-E3DD-D530-7B18DD63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185BB-348C-E55B-497D-A8EB8A6B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38CDC6-17AF-62AB-11DF-94F47041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A4E97-BF8B-4A71-A9BF-5DDB56E9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54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A802FD-384B-0DEA-5F32-90A3B9C3F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5D3ADE-A02E-29EB-7DED-470B7FA7B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49871-2817-9EAF-61E7-95426C4D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902BE-B2A7-FC08-1046-586E59D7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B832C-0BC9-FCB6-F778-5340E901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8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6F35B-2F61-5828-DB9D-9629B8F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EA8640-979B-CD8A-EE51-56687C54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31AC1-2F60-D83A-6B66-E7ED12D1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D5D31-10D5-FAB7-E043-8877F33F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DD29E-8A99-584E-2DE3-AD431400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64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9D93A-CBED-DD81-7419-1B9CC2BA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7A3986-E515-7A29-98D8-55344775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AE9E41-5552-C326-DF4D-6D14511F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2E322-9B23-1AE2-6A82-84538804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7DFB7-3F08-7DBE-5E1A-150A31C0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7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93BB-1F96-5346-9616-0AB54696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90564-3EE3-B7CE-55BE-A4354BDAC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21DD8C-41AD-CB87-CDB1-9C3E36192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26FFE4-FBA5-9D56-D23F-43797BD9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2D0E8-E211-3093-58D6-BC6D35FE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5FBF89-222F-2D68-851C-D452B66E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BDA70-BAF5-C4A3-8A74-35DA91B2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5BACD7-D089-F66E-88EC-3E70B5FF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C672FB-477E-13C6-A3A5-92C770A36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6F57B7-6526-38A5-F6E6-E0BB1658A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A6B342-0656-14D8-52D5-EA377A0B7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CA6F03-807D-ED69-3BA6-6B9D8C4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9670A6-F9A9-2E26-32F8-8E240610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66968B-04ED-C2E7-F51D-788860B9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02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C685B-6BA8-BA5E-F745-BA419D94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091762-4951-B661-60DC-73DE6D36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50085B-A08E-B30A-4FD3-F8EF40A7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2FEED2-9E1F-1A7E-A582-0D2AD789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5C85C3-97BD-5AB5-FDC1-D51B822E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BDFD9D-97B2-CD57-41C1-DF1DF772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11B49C-3517-0F48-47A1-A5A6CE1E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84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BF4D8-F85A-C67B-3AED-E5B602FE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3F87C-47FC-DF9C-6926-CC32771C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691123-EC0C-A0CE-DEC9-1E7B66AA6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DE8D1-F5A2-7806-6DFF-A9F64F88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0EDBE2-7EC4-B63A-6A23-F796E7F3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F40A93-2D4C-FAF6-6237-C25A7D71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7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A450C-FA59-111F-8182-FD1F40A1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049BB7-35B9-3276-F566-1FA279885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158F56-88FD-6606-81D7-8D85F8A0A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A7CF4F-7B24-8D74-5726-A2B90F89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A9ABE-F0CF-4259-EE90-DF34D123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AEDE60-19E5-9ECD-8947-C3400879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4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76736D-1A3A-FE86-ABBA-B4D853E1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E6725A-473D-C826-000A-3322349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ED0C7-5FEE-B9B2-F0E4-6E53E44B2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92D6-B7A0-4F8E-8D84-5092358375EE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A74BCD-FB53-9052-5EC5-75590DA96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7D568-4D28-7C27-8596-471E40257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F2CB-3E04-4F44-94F1-64E311511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08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226FE37-3083-D8BA-4E51-DE8BE876C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6" y="1706245"/>
            <a:ext cx="1495425" cy="17227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A8DF87-3201-377A-F01E-AAC72802E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38" y="1828800"/>
            <a:ext cx="1885950" cy="1600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C816FFD-AEC1-928C-02F8-73C63FC58C28}"/>
              </a:ext>
            </a:extLst>
          </p:cNvPr>
          <p:cNvSpPr txBox="1"/>
          <p:nvPr/>
        </p:nvSpPr>
        <p:spPr>
          <a:xfrm>
            <a:off x="2062862" y="2567622"/>
            <a:ext cx="22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/>
              <a:t>Return</a:t>
            </a:r>
            <a:r>
              <a:rPr lang="pt-BR" b="1" u="sng" dirty="0"/>
              <a:t> false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E2DCD47-CF89-9AB2-63AE-28B400FF4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27" y="1866682"/>
            <a:ext cx="1857634" cy="15623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E08F2D4-4C01-6F71-8B3A-7C8AAF1A0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472" y="1866682"/>
            <a:ext cx="1819529" cy="156231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3E5CAFB-BE57-47E1-ABF1-FC4073630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2541" y="1866682"/>
            <a:ext cx="1819529" cy="159089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089277E-7C58-7FCA-48D3-012694762A15}"/>
              </a:ext>
            </a:extLst>
          </p:cNvPr>
          <p:cNvSpPr txBox="1"/>
          <p:nvPr/>
        </p:nvSpPr>
        <p:spPr>
          <a:xfrm>
            <a:off x="4894729" y="900953"/>
            <a:ext cx="285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LINHA</a:t>
            </a:r>
            <a:r>
              <a:rPr lang="pt-BR" dirty="0"/>
              <a:t> </a:t>
            </a:r>
            <a:r>
              <a:rPr lang="pt-BR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310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7A09B6-94E4-55CF-EB3F-63DD0A1D8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" y="1847850"/>
            <a:ext cx="1828800" cy="15811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EDDF00-0163-35E9-C4E1-B5AFE3F1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97" y="1838325"/>
            <a:ext cx="1838325" cy="1590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B5AA0C2-4E9A-0361-505A-BD4471464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48" y="1847850"/>
            <a:ext cx="1847850" cy="15811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9E1C58-F922-2386-13BD-2BE5CFBE2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24" y="1847850"/>
            <a:ext cx="1838325" cy="15906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87B15E2-EF47-019D-B8A3-66B3FFD0B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93" y="1876425"/>
            <a:ext cx="1809750" cy="15621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3A0F70D-3A4C-0B85-7298-D7FA6C5B6983}"/>
              </a:ext>
            </a:extLst>
          </p:cNvPr>
          <p:cNvSpPr txBox="1"/>
          <p:nvPr/>
        </p:nvSpPr>
        <p:spPr>
          <a:xfrm>
            <a:off x="4082157" y="806823"/>
            <a:ext cx="375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           </a:t>
            </a:r>
            <a:r>
              <a:rPr lang="pt-BR" b="1" dirty="0"/>
              <a:t>LINHA</a:t>
            </a:r>
            <a:r>
              <a:rPr lang="pt-BR" dirty="0"/>
              <a:t> </a:t>
            </a:r>
            <a:r>
              <a:rPr lang="pt-B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276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1A597F-ED92-5D39-A766-CD09DEB7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8" y="2754686"/>
            <a:ext cx="1847850" cy="15906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F49378-8809-22C7-7661-6DAEAEBF4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08" y="2764211"/>
            <a:ext cx="1838325" cy="15811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6A7692-AFB9-E392-8461-C2BFE7D0F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63" y="2764211"/>
            <a:ext cx="1819275" cy="15811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29C747C-7A5A-EC0B-2F51-1D0D2DC59916}"/>
              </a:ext>
            </a:extLst>
          </p:cNvPr>
          <p:cNvSpPr txBox="1"/>
          <p:nvPr/>
        </p:nvSpPr>
        <p:spPr>
          <a:xfrm>
            <a:off x="6721569" y="3429000"/>
            <a:ext cx="158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RETURN</a:t>
            </a:r>
            <a:r>
              <a:rPr lang="pt-BR" dirty="0"/>
              <a:t> </a:t>
            </a:r>
            <a:r>
              <a:rPr lang="pt-BR" b="1" dirty="0"/>
              <a:t>FALSE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E90EDC-6CAA-E8EC-11F3-F6126BA06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08" y="2764211"/>
            <a:ext cx="1847850" cy="15525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8B22D8-EAEF-0A8B-ED56-E4076053506D}"/>
              </a:ext>
            </a:extLst>
          </p:cNvPr>
          <p:cNvSpPr txBox="1"/>
          <p:nvPr/>
        </p:nvSpPr>
        <p:spPr>
          <a:xfrm>
            <a:off x="3536576" y="1169894"/>
            <a:ext cx="364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              </a:t>
            </a:r>
            <a:r>
              <a:rPr lang="pt-BR" b="1" dirty="0"/>
              <a:t>LINHA</a:t>
            </a:r>
            <a:r>
              <a:rPr lang="pt-BR" dirty="0"/>
              <a:t> </a:t>
            </a:r>
            <a:r>
              <a:rPr lang="pt-BR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557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9C07002-4E53-F67E-FA03-8F6A88FA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0" y="2381135"/>
            <a:ext cx="1857634" cy="1638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7907A3-8A93-98AC-18DE-4E3E56F5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71" y="2381135"/>
            <a:ext cx="1895740" cy="16194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6B431F-BF0B-C721-6DE7-42819DF97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748" y="2381135"/>
            <a:ext cx="1857634" cy="160042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6FDD3CE-698B-B6D5-1A96-6E2693C85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519" y="2409714"/>
            <a:ext cx="1857634" cy="160995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5E27EE-8429-9CF4-6559-BE12068A2327}"/>
              </a:ext>
            </a:extLst>
          </p:cNvPr>
          <p:cNvSpPr txBox="1"/>
          <p:nvPr/>
        </p:nvSpPr>
        <p:spPr>
          <a:xfrm>
            <a:off x="3863099" y="1075765"/>
            <a:ext cx="392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                 </a:t>
            </a:r>
            <a:r>
              <a:rPr lang="pt-BR" b="1" dirty="0"/>
              <a:t>LINHA</a:t>
            </a:r>
            <a:r>
              <a:rPr lang="pt-BR" dirty="0"/>
              <a:t> </a:t>
            </a:r>
            <a:r>
              <a:rPr lang="pt-BR" b="1" dirty="0"/>
              <a:t>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CF0B954-DE50-B2C2-C848-5E212511333E}"/>
              </a:ext>
            </a:extLst>
          </p:cNvPr>
          <p:cNvSpPr txBox="1"/>
          <p:nvPr/>
        </p:nvSpPr>
        <p:spPr>
          <a:xfrm>
            <a:off x="285900" y="4612341"/>
            <a:ext cx="28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IMPRIMINDO</a:t>
            </a:r>
            <a:r>
              <a:rPr lang="pt-BR" dirty="0"/>
              <a:t> </a:t>
            </a:r>
            <a:r>
              <a:rPr lang="pt-BR" b="1" dirty="0"/>
              <a:t>A</a:t>
            </a:r>
            <a:r>
              <a:rPr lang="pt-BR" dirty="0"/>
              <a:t> </a:t>
            </a:r>
            <a:r>
              <a:rPr lang="pt-BR" b="1" dirty="0"/>
              <a:t>PILHA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8933C3-0890-BE02-F83E-7AD21A8A6299}"/>
              </a:ext>
            </a:extLst>
          </p:cNvPr>
          <p:cNvSpPr txBox="1"/>
          <p:nvPr/>
        </p:nvSpPr>
        <p:spPr>
          <a:xfrm>
            <a:off x="9518130" y="3052482"/>
            <a:ext cx="21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RETURN FALSE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816977-EF18-A513-69F2-48879138D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43" y="5177118"/>
            <a:ext cx="1943371" cy="133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08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REGIS PAULO BENTO FERREIRA</dc:creator>
  <cp:lastModifiedBy>REGIS PAULO BENTO FERREIRA</cp:lastModifiedBy>
  <cp:revision>2</cp:revision>
  <dcterms:created xsi:type="dcterms:W3CDTF">2022-10-09T17:25:59Z</dcterms:created>
  <dcterms:modified xsi:type="dcterms:W3CDTF">2022-10-09T18:17:45Z</dcterms:modified>
</cp:coreProperties>
</file>