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65248-5F8B-C6CB-3460-AED944232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67A9C-ABA7-2879-E118-DE864C729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B188-9A99-BE49-4960-3DFBF751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9C65-9DFD-4AB7-BE8B-40CA0870C49A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445D93-CAE9-FCE7-B15F-11DA6D7D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09F4E9-DD3F-E440-DDEC-0E17DC29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47FC-576D-4DBC-A839-4BC6D3A07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68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A8E9A-1FBA-CFA5-D0B5-60F32D22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E9F9DB-D68D-BE31-8C13-FE5D2B375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8E308-AA81-5F14-FAFE-6AF2627A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9C65-9DFD-4AB7-BE8B-40CA0870C49A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CCFBC-A744-7F45-04B2-74CF9D5A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9B37C2-C293-55A5-C1BB-318A3FA5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47FC-576D-4DBC-A839-4BC6D3A07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1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DE03ED-DB5B-3060-C5E4-D104D9B6B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03682C-1257-A0D2-49E9-1FBA9BFFD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95FA4-EC83-61F4-6B7A-336930E6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9C65-9DFD-4AB7-BE8B-40CA0870C49A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FB252-3B86-E14D-D9F7-74672C65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E8775-B125-9242-0541-A2322C4D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47FC-576D-4DBC-A839-4BC6D3A07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0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D9BA0-B210-4EFA-EF25-4A7FED67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A2CD0-83D9-6629-EBC5-AE15C0E64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56F7B5-42ED-971F-3BB1-07560E84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9C65-9DFD-4AB7-BE8B-40CA0870C49A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C12879-C837-CC3C-FBBB-CB8EEDAE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79D2BC-5B5E-F5DF-8135-165F4766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47FC-576D-4DBC-A839-4BC6D3A07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3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573A9-40E4-844F-4979-C275C745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007AFA-FE27-B9FB-1F3D-4A355D1C5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05EE8-E86E-2C04-D0B9-3CA17A77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9C65-9DFD-4AB7-BE8B-40CA0870C49A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A27A72-EE56-4C66-7262-3B448C6B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502BB7-18B3-1E3D-2BC0-43AB4B69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47FC-576D-4DBC-A839-4BC6D3A07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74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E9F64-BCD2-BB11-E42E-8F3992F5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26B5D-2075-AF09-5D67-A7332B4C2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1989AB-C755-94AB-08B7-A5DE0E6DE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E442B6-17AE-8086-1A3C-264FB688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9C65-9DFD-4AB7-BE8B-40CA0870C49A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241E7-293E-A88C-DA4C-7A2DFD3B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C0EE46-1753-6DD2-6631-423903B6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47FC-576D-4DBC-A839-4BC6D3A07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85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C65C6-88CE-4EC1-377B-CE8E3EB4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F71660-9AD6-59FE-D539-ED66BAF5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9EED4A-B668-F056-CB49-B0386FCDD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CD365F-B915-2575-AF35-C62ECD76B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66937A-9751-EA5C-C652-DAF741A50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4BDA40-425E-EDA8-CBBA-6DBF608B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9C65-9DFD-4AB7-BE8B-40CA0870C49A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43D0A3-7858-7BCE-26D8-C42E98B8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562EA7-1DED-173E-DD75-DFBE8CAA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47FC-576D-4DBC-A839-4BC6D3A07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75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2D844-B5BC-E0F7-8BF1-05485E5B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032D25-CE36-790B-F0A3-FAF00DB2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9C65-9DFD-4AB7-BE8B-40CA0870C49A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DB44-D551-670A-37EA-DFA48C78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0FA149-F108-B8F4-374A-252C5736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47FC-576D-4DBC-A839-4BC6D3A07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9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2865F7-4AB1-1F3F-5D3B-6C3227C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9C65-9DFD-4AB7-BE8B-40CA0870C49A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581E9C-F240-EF12-78BB-05E43A81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B7B951-F9EF-74AC-8188-9BE0BDF6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47FC-576D-4DBC-A839-4BC6D3A07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41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EE182-5371-4FCD-45C0-5DFCC376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B9893-CC1D-8D11-C047-6754023AF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8FB797-7BFA-25CE-A713-E4E89FBC0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7810AF-0EB1-4D96-A330-5820BC13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9C65-9DFD-4AB7-BE8B-40CA0870C49A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81DADE-704F-1B0E-C323-FBE24F70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2286C-9EA3-F696-C27D-61E18BF5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47FC-576D-4DBC-A839-4BC6D3A07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53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F259E-D87B-9C1D-9720-EBDD4710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37A683-CBBF-DC74-CAA8-B9326DAC4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59F08F-969A-B385-4497-EAD69BE48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78D7D-F09B-03E0-AA47-AC64BFBD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9C65-9DFD-4AB7-BE8B-40CA0870C49A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25B00D-C94C-1BFA-53F2-3CBFB1EE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F20DDC-5D42-B1B8-FBEC-4C40CDC0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47FC-576D-4DBC-A839-4BC6D3A07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11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4A3EA7-52B5-C250-C6E9-C75722CF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A7F12E-5B9D-5C19-7ED5-FDF7DF1A7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FF7F9-7061-03C7-1824-5FC371C05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D9C65-9DFD-4AB7-BE8B-40CA0870C49A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CEC332-0A34-1384-3CE0-B74F4F174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0C62B0-D61D-BC87-5268-EA7689EC2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347FC-576D-4DBC-A839-4BC6D3A075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36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1AE17C1-21D7-3640-DDC3-66C92173E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63" y="1975951"/>
            <a:ext cx="1495425" cy="172275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22BC206-D90F-24ED-8637-BBC5AC1D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989" y="1935609"/>
            <a:ext cx="1829055" cy="172275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3DF13E-A125-3D49-FE74-EF0B1F0EACD5}"/>
              </a:ext>
            </a:extLst>
          </p:cNvPr>
          <p:cNvSpPr txBox="1"/>
          <p:nvPr/>
        </p:nvSpPr>
        <p:spPr>
          <a:xfrm>
            <a:off x="4164946" y="2366682"/>
            <a:ext cx="156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RETURN</a:t>
            </a:r>
            <a:r>
              <a:rPr lang="pt-BR" dirty="0"/>
              <a:t> </a:t>
            </a:r>
            <a:r>
              <a:rPr lang="pt-BR" b="1" dirty="0"/>
              <a:t>FALSE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B94E039-9C86-13BE-2FDE-4E78DC328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577" y="1975951"/>
            <a:ext cx="1857634" cy="17227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BCC7593-BFC8-1089-8014-FD1F5375B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589" y="1975951"/>
            <a:ext cx="1829055" cy="166896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F291A62-2CDF-7620-3540-9F12A8837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3011" y="1935609"/>
            <a:ext cx="1857634" cy="172275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5376C7F-507D-A9A5-4719-88321228DA77}"/>
              </a:ext>
            </a:extLst>
          </p:cNvPr>
          <p:cNvSpPr txBox="1"/>
          <p:nvPr/>
        </p:nvSpPr>
        <p:spPr>
          <a:xfrm>
            <a:off x="3590365" y="766482"/>
            <a:ext cx="448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                           </a:t>
            </a:r>
            <a:r>
              <a:rPr lang="pt-BR" b="1" dirty="0"/>
              <a:t>LINHA</a:t>
            </a:r>
            <a:r>
              <a:rPr lang="pt-BR" dirty="0"/>
              <a:t> </a:t>
            </a:r>
            <a:r>
              <a:rPr lang="pt-BR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105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8758F7-9070-5A77-66DE-00E6DB17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" y="1761565"/>
            <a:ext cx="2080221" cy="18823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2CE9AE-6E30-E94A-FDB5-BE5976F1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59" y="1761565"/>
            <a:ext cx="1781424" cy="17787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765EB9B-5022-37C2-14DB-179A3C863CD5}"/>
              </a:ext>
            </a:extLst>
          </p:cNvPr>
          <p:cNvSpPr txBox="1"/>
          <p:nvPr/>
        </p:nvSpPr>
        <p:spPr>
          <a:xfrm>
            <a:off x="4652273" y="2650933"/>
            <a:ext cx="190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RETURN TRUE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5D82573-5927-08CB-BD04-113FB3FD3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164" y="1650264"/>
            <a:ext cx="1819529" cy="177873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745D735-EC5A-D1D9-878F-DE8A9124D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487" y="1692636"/>
            <a:ext cx="1848108" cy="17787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628AA41-7B12-D1F3-BEC1-4F74ED62EFB7}"/>
              </a:ext>
            </a:extLst>
          </p:cNvPr>
          <p:cNvSpPr txBox="1"/>
          <p:nvPr/>
        </p:nvSpPr>
        <p:spPr>
          <a:xfrm>
            <a:off x="3697941" y="658906"/>
            <a:ext cx="420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                                      LINHA 2</a:t>
            </a:r>
          </a:p>
        </p:txBody>
      </p:sp>
    </p:spTree>
    <p:extLst>
      <p:ext uri="{BB962C8B-B14F-4D97-AF65-F5344CB8AC3E}">
        <p14:creationId xmlns:p14="http://schemas.microsoft.com/office/powerpoint/2010/main" val="130989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1EFA9A1-37FA-4060-727E-C863B66888BB}"/>
              </a:ext>
            </a:extLst>
          </p:cNvPr>
          <p:cNvSpPr txBox="1"/>
          <p:nvPr/>
        </p:nvSpPr>
        <p:spPr>
          <a:xfrm>
            <a:off x="295835" y="2608729"/>
            <a:ext cx="224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RETURN TRUE - </a:t>
            </a:r>
            <a:r>
              <a:rPr lang="pt-BR" dirty="0"/>
              <a:t>PILHA CHEIA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32CE37-CD4C-BEB4-7895-B1B481E4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077" y="1909482"/>
            <a:ext cx="2385301" cy="19186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DA0EF84-4607-FA90-AC5F-04D270D54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855" y="1909482"/>
            <a:ext cx="2385301" cy="18328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3E3CD53-87DE-8C31-1307-F5D69F43F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633" y="1909482"/>
            <a:ext cx="1909049" cy="302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9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1628A7A-CAFF-86E5-00A2-AFCE6A5E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4" y="1815353"/>
            <a:ext cx="2264278" cy="209774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BAA2D59-AAF0-8B47-78BE-B74FA444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58" y="1815353"/>
            <a:ext cx="1848108" cy="19496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A37CBE-681C-5826-1BF2-6BEFED2FB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969" y="1909482"/>
            <a:ext cx="2573560" cy="18100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409B35F-D1E7-7CE2-EC5A-7E13FEF1EE8E}"/>
              </a:ext>
            </a:extLst>
          </p:cNvPr>
          <p:cNvSpPr txBox="1"/>
          <p:nvPr/>
        </p:nvSpPr>
        <p:spPr>
          <a:xfrm>
            <a:off x="7960660" y="2850776"/>
            <a:ext cx="37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                  RETURN FALSE</a:t>
            </a:r>
          </a:p>
        </p:txBody>
      </p:sp>
    </p:spTree>
    <p:extLst>
      <p:ext uri="{BB962C8B-B14F-4D97-AF65-F5344CB8AC3E}">
        <p14:creationId xmlns:p14="http://schemas.microsoft.com/office/powerpoint/2010/main" val="2925934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REGIS PAULO BENTO FERREIRA</dc:creator>
  <cp:lastModifiedBy>REGIS PAULO BENTO FERREIRA</cp:lastModifiedBy>
  <cp:revision>1</cp:revision>
  <dcterms:created xsi:type="dcterms:W3CDTF">2022-10-09T17:47:12Z</dcterms:created>
  <dcterms:modified xsi:type="dcterms:W3CDTF">2022-10-09T18:15:31Z</dcterms:modified>
</cp:coreProperties>
</file>