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8" r:id="rId7"/>
    <p:sldId id="269" r:id="rId8"/>
    <p:sldId id="270" r:id="rId9"/>
    <p:sldId id="260" r:id="rId10"/>
    <p:sldId id="272" r:id="rId11"/>
    <p:sldId id="271" r:id="rId12"/>
    <p:sldId id="273" r:id="rId13"/>
    <p:sldId id="274" r:id="rId14"/>
    <p:sldId id="264" r:id="rId15"/>
    <p:sldId id="265" r:id="rId16"/>
    <p:sldId id="276" r:id="rId17"/>
    <p:sldId id="266" r:id="rId18"/>
    <p:sldId id="277" r:id="rId19"/>
    <p:sldId id="26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35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78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8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6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5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43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69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82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5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387E-0A57-4A2B-94F6-E657DD989388}" type="datetimeFigureOut">
              <a:rPr lang="zh-TW" altLang="en-US" smtClean="0"/>
              <a:t>2014/9/12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83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387E-0A57-4A2B-94F6-E657DD989388}" type="datetimeFigureOut">
              <a:rPr lang="zh-TW" altLang="en-US" smtClean="0"/>
              <a:t>2014/9/12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C9A7-343B-4592-9FFD-E2C5F550D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83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與資料的對話：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Model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ADO.NET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DTO vs. POCO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DTO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只有屬性。</a:t>
            </a:r>
            <a:endParaRPr lang="en-US" altLang="zh-TW" dirty="0" smtClean="0"/>
          </a:p>
          <a:p>
            <a:r>
              <a:rPr lang="zh-TW" altLang="en-US" dirty="0" smtClean="0"/>
              <a:t>只是單純裝載資料。</a:t>
            </a:r>
            <a:endParaRPr lang="en-US" altLang="zh-TW" dirty="0" smtClean="0"/>
          </a:p>
          <a:p>
            <a:r>
              <a:rPr lang="zh-TW" altLang="en-US" dirty="0" smtClean="0"/>
              <a:t>適合跨層次傳遞資料。</a:t>
            </a:r>
            <a:endParaRPr lang="en-US" altLang="zh-TW" dirty="0" smtClean="0"/>
          </a:p>
          <a:p>
            <a:r>
              <a:rPr lang="zh-TW" altLang="en-US" dirty="0" smtClean="0"/>
              <a:t>輕量。</a:t>
            </a:r>
            <a:endParaRPr lang="en-US" altLang="zh-TW" dirty="0" smtClean="0"/>
          </a:p>
          <a:p>
            <a:r>
              <a:rPr lang="zh-TW" altLang="en-US" dirty="0" smtClean="0"/>
              <a:t>便於序列化。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POCO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 smtClean="0"/>
              <a:t>有屬性和對屬性的操作。</a:t>
            </a:r>
            <a:endParaRPr lang="en-US" altLang="zh-TW" dirty="0" smtClean="0"/>
          </a:p>
          <a:p>
            <a:r>
              <a:rPr lang="zh-TW" altLang="en-US" dirty="0" smtClean="0"/>
              <a:t>可以擁有自己的方法處理。</a:t>
            </a:r>
            <a:endParaRPr lang="en-US" altLang="zh-TW" dirty="0" smtClean="0"/>
          </a:p>
          <a:p>
            <a:r>
              <a:rPr lang="zh-TW" altLang="en-US" dirty="0" smtClean="0"/>
              <a:t>也可以傳遞資料，但傳遞的資料可能會受到自己內部的邏輯影響。</a:t>
            </a:r>
            <a:endParaRPr lang="en-US" altLang="zh-TW" dirty="0" smtClean="0"/>
          </a:p>
          <a:p>
            <a:r>
              <a:rPr lang="zh-TW" altLang="en-US" dirty="0" smtClean="0"/>
              <a:t>稍重。</a:t>
            </a:r>
            <a:endParaRPr lang="en-US" altLang="zh-TW" dirty="0" smtClean="0"/>
          </a:p>
          <a:p>
            <a:r>
              <a:rPr lang="zh-TW" altLang="en-US" dirty="0" smtClean="0"/>
              <a:t>可序列化。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4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Repository Pattern</a:t>
            </a:r>
            <a:endParaRPr lang="zh-TW" altLang="en-US" dirty="0"/>
          </a:p>
        </p:txBody>
      </p:sp>
      <p:pic>
        <p:nvPicPr>
          <p:cNvPr id="1026" name="Picture 2" descr="Ff649690.4058e458-bd54-4597-845e-6f8b1a21cfc3(en-us,PandP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66" y="2416162"/>
            <a:ext cx="9652468" cy="337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of Work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由一個邏輯性的工作單元 </a:t>
            </a:r>
            <a:r>
              <a:rPr lang="en-US" altLang="zh-TW" dirty="0" smtClean="0"/>
              <a:t>(unit of work)</a:t>
            </a:r>
            <a:r>
              <a:rPr lang="zh-TW" altLang="en-US" dirty="0" smtClean="0"/>
              <a:t>，封裝過多的 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在工作單元內存取 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，進行資料庫操作。</a:t>
            </a:r>
            <a:endParaRPr lang="en-US" altLang="zh-TW" dirty="0" smtClean="0"/>
          </a:p>
          <a:p>
            <a:r>
              <a:rPr lang="en-US" altLang="zh-TW" dirty="0" smtClean="0"/>
              <a:t>Unit of Work Pattern </a:t>
            </a:r>
            <a:r>
              <a:rPr lang="zh-TW" altLang="en-US" dirty="0" smtClean="0"/>
              <a:t>可簡化上層用戶端存取資料庫的工作。</a:t>
            </a:r>
            <a:endParaRPr lang="en-US" altLang="zh-TW" dirty="0" smtClean="0"/>
          </a:p>
          <a:p>
            <a:r>
              <a:rPr lang="zh-TW" altLang="en-US" dirty="0" smtClean="0"/>
              <a:t>封裝 </a:t>
            </a:r>
            <a:r>
              <a:rPr lang="en-US" altLang="zh-TW" dirty="0" smtClean="0"/>
              <a:t>Repository </a:t>
            </a:r>
            <a:r>
              <a:rPr lang="zh-TW" altLang="en-US" dirty="0" smtClean="0"/>
              <a:t>之間的 </a:t>
            </a:r>
            <a:r>
              <a:rPr lang="en-US" altLang="zh-TW" dirty="0" smtClean="0"/>
              <a:t>transaction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2050" name="Picture 2" descr="http://www.codeproject.com/KB/aspnet/581487/d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94" y="4117703"/>
            <a:ext cx="6460256" cy="245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1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 </a:t>
            </a:r>
            <a:r>
              <a:rPr lang="en-US" altLang="zh-TW" dirty="0" smtClean="0"/>
              <a:t>(Generic)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泛型</a:t>
            </a:r>
            <a:r>
              <a:rPr lang="en-US" altLang="zh-TW" dirty="0"/>
              <a:t> (Generic) </a:t>
            </a:r>
            <a:r>
              <a:rPr lang="zh-TW" altLang="zh-TW" dirty="0"/>
              <a:t>的核心目的，就是讓一個類別可以相容於不同的資料型別，舉凡實值型別或參考型別都能</a:t>
            </a:r>
            <a:r>
              <a:rPr lang="zh-TW" altLang="zh-TW" dirty="0" smtClean="0"/>
              <a:t>使用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泛型的表示法由類別與型別參數</a:t>
            </a:r>
            <a:r>
              <a:rPr lang="en-US" altLang="zh-TW" dirty="0"/>
              <a:t> (type parameter) </a:t>
            </a:r>
            <a:r>
              <a:rPr lang="zh-TW" altLang="zh-TW" dirty="0"/>
              <a:t>所</a:t>
            </a:r>
            <a:r>
              <a:rPr lang="zh-TW" altLang="zh-TW" dirty="0" smtClean="0"/>
              <a:t>組成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zh-TW" dirty="0"/>
              <a:t>泛型可不限單一型別，例如</a:t>
            </a:r>
            <a:r>
              <a:rPr lang="en-US" altLang="zh-TW" b="1" i="1" dirty="0"/>
              <a:t>Dictionary&lt;</a:t>
            </a:r>
            <a:r>
              <a:rPr lang="en-US" altLang="zh-TW" b="1" i="1" dirty="0" err="1"/>
              <a:t>TKey</a:t>
            </a:r>
            <a:r>
              <a:rPr lang="en-US" altLang="zh-TW" b="1" i="1" dirty="0"/>
              <a:t>, </a:t>
            </a:r>
            <a:r>
              <a:rPr lang="en-US" altLang="zh-TW" b="1" i="1" dirty="0" err="1"/>
              <a:t>TValue</a:t>
            </a:r>
            <a:r>
              <a:rPr lang="en-US" altLang="zh-TW" b="1" i="1" dirty="0"/>
              <a:t>&gt;</a:t>
            </a:r>
            <a:r>
              <a:rPr lang="zh-TW" altLang="zh-TW" dirty="0"/>
              <a:t>即為兩個型別，分別代表鍵值的型別與值的型別</a:t>
            </a:r>
            <a:r>
              <a:rPr lang="zh-TW" altLang="zh-TW" dirty="0" smtClean="0"/>
              <a:t>。</a:t>
            </a:r>
            <a:endParaRPr lang="en-US" altLang="zh-TW" dirty="0"/>
          </a:p>
          <a:p>
            <a:r>
              <a:rPr lang="zh-TW" altLang="zh-TW" dirty="0"/>
              <a:t>一般的建議是給予型別參數不同的命名，</a:t>
            </a:r>
            <a:r>
              <a:rPr lang="en-US" altLang="zh-TW" b="1" i="1" dirty="0"/>
              <a:t>Dictionary&lt;</a:t>
            </a:r>
            <a:r>
              <a:rPr lang="en-US" altLang="zh-TW" b="1" i="1" dirty="0" err="1"/>
              <a:t>TKey</a:t>
            </a:r>
            <a:r>
              <a:rPr lang="en-US" altLang="zh-TW" b="1" i="1" dirty="0"/>
              <a:t>, </a:t>
            </a:r>
            <a:r>
              <a:rPr lang="en-US" altLang="zh-TW" b="1" i="1" dirty="0" err="1"/>
              <a:t>TValue</a:t>
            </a:r>
            <a:r>
              <a:rPr lang="en-US" altLang="zh-TW" b="1" i="1" dirty="0"/>
              <a:t>&gt;</a:t>
            </a:r>
            <a:r>
              <a:rPr lang="zh-TW" altLang="zh-TW" dirty="0"/>
              <a:t>即是一例，或是不論型別是否為兩個以上，都給予型別參數明確的名稱，這會對提升程式可維護性十分有利。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71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設計泛型類別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設計泛型類別有兩個重要的點要思考，首先是</a:t>
            </a:r>
            <a:r>
              <a:rPr lang="zh-TW" altLang="zh-TW" b="1" dirty="0"/>
              <a:t>類別允許哪些型別使用</a:t>
            </a:r>
            <a:r>
              <a:rPr lang="zh-TW" altLang="zh-TW" dirty="0"/>
              <a:t>，再來就是</a:t>
            </a:r>
            <a:r>
              <a:rPr lang="zh-TW" altLang="zh-TW" b="1" dirty="0"/>
              <a:t>程式中如何處理型</a:t>
            </a:r>
            <a:r>
              <a:rPr lang="zh-TW" altLang="zh-TW" b="1" dirty="0" smtClean="0"/>
              <a:t>別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zh-TW" dirty="0"/>
              <a:t>原則上，泛型類別只有在型別參數只有一個時才能使用</a:t>
            </a:r>
            <a:r>
              <a:rPr lang="en-US" altLang="zh-TW" dirty="0"/>
              <a:t>T</a:t>
            </a:r>
            <a:r>
              <a:rPr lang="zh-TW" altLang="zh-TW" dirty="0"/>
              <a:t>，否則都要給予型別參數清楚的命名，以提升程式的可讀性</a:t>
            </a:r>
            <a:r>
              <a:rPr lang="en-US" altLang="zh-TW" dirty="0"/>
              <a:t> (readability)</a:t>
            </a:r>
            <a:r>
              <a:rPr lang="zh-TW" altLang="zh-TW" dirty="0"/>
              <a:t>。</a:t>
            </a:r>
          </a:p>
          <a:p>
            <a:r>
              <a:rPr lang="en-US" altLang="zh-TW" dirty="0" smtClean="0"/>
              <a:t>where </a:t>
            </a:r>
            <a:r>
              <a:rPr lang="zh-TW" altLang="en-US" dirty="0" smtClean="0"/>
              <a:t>指令的使用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限制泛型只能接受某一種或某些型別。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例如：僅能接受某個類別：</a:t>
            </a:r>
            <a:r>
              <a:rPr lang="en-US" altLang="zh-TW" dirty="0" smtClean="0"/>
              <a:t>where T: </a:t>
            </a:r>
            <a:r>
              <a:rPr lang="en-US" altLang="zh-TW" dirty="0" err="1" smtClean="0"/>
              <a:t>FileStream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例如：僅能接受衍生自 </a:t>
            </a:r>
            <a:r>
              <a:rPr lang="en-US" altLang="zh-TW" dirty="0" smtClean="0"/>
              <a:t>Stream </a:t>
            </a:r>
            <a:r>
              <a:rPr lang="zh-TW" altLang="en-US" dirty="0" smtClean="0"/>
              <a:t>類別的類別：</a:t>
            </a:r>
            <a:r>
              <a:rPr lang="en-US" altLang="zh-TW" dirty="0" smtClean="0"/>
              <a:t>where T: Stream</a:t>
            </a:r>
          </a:p>
          <a:p>
            <a:pPr lvl="1"/>
            <a:r>
              <a:rPr lang="zh-TW" altLang="en-US" dirty="0" smtClean="0"/>
              <a:t>例如：僅能接受特定介面的實作：</a:t>
            </a:r>
            <a:r>
              <a:rPr lang="en-US" altLang="zh-TW" dirty="0" smtClean="0"/>
              <a:t>where T: </a:t>
            </a:r>
            <a:r>
              <a:rPr lang="en-US" altLang="zh-TW" dirty="0" err="1" smtClean="0"/>
              <a:t>IDisposible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0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en-US" dirty="0"/>
              <a:t> 的設計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8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r>
              <a:rPr lang="zh-TW" altLang="en-US" dirty="0"/>
              <a:t> </a:t>
            </a:r>
            <a:r>
              <a:rPr lang="zh-TW" altLang="en-US" dirty="0" smtClean="0"/>
              <a:t>的設計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資料物件：欄位設計。</a:t>
            </a:r>
            <a:endParaRPr lang="en-US" altLang="zh-TW" dirty="0" smtClean="0"/>
          </a:p>
          <a:p>
            <a:r>
              <a:rPr lang="zh-TW" altLang="en-US" dirty="0" smtClean="0"/>
              <a:t>資料存取的設計：不使用 </a:t>
            </a:r>
            <a:r>
              <a:rPr lang="en-US" altLang="zh-TW" dirty="0" smtClean="0"/>
              <a:t>Repository</a:t>
            </a:r>
          </a:p>
          <a:p>
            <a:r>
              <a:rPr lang="zh-TW" altLang="en-US" dirty="0" smtClean="0"/>
              <a:t>資料存取的設計：使用 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53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資料安全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5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Injection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/>
              <a:t>參數化查詢是目前唯一最有效能預防</a:t>
            </a:r>
            <a:r>
              <a:rPr lang="en-US" altLang="zh-TW" b="1" dirty="0"/>
              <a:t>SQL Injection</a:t>
            </a:r>
            <a:r>
              <a:rPr lang="zh-TW" altLang="zh-TW" b="1" dirty="0"/>
              <a:t>漏洞的方法</a:t>
            </a:r>
            <a:r>
              <a:rPr lang="zh-TW" altLang="zh-TW" dirty="0"/>
              <a:t>，比置換惡意指令來得更有效，它能避免任何類型的</a:t>
            </a:r>
            <a:r>
              <a:rPr lang="en-US" altLang="zh-TW" dirty="0"/>
              <a:t>SQL Injection</a:t>
            </a:r>
            <a:r>
              <a:rPr lang="zh-TW" altLang="zh-TW" dirty="0"/>
              <a:t>攻擊，保護資料庫不受到</a:t>
            </a:r>
            <a:r>
              <a:rPr lang="zh-TW" altLang="zh-TW" dirty="0" smtClean="0"/>
              <a:t>威脅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SQL Injection</a:t>
            </a:r>
            <a:r>
              <a:rPr lang="zh-TW" altLang="zh-TW" dirty="0"/>
              <a:t>是因為程式員的疏忽 </a:t>
            </a:r>
            <a:r>
              <a:rPr lang="en-US" altLang="zh-TW" dirty="0"/>
              <a:t>(</a:t>
            </a:r>
            <a:r>
              <a:rPr lang="zh-TW" altLang="zh-TW" dirty="0"/>
              <a:t>或偷懶</a:t>
            </a:r>
            <a:r>
              <a:rPr lang="en-US" altLang="zh-TW" dirty="0"/>
              <a:t>)</a:t>
            </a:r>
            <a:r>
              <a:rPr lang="zh-TW" altLang="zh-TW" dirty="0"/>
              <a:t>，使用字串方式組合</a:t>
            </a:r>
            <a:r>
              <a:rPr lang="en-US" altLang="zh-TW" dirty="0"/>
              <a:t>SQL</a:t>
            </a:r>
            <a:r>
              <a:rPr lang="zh-TW" altLang="zh-TW" dirty="0"/>
              <a:t>指令，又沒確實驗證資料的有效性以及是否內含惡意指令，就讓它串接到</a:t>
            </a:r>
            <a:r>
              <a:rPr lang="en-US" altLang="zh-TW" dirty="0"/>
              <a:t>SQL</a:t>
            </a:r>
            <a:r>
              <a:rPr lang="zh-TW" altLang="zh-TW" dirty="0"/>
              <a:t>指令並送到資料庫執行，再加上程式使用的資料庫存取權限過大所</a:t>
            </a:r>
            <a:r>
              <a:rPr lang="zh-TW" altLang="zh-TW" dirty="0" smtClean="0"/>
              <a:t>致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預防</a:t>
            </a:r>
            <a:r>
              <a:rPr lang="en-US" altLang="zh-TW" dirty="0"/>
              <a:t>SQL Injection</a:t>
            </a:r>
            <a:r>
              <a:rPr lang="zh-TW" altLang="zh-TW" dirty="0"/>
              <a:t>的最佳方法，就是使用參數化查詢法，程式員應該要勤於使用它，而不能貪圖方便；同時檢查連結的帳戶是否有過大權限，應使用受限的帳戶存取</a:t>
            </a:r>
            <a:r>
              <a:rPr lang="zh-TW" altLang="zh-TW" dirty="0" smtClean="0"/>
              <a:t>資料庫</a:t>
            </a:r>
            <a:r>
              <a:rPr lang="zh-TW" altLang="en-US" dirty="0" smtClean="0"/>
              <a:t>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13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 </a:t>
            </a:r>
            <a:r>
              <a:rPr lang="zh-TW" altLang="en-US" dirty="0" smtClean="0"/>
              <a:t>的概念</a:t>
            </a:r>
            <a:endParaRPr lang="en-US" altLang="zh-TW" dirty="0" smtClean="0"/>
          </a:p>
          <a:p>
            <a:r>
              <a:rPr lang="zh-TW" altLang="en-US" dirty="0" smtClean="0"/>
              <a:t>泛</a:t>
            </a:r>
            <a:r>
              <a:rPr lang="zh-TW" altLang="en-US" dirty="0" smtClean="0"/>
              <a:t>型的概念</a:t>
            </a:r>
            <a:endParaRPr lang="en-US" altLang="zh-TW" dirty="0" smtClean="0"/>
          </a:p>
          <a:p>
            <a:r>
              <a:rPr lang="en-US" altLang="zh-TW" dirty="0" smtClean="0"/>
              <a:t>Model </a:t>
            </a:r>
            <a:r>
              <a:rPr lang="zh-TW" altLang="en-US" dirty="0" smtClean="0"/>
              <a:t>的實作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23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</a:t>
            </a:r>
            <a:r>
              <a:rPr lang="zh-TW" altLang="en-US" dirty="0"/>
              <a:t>的概念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</a:t>
            </a:r>
            <a:r>
              <a:rPr lang="zh-TW" altLang="en-US" dirty="0" smtClean="0"/>
              <a:t>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zh-TW" dirty="0"/>
              <a:t>並不是指程式內區域變數、全域變數或常數那種資料，而是指由程式外部所提供的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Model</a:t>
            </a:r>
            <a:r>
              <a:rPr lang="zh-TW" altLang="zh-TW" dirty="0"/>
              <a:t>本身基本上並不屬於個別</a:t>
            </a:r>
            <a:r>
              <a:rPr lang="zh-TW" altLang="zh-TW" dirty="0" smtClean="0"/>
              <a:t>應用程式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Model</a:t>
            </a:r>
            <a:r>
              <a:rPr lang="zh-TW" altLang="zh-TW" dirty="0"/>
              <a:t>並不僅只是指來自於資料庫的資料，就算是來自外部系統或檔案也算。</a:t>
            </a:r>
            <a:endParaRPr lang="en-US" altLang="zh-TW" dirty="0" smtClean="0"/>
          </a:p>
          <a:p>
            <a:r>
              <a:rPr lang="en-US" altLang="zh-TW" dirty="0"/>
              <a:t>Model</a:t>
            </a:r>
            <a:r>
              <a:rPr lang="zh-TW" altLang="zh-TW" dirty="0"/>
              <a:t>是程式外部提供的資料，也就代表了</a:t>
            </a:r>
            <a:r>
              <a:rPr lang="en-US" altLang="zh-TW" dirty="0"/>
              <a:t>Model</a:t>
            </a:r>
            <a:r>
              <a:rPr lang="zh-TW" altLang="zh-TW" dirty="0"/>
              <a:t>並不限於特定技術</a:t>
            </a:r>
            <a:r>
              <a:rPr lang="en-US" altLang="zh-TW" dirty="0"/>
              <a:t> (</a:t>
            </a:r>
            <a:r>
              <a:rPr lang="zh-TW" altLang="zh-TW" dirty="0"/>
              <a:t>例如</a:t>
            </a:r>
            <a:r>
              <a:rPr lang="en-US" altLang="zh-TW" dirty="0"/>
              <a:t>Entity Framework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5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</a:t>
            </a:r>
            <a:r>
              <a:rPr lang="zh-TW" altLang="en-US" dirty="0" smtClean="0"/>
              <a:t>的類型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以資料庫為中心 </a:t>
            </a:r>
            <a:r>
              <a:rPr lang="en-US" altLang="zh-TW" dirty="0" smtClean="0"/>
              <a:t>(database centric) </a:t>
            </a:r>
            <a:r>
              <a:rPr lang="zh-TW" altLang="en-US" dirty="0" smtClean="0"/>
              <a:t>的設計。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以領域模型 </a:t>
            </a:r>
            <a:r>
              <a:rPr lang="en-US" altLang="zh-TW" dirty="0" smtClean="0"/>
              <a:t>(domain model) </a:t>
            </a:r>
            <a:r>
              <a:rPr lang="zh-TW" altLang="en-US" dirty="0" smtClean="0"/>
              <a:t>為中心的設計。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Entities</a:t>
            </a:r>
          </a:p>
          <a:p>
            <a:pPr lvl="1"/>
            <a:r>
              <a:rPr lang="en-US" altLang="zh-TW" dirty="0" smtClean="0"/>
              <a:t>Value Objects</a:t>
            </a:r>
          </a:p>
          <a:p>
            <a:pPr lvl="1"/>
            <a:r>
              <a:rPr lang="en-US" altLang="zh-TW" dirty="0" smtClean="0"/>
              <a:t>Services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與顯示介面溝通的設計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ViewModel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79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以資料庫為中心 </a:t>
            </a:r>
            <a:r>
              <a:rPr lang="en-US" altLang="zh-TW" dirty="0"/>
              <a:t>(database centric) </a:t>
            </a:r>
            <a:r>
              <a:rPr lang="zh-TW" altLang="en-US" dirty="0"/>
              <a:t>的設計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定義一個強型別物件。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屬性以資料庫的欄位為主。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必要時要處理資料型態的轉換。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在屬性上設定資料特徵。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顯示名稱。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對應資料型態。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資料檢查 </a:t>
            </a:r>
            <a:r>
              <a:rPr lang="en-US" altLang="zh-TW" dirty="0" smtClean="0"/>
              <a:t>(</a:t>
            </a:r>
            <a:r>
              <a:rPr lang="zh-TW" altLang="en-US" dirty="0" smtClean="0"/>
              <a:t>長度，是否可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5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以領域模型 </a:t>
            </a:r>
            <a:r>
              <a:rPr lang="en-US" altLang="zh-TW" dirty="0"/>
              <a:t>(domain model) </a:t>
            </a:r>
            <a:r>
              <a:rPr lang="zh-TW" altLang="en-US" dirty="0"/>
              <a:t>為中心的設計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Entity</a:t>
            </a:r>
          </a:p>
          <a:p>
            <a:pPr lvl="1"/>
            <a:r>
              <a:rPr lang="zh-TW" altLang="en-US" dirty="0" smtClean="0"/>
              <a:t>定義資料欄位，必須擁有唯一性。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Primary Key Column</a:t>
            </a:r>
          </a:p>
          <a:p>
            <a:r>
              <a:rPr lang="en-US" altLang="zh-TW" dirty="0" smtClean="0"/>
              <a:t>Value Object</a:t>
            </a:r>
          </a:p>
          <a:p>
            <a:pPr lvl="1"/>
            <a:r>
              <a:rPr lang="zh-TW" altLang="en-US" dirty="0" smtClean="0"/>
              <a:t>與 </a:t>
            </a:r>
            <a:r>
              <a:rPr lang="en-US" altLang="zh-TW" dirty="0" smtClean="0"/>
              <a:t>Entity </a:t>
            </a:r>
            <a:r>
              <a:rPr lang="zh-TW" altLang="en-US" dirty="0" smtClean="0"/>
              <a:t>相似，但沒有唯一性，也就是沒有鍵值。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可與其他系統共享。</a:t>
            </a:r>
            <a:endParaRPr lang="en-US" altLang="zh-TW" dirty="0" smtClean="0"/>
          </a:p>
          <a:p>
            <a:r>
              <a:rPr lang="en-US" altLang="zh-TW" dirty="0" smtClean="0"/>
              <a:t>Service</a:t>
            </a:r>
          </a:p>
          <a:p>
            <a:pPr lvl="1"/>
            <a:r>
              <a:rPr lang="zh-TW" altLang="en-US" dirty="0" smtClean="0"/>
              <a:t>會與兩個以上的 </a:t>
            </a:r>
            <a:r>
              <a:rPr lang="en-US" altLang="zh-TW" dirty="0" smtClean="0"/>
              <a:t>Entity </a:t>
            </a:r>
            <a:r>
              <a:rPr lang="zh-TW" altLang="en-US" dirty="0" smtClean="0"/>
              <a:t>互動。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本身又無法特別歸類到某一個 </a:t>
            </a:r>
            <a:r>
              <a:rPr lang="en-US" altLang="zh-TW" dirty="0" smtClean="0"/>
              <a:t>Entity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80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與顯示介面溝通的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ViewModel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這是目前使用最多的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在學 </a:t>
            </a:r>
            <a:r>
              <a:rPr lang="en-US" altLang="zh-TW" dirty="0" smtClean="0"/>
              <a:t>ASP.NET </a:t>
            </a:r>
            <a:r>
              <a:rPr lang="zh-TW" altLang="en-US" dirty="0" smtClean="0"/>
              <a:t>時已經不知不覺的用到它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Model </a:t>
            </a:r>
            <a:r>
              <a:rPr lang="zh-TW" altLang="en-US" dirty="0" smtClean="0">
                <a:sym typeface="Wingdings" panose="05000000000000000000" pitchFamily="2" charset="2"/>
              </a:rPr>
              <a:t>的存在只是為了特定的使用者介面。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輸入表單。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顯示表格。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圖表。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常用於 </a:t>
            </a:r>
            <a:r>
              <a:rPr lang="en-US" altLang="zh-TW" dirty="0" smtClean="0">
                <a:sym typeface="Wingdings" panose="05000000000000000000" pitchFamily="2" charset="2"/>
              </a:rPr>
              <a:t>MVC, WPF, Phone </a:t>
            </a:r>
            <a:r>
              <a:rPr lang="zh-TW" altLang="en-US" dirty="0" smtClean="0">
                <a:sym typeface="Wingdings" panose="05000000000000000000" pitchFamily="2" charset="2"/>
              </a:rPr>
              <a:t>應用程式等。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不要和 </a:t>
            </a:r>
            <a:r>
              <a:rPr lang="en-US" altLang="zh-TW" dirty="0" smtClean="0">
                <a:sym typeface="Wingdings" panose="05000000000000000000" pitchFamily="2" charset="2"/>
              </a:rPr>
              <a:t>Model </a:t>
            </a:r>
            <a:r>
              <a:rPr lang="zh-TW" altLang="en-US" dirty="0" smtClean="0">
                <a:sym typeface="Wingdings" panose="05000000000000000000" pitchFamily="2" charset="2"/>
              </a:rPr>
              <a:t>混在一起。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5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</a:t>
            </a:r>
            <a:r>
              <a:rPr lang="zh-TW" altLang="en-US" dirty="0" smtClean="0"/>
              <a:t>的設計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設計類型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DataTable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DataSet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DTO (Data Transfer Object)</a:t>
            </a:r>
          </a:p>
          <a:p>
            <a:pPr lvl="1"/>
            <a:r>
              <a:rPr lang="en-US" altLang="zh-TW" dirty="0" smtClean="0"/>
              <a:t>POCO (Plain-Old CLR Object)</a:t>
            </a:r>
          </a:p>
          <a:p>
            <a:endParaRPr lang="en-US" altLang="zh-TW" dirty="0"/>
          </a:p>
          <a:p>
            <a:r>
              <a:rPr lang="zh-TW" altLang="en-US" dirty="0" smtClean="0"/>
              <a:t>集中資料存取的介面</a:t>
            </a:r>
            <a:r>
              <a:rPr lang="en-US" altLang="zh-TW" dirty="0"/>
              <a:t> </a:t>
            </a:r>
            <a:r>
              <a:rPr lang="en-US" altLang="zh-TW" dirty="0" smtClean="0"/>
              <a:t>– Repository Pattern</a:t>
            </a:r>
          </a:p>
        </p:txBody>
      </p:sp>
    </p:spTree>
    <p:extLst>
      <p:ext uri="{BB962C8B-B14F-4D97-AF65-F5344CB8AC3E}">
        <p14:creationId xmlns:p14="http://schemas.microsoft.com/office/powerpoint/2010/main" val="5724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932</Words>
  <Application>Microsoft Office PowerPoint</Application>
  <PresentationFormat>寬螢幕</PresentationFormat>
  <Paragraphs>101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Wingdings</vt:lpstr>
      <vt:lpstr>Office 佈景主題</vt:lpstr>
      <vt:lpstr>與資料的對話： Model 與 ADO.NET</vt:lpstr>
      <vt:lpstr>Agenda</vt:lpstr>
      <vt:lpstr>Model 的概念</vt:lpstr>
      <vt:lpstr>Model 的概念</vt:lpstr>
      <vt:lpstr>Model 的類型</vt:lpstr>
      <vt:lpstr>以資料庫為中心 (database centric) 的設計</vt:lpstr>
      <vt:lpstr>以領域模型 (domain model) 為中心的設計</vt:lpstr>
      <vt:lpstr>與顯示介面溝通的設計: ViewModel</vt:lpstr>
      <vt:lpstr>Model 的設計</vt:lpstr>
      <vt:lpstr>DTO vs. POCO</vt:lpstr>
      <vt:lpstr>Repository Pattern</vt:lpstr>
      <vt:lpstr>Unit of Work Pattern</vt:lpstr>
      <vt:lpstr>泛型 (Generic)</vt:lpstr>
      <vt:lpstr>泛型概念</vt:lpstr>
      <vt:lpstr>設計泛型類別</vt:lpstr>
      <vt:lpstr>Model 的設計</vt:lpstr>
      <vt:lpstr>Model 的設計</vt:lpstr>
      <vt:lpstr>資料安全</vt:lpstr>
      <vt:lpstr>SQL Injection</vt:lpstr>
    </vt:vector>
  </TitlesOfParts>
  <Company>小朱軟體工坊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與資料的對話： Model 與 ADO.NET</dc:title>
  <dc:creator>小朱...</dc:creator>
  <cp:lastModifiedBy>小朱...</cp:lastModifiedBy>
  <cp:revision>6</cp:revision>
  <dcterms:created xsi:type="dcterms:W3CDTF">2014-09-08T12:40:57Z</dcterms:created>
  <dcterms:modified xsi:type="dcterms:W3CDTF">2014-09-12T01:47:08Z</dcterms:modified>
</cp:coreProperties>
</file>