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89" r:id="rId13"/>
    <p:sldId id="290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918E118-C5C6-4959-9E4A-258727F32113}">
          <p14:sldIdLst>
            <p14:sldId id="256"/>
            <p14:sldId id="257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9"/>
            <p14:sldId id="290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5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78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8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5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43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9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82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5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83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387E-0A57-4A2B-94F6-E657DD989388}" type="datetimeFigureOut">
              <a:rPr lang="zh-TW" altLang="en-US" smtClean="0"/>
              <a:t>2014/9/14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83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nnectionstring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ADO.NET: </a:t>
            </a:r>
            <a:br>
              <a:rPr lang="en-US" altLang="zh-TW" dirty="0" smtClean="0"/>
            </a:br>
            <a:r>
              <a:rPr lang="zh-TW" altLang="en-US" dirty="0" smtClean="0"/>
              <a:t>資料庫連線導向的設計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IDataParameterCollection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裝載指令所需的所有參數。</a:t>
            </a:r>
            <a:endParaRPr lang="en-US" altLang="zh-TW" dirty="0" smtClean="0"/>
          </a:p>
          <a:p>
            <a:r>
              <a:rPr lang="en-US" altLang="zh-TW" dirty="0" smtClean="0"/>
              <a:t>Add()</a:t>
            </a:r>
          </a:p>
          <a:p>
            <a:r>
              <a:rPr lang="en-US" altLang="zh-TW" dirty="0" smtClean="0"/>
              <a:t>Clear()</a:t>
            </a:r>
          </a:p>
          <a:p>
            <a:r>
              <a:rPr lang="en-US" altLang="zh-TW" dirty="0" smtClean="0"/>
              <a:t>Insert()</a:t>
            </a:r>
          </a:p>
          <a:p>
            <a:r>
              <a:rPr lang="en-US" altLang="zh-TW" dirty="0" smtClean="0"/>
              <a:t>Remove()</a:t>
            </a:r>
          </a:p>
          <a:p>
            <a:r>
              <a:rPr lang="en-US" altLang="zh-TW" dirty="0" smtClean="0"/>
              <a:t>Count</a:t>
            </a:r>
          </a:p>
          <a:p>
            <a:r>
              <a:rPr lang="en-US" altLang="zh-TW" dirty="0" smtClean="0"/>
              <a:t>Item[index] / Item[Name]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68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IDbDataParameter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封裝指令的參數。</a:t>
            </a:r>
            <a:endParaRPr lang="en-US" altLang="zh-TW" dirty="0" smtClean="0"/>
          </a:p>
          <a:p>
            <a:r>
              <a:rPr lang="en-US" altLang="zh-TW" dirty="0" err="1" smtClean="0"/>
              <a:t>ParameterName</a:t>
            </a:r>
            <a:endParaRPr lang="en-US" altLang="zh-TW" dirty="0" smtClean="0"/>
          </a:p>
          <a:p>
            <a:r>
              <a:rPr lang="en-US" altLang="zh-TW" dirty="0" err="1" smtClean="0"/>
              <a:t>DbType</a:t>
            </a:r>
            <a:endParaRPr lang="en-US" altLang="zh-TW" dirty="0" smtClean="0"/>
          </a:p>
          <a:p>
            <a:r>
              <a:rPr lang="en-US" altLang="zh-TW" dirty="0" smtClean="0"/>
              <a:t>Direction</a:t>
            </a:r>
          </a:p>
          <a:p>
            <a:r>
              <a:rPr lang="en-US" altLang="zh-TW" dirty="0" smtClean="0"/>
              <a:t>Size</a:t>
            </a:r>
          </a:p>
          <a:p>
            <a:r>
              <a:rPr lang="en-US" altLang="zh-TW" dirty="0" smtClean="0"/>
              <a:t>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73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IDbCommand.ExecuteNonQuery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執行 </a:t>
            </a:r>
            <a:r>
              <a:rPr lang="en-US" altLang="zh-TW" dirty="0" smtClean="0"/>
              <a:t>INSERT, UPDATE, DELETE </a:t>
            </a:r>
            <a:r>
              <a:rPr lang="zh-TW" altLang="en-US" dirty="0" smtClean="0"/>
              <a:t>等資料操作指令。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回傳受影響的資料列。</a:t>
            </a:r>
            <a:endParaRPr lang="en-US" altLang="zh-TW" dirty="0" smtClean="0"/>
          </a:p>
          <a:p>
            <a:r>
              <a:rPr lang="zh-TW" altLang="en-US" dirty="0" smtClean="0"/>
              <a:t>需要有效的連線。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 </a:t>
            </a:r>
            <a:r>
              <a:rPr lang="en-US" altLang="zh-TW" dirty="0" err="1" smtClean="0"/>
              <a:t>DataReader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佔用時，無法執行。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 </a:t>
            </a:r>
            <a:r>
              <a:rPr lang="en-US" altLang="zh-TW" dirty="0" smtClean="0"/>
              <a:t>Connection</a:t>
            </a:r>
            <a:r>
              <a:rPr lang="zh-TW" altLang="en-US" dirty="0"/>
              <a:t> </a:t>
            </a:r>
            <a:r>
              <a:rPr lang="zh-TW" altLang="en-US" dirty="0" smtClean="0"/>
              <a:t>未開啟時，無法執行。</a:t>
            </a:r>
            <a:endParaRPr lang="en-US" altLang="zh-TW" dirty="0" smtClean="0"/>
          </a:p>
          <a:p>
            <a:r>
              <a:rPr lang="zh-TW" altLang="en-US" dirty="0" smtClean="0"/>
              <a:t>處理錯誤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當回傳值為 </a:t>
            </a:r>
            <a:r>
              <a:rPr lang="en-US" altLang="zh-TW" dirty="0" smtClean="0"/>
              <a:t>0 </a:t>
            </a:r>
            <a:r>
              <a:rPr lang="zh-TW" altLang="en-US" dirty="0" smtClean="0"/>
              <a:t>時。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當出現 </a:t>
            </a:r>
            <a:r>
              <a:rPr lang="en-US" altLang="zh-TW" dirty="0" err="1" smtClean="0"/>
              <a:t>SqlException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68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 </a:t>
            </a:r>
            <a:r>
              <a:rPr lang="en-US" altLang="zh-TW" dirty="0" smtClean="0"/>
              <a:t>BLOB 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針對欄位是 </a:t>
            </a:r>
            <a:r>
              <a:rPr lang="en-US" altLang="zh-TW" dirty="0" err="1" smtClean="0"/>
              <a:t>varbinary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varbinary</a:t>
            </a:r>
            <a:r>
              <a:rPr lang="en-US" altLang="zh-TW" dirty="0" smtClean="0"/>
              <a:t>(max) </a:t>
            </a:r>
            <a:r>
              <a:rPr lang="zh-TW" altLang="en-US" dirty="0" smtClean="0"/>
              <a:t>時使用。</a:t>
            </a:r>
            <a:endParaRPr lang="en-US" altLang="zh-TW" dirty="0" smtClean="0"/>
          </a:p>
          <a:p>
            <a:r>
              <a:rPr lang="zh-TW" altLang="en-US" dirty="0" smtClean="0"/>
              <a:t>必須以參數化查詢方式處理。</a:t>
            </a:r>
            <a:endParaRPr lang="en-US" altLang="zh-TW" dirty="0" smtClean="0"/>
          </a:p>
          <a:p>
            <a:r>
              <a:rPr lang="zh-TW" altLang="en-US" dirty="0" smtClean="0"/>
              <a:t>參數型別設為 </a:t>
            </a:r>
            <a:r>
              <a:rPr lang="en-US" altLang="zh-TW" dirty="0" err="1" smtClean="0"/>
              <a:t>DbType.Binary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參數的長度為 </a:t>
            </a:r>
            <a:r>
              <a:rPr lang="en-US" altLang="zh-TW" dirty="0" smtClean="0"/>
              <a:t>Blob </a:t>
            </a:r>
            <a:r>
              <a:rPr lang="zh-TW" altLang="en-US" dirty="0" smtClean="0"/>
              <a:t>的長度。</a:t>
            </a:r>
            <a:endParaRPr lang="en-US" altLang="zh-TW" dirty="0" smtClean="0"/>
          </a:p>
          <a:p>
            <a:r>
              <a:rPr lang="zh-TW" altLang="en-US" dirty="0" smtClean="0"/>
              <a:t>參數值為寫入資料的 </a:t>
            </a:r>
            <a:r>
              <a:rPr lang="en-US" altLang="zh-TW" dirty="0" smtClean="0"/>
              <a:t>byte[] </a:t>
            </a:r>
            <a:r>
              <a:rPr lang="zh-TW" altLang="en-US" dirty="0" smtClean="0"/>
              <a:t>陣列。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63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IDbCommand.ExecuteReader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回傳 </a:t>
            </a:r>
            <a:r>
              <a:rPr lang="en-US" altLang="zh-TW" dirty="0" err="1" smtClean="0"/>
              <a:t>IDbDataReader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順向游標型讀取器 </a:t>
            </a:r>
            <a:r>
              <a:rPr lang="en-US" altLang="zh-TW" dirty="0" smtClean="0"/>
              <a:t>(Forward-only data reader)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以游標來讀取資料列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初次執行時，資料會在 </a:t>
            </a:r>
            <a:r>
              <a:rPr lang="en-US" altLang="zh-TW" dirty="0" smtClean="0"/>
              <a:t>-1 </a:t>
            </a:r>
            <a:r>
              <a:rPr lang="zh-TW" altLang="en-US" dirty="0" smtClean="0"/>
              <a:t>的位置 </a:t>
            </a:r>
            <a:r>
              <a:rPr lang="en-US" altLang="zh-TW" dirty="0" smtClean="0"/>
              <a:t>(index = -1)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每執行一次 </a:t>
            </a:r>
            <a:r>
              <a:rPr lang="en-US" altLang="zh-TW" dirty="0" smtClean="0"/>
              <a:t>Read()</a:t>
            </a:r>
            <a:r>
              <a:rPr lang="zh-TW" altLang="en-US" dirty="0" smtClean="0"/>
              <a:t>，資料都會往前一個位置 </a:t>
            </a:r>
            <a:r>
              <a:rPr lang="en-US" altLang="zh-TW" dirty="0" smtClean="0"/>
              <a:t>(index++)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當游標到底時，</a:t>
            </a:r>
            <a:r>
              <a:rPr lang="en-US" altLang="zh-TW" dirty="0" smtClean="0"/>
              <a:t>Read() </a:t>
            </a:r>
            <a:r>
              <a:rPr lang="zh-TW" altLang="en-US" dirty="0" smtClean="0"/>
              <a:t>會回傳 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資料只能往前移動，不可回溯。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要回溯只有一個辦法：重跑 </a:t>
            </a:r>
            <a:r>
              <a:rPr lang="en-US" altLang="zh-TW" dirty="0" err="1" smtClean="0"/>
              <a:t>ExecuteReader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ExecuteReader</a:t>
            </a:r>
            <a:r>
              <a:rPr lang="en-US" altLang="zh-TW" dirty="0" smtClean="0"/>
              <a:t>() </a:t>
            </a:r>
            <a:r>
              <a:rPr lang="zh-TW" altLang="en-US" dirty="0" smtClean="0"/>
              <a:t>會佔用連線。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906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IDataReader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Read(): </a:t>
            </a:r>
            <a:r>
              <a:rPr lang="zh-TW" altLang="en-US" dirty="0" smtClean="0"/>
              <a:t>讀取資料。</a:t>
            </a:r>
            <a:endParaRPr lang="en-US" altLang="zh-TW" dirty="0" smtClean="0"/>
          </a:p>
          <a:p>
            <a:r>
              <a:rPr lang="en-US" altLang="zh-TW" dirty="0" err="1" smtClean="0"/>
              <a:t>IsDBNull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判斷是否為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值。</a:t>
            </a:r>
            <a:endParaRPr lang="en-US" altLang="zh-TW" dirty="0" smtClean="0"/>
          </a:p>
          <a:p>
            <a:r>
              <a:rPr lang="en-US" altLang="zh-TW" dirty="0" err="1" smtClean="0"/>
              <a:t>NextResult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切換到下一個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指令的結果集。</a:t>
            </a:r>
            <a:endParaRPr lang="en-US" altLang="zh-TW" dirty="0" smtClean="0"/>
          </a:p>
          <a:p>
            <a:r>
              <a:rPr lang="en-US" altLang="zh-TW" dirty="0" smtClean="0"/>
              <a:t>Get*(): </a:t>
            </a:r>
            <a:r>
              <a:rPr lang="zh-TW" altLang="en-US" dirty="0" smtClean="0"/>
              <a:t>取得目前游標所在資料列的資料。</a:t>
            </a:r>
            <a:endParaRPr lang="en-US" altLang="zh-TW" dirty="0" smtClean="0"/>
          </a:p>
          <a:p>
            <a:r>
              <a:rPr lang="en-US" altLang="zh-TW" dirty="0" smtClean="0"/>
              <a:t>Close(): </a:t>
            </a:r>
            <a:r>
              <a:rPr lang="zh-TW" altLang="en-US" dirty="0" smtClean="0"/>
              <a:t>關閉</a:t>
            </a:r>
            <a:r>
              <a:rPr lang="en-US" altLang="zh-TW" dirty="0" err="1" smtClean="0"/>
              <a:t>IDataReader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FieldCount</a:t>
            </a:r>
            <a:r>
              <a:rPr lang="en-US" altLang="zh-TW" dirty="0" smtClean="0"/>
              <a:t>: </a:t>
            </a:r>
            <a:r>
              <a:rPr lang="zh-TW" altLang="en-US" dirty="0" smtClean="0"/>
              <a:t>取得目前資料列的欄位數。</a:t>
            </a:r>
            <a:endParaRPr lang="en-US" altLang="zh-TW" dirty="0" smtClean="0"/>
          </a:p>
          <a:p>
            <a:r>
              <a:rPr lang="en-US" altLang="zh-TW" dirty="0" err="1" smtClean="0"/>
              <a:t>RecordsAffected</a:t>
            </a:r>
            <a:r>
              <a:rPr lang="en-US" altLang="zh-TW" dirty="0" smtClean="0"/>
              <a:t>: </a:t>
            </a:r>
            <a:r>
              <a:rPr lang="zh-TW" altLang="en-US" dirty="0" smtClean="0"/>
              <a:t>受影響的資料列數。</a:t>
            </a:r>
            <a:endParaRPr lang="en-US" altLang="zh-TW" dirty="0" smtClean="0"/>
          </a:p>
          <a:p>
            <a:r>
              <a:rPr lang="en-US" altLang="zh-TW" dirty="0" err="1" smtClean="0"/>
              <a:t>IsClosed</a:t>
            </a:r>
            <a:r>
              <a:rPr lang="en-US" altLang="zh-TW" dirty="0" smtClean="0"/>
              <a:t>: </a:t>
            </a:r>
            <a:r>
              <a:rPr lang="zh-TW" altLang="en-US" dirty="0" smtClean="0"/>
              <a:t>讀取器是否己關閉。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37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CommandBehavior</a:t>
            </a:r>
            <a:r>
              <a:rPr lang="en-US" altLang="zh-TW" dirty="0" smtClean="0"/>
              <a:t> </a:t>
            </a:r>
            <a:r>
              <a:rPr lang="zh-TW" altLang="en-US" dirty="0" smtClean="0"/>
              <a:t>列舉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在 </a:t>
            </a:r>
            <a:r>
              <a:rPr lang="en-US" altLang="zh-TW" dirty="0" err="1" smtClean="0"/>
              <a:t>ExecuteReader</a:t>
            </a:r>
            <a:r>
              <a:rPr lang="en-US" altLang="zh-TW" dirty="0" smtClean="0"/>
              <a:t>() </a:t>
            </a:r>
            <a:r>
              <a:rPr lang="zh-TW" altLang="en-US" dirty="0" smtClean="0"/>
              <a:t>時傳入，可控制 </a:t>
            </a:r>
            <a:r>
              <a:rPr lang="en-US" altLang="zh-TW" dirty="0" err="1" smtClean="0"/>
              <a:t>DataReader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的行為。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可用 </a:t>
            </a:r>
            <a:r>
              <a:rPr lang="en-US" altLang="zh-TW" dirty="0" smtClean="0"/>
              <a:t>“|” </a:t>
            </a:r>
            <a:r>
              <a:rPr lang="zh-TW" altLang="en-US" dirty="0" smtClean="0"/>
              <a:t>來串接多個列舉值。</a:t>
            </a:r>
            <a:endParaRPr lang="en-US" altLang="zh-TW" dirty="0" smtClean="0"/>
          </a:p>
          <a:p>
            <a:r>
              <a:rPr lang="en-US" altLang="zh-TW" dirty="0" err="1" smtClean="0"/>
              <a:t>CloseConnection</a:t>
            </a:r>
            <a:endParaRPr lang="en-US" altLang="zh-TW" dirty="0" smtClean="0"/>
          </a:p>
          <a:p>
            <a:r>
              <a:rPr lang="en-US" altLang="zh-TW" dirty="0" err="1" smtClean="0"/>
              <a:t>SingleResult</a:t>
            </a:r>
            <a:endParaRPr lang="en-US" altLang="zh-TW" dirty="0" smtClean="0"/>
          </a:p>
          <a:p>
            <a:r>
              <a:rPr lang="en-US" altLang="zh-TW" dirty="0" err="1" smtClean="0"/>
              <a:t>SingleRow</a:t>
            </a:r>
            <a:endParaRPr lang="en-US" altLang="zh-TW" dirty="0" smtClean="0"/>
          </a:p>
          <a:p>
            <a:r>
              <a:rPr lang="en-US" altLang="zh-TW" dirty="0" err="1" smtClean="0"/>
              <a:t>SequentialAccess</a:t>
            </a:r>
            <a:endParaRPr lang="en-US" altLang="zh-TW" dirty="0" smtClean="0"/>
          </a:p>
          <a:p>
            <a:r>
              <a:rPr lang="en-US" altLang="zh-TW" dirty="0" err="1" smtClean="0"/>
              <a:t>SchemaOnly</a:t>
            </a:r>
            <a:endParaRPr lang="en-US" altLang="zh-TW" dirty="0" smtClean="0"/>
          </a:p>
          <a:p>
            <a:r>
              <a:rPr lang="en-US" altLang="zh-TW" dirty="0" err="1" smtClean="0"/>
              <a:t>KeyInfo</a:t>
            </a:r>
            <a:endParaRPr lang="en-US" altLang="zh-TW" dirty="0" smtClean="0"/>
          </a:p>
          <a:p>
            <a:r>
              <a:rPr lang="en-US" altLang="zh-TW" dirty="0" smtClean="0"/>
              <a:t>Default: </a:t>
            </a:r>
            <a:r>
              <a:rPr lang="zh-TW" altLang="en-US" dirty="0" smtClean="0"/>
              <a:t>預設，無特別作用。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38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 </a:t>
            </a:r>
            <a:r>
              <a:rPr lang="en-US" altLang="zh-TW" dirty="0" smtClean="0"/>
              <a:t>BLOB </a:t>
            </a:r>
            <a:r>
              <a:rPr lang="zh-TW" altLang="en-US" dirty="0" smtClean="0"/>
              <a:t>型資料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應避免一次讀取過多</a:t>
            </a:r>
            <a:r>
              <a:rPr lang="en-US" altLang="zh-TW" dirty="0" smtClean="0"/>
              <a:t>Blob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err="1" smtClean="0"/>
              <a:t>ExecuteReader</a:t>
            </a:r>
            <a:r>
              <a:rPr lang="en-US" altLang="zh-TW" dirty="0" smtClean="0"/>
              <a:t>() </a:t>
            </a:r>
            <a:r>
              <a:rPr lang="zh-TW" altLang="en-US" dirty="0" smtClean="0"/>
              <a:t>上使用 </a:t>
            </a:r>
            <a:r>
              <a:rPr lang="en-US" altLang="zh-TW" dirty="0" err="1" smtClean="0"/>
              <a:t>SequentialAccess</a:t>
            </a:r>
            <a:r>
              <a:rPr lang="en-US" altLang="zh-TW" dirty="0" smtClean="0"/>
              <a:t> </a:t>
            </a:r>
            <a:r>
              <a:rPr lang="zh-TW" altLang="en-US" dirty="0" smtClean="0"/>
              <a:t>行為。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GetBytes</a:t>
            </a:r>
            <a:r>
              <a:rPr lang="en-US" altLang="zh-TW" dirty="0" smtClean="0"/>
              <a:t>() </a:t>
            </a:r>
            <a:r>
              <a:rPr lang="zh-TW" altLang="en-US" dirty="0" smtClean="0"/>
              <a:t>並在緩衝區參數傳入 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，以取得長度。</a:t>
            </a:r>
            <a:endParaRPr lang="en-US" altLang="zh-TW" dirty="0" smtClean="0"/>
          </a:p>
          <a:p>
            <a:r>
              <a:rPr lang="zh-TW" altLang="en-US" dirty="0" smtClean="0"/>
              <a:t>使用長度來初始化 </a:t>
            </a:r>
            <a:r>
              <a:rPr lang="en-US" altLang="zh-TW" dirty="0" smtClean="0"/>
              <a:t>byte[] </a:t>
            </a:r>
            <a:r>
              <a:rPr lang="zh-TW" altLang="en-US" dirty="0" smtClean="0"/>
              <a:t>應有的長度。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GetBytes</a:t>
            </a:r>
            <a:r>
              <a:rPr lang="en-US" altLang="zh-TW" dirty="0" smtClean="0"/>
              <a:t>() </a:t>
            </a:r>
            <a:r>
              <a:rPr lang="zh-TW" altLang="en-US" dirty="0" smtClean="0"/>
              <a:t>並傳入緩衝區，同時依 </a:t>
            </a:r>
            <a:r>
              <a:rPr lang="en-US" altLang="zh-TW" dirty="0" err="1" smtClean="0"/>
              <a:t>GetBytes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回傳的讀取長度來存放結果，並決定是否完成。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4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何謂連線導向</a:t>
            </a:r>
            <a:endParaRPr lang="en-US" altLang="zh-TW" dirty="0" smtClean="0"/>
          </a:p>
          <a:p>
            <a:r>
              <a:rPr lang="en-US" altLang="zh-TW" dirty="0" err="1" smtClean="0"/>
              <a:t>System.Data</a:t>
            </a:r>
            <a:r>
              <a:rPr lang="en-US" altLang="zh-TW" dirty="0" smtClean="0"/>
              <a:t> </a:t>
            </a:r>
            <a:r>
              <a:rPr lang="zh-TW" altLang="en-US" dirty="0" smtClean="0"/>
              <a:t>命名空間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System.Data.SqlClient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System.Data.OleDb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System.Data.Odbc</a:t>
            </a:r>
            <a:endParaRPr lang="en-US" altLang="zh-TW" dirty="0" smtClean="0"/>
          </a:p>
          <a:p>
            <a:r>
              <a:rPr lang="zh-TW" altLang="en-US" dirty="0" smtClean="0"/>
              <a:t>連線管理</a:t>
            </a:r>
            <a:endParaRPr lang="en-US" altLang="zh-TW" dirty="0" smtClean="0"/>
          </a:p>
          <a:p>
            <a:r>
              <a:rPr lang="zh-TW" altLang="en-US" dirty="0" smtClean="0"/>
              <a:t>命令管理與執行</a:t>
            </a:r>
            <a:endParaRPr lang="en-US" altLang="zh-TW" dirty="0" smtClean="0"/>
          </a:p>
          <a:p>
            <a:r>
              <a:rPr lang="zh-TW" altLang="en-US" dirty="0"/>
              <a:t>寫入資料</a:t>
            </a:r>
            <a:endParaRPr lang="en-US" altLang="zh-TW" dirty="0"/>
          </a:p>
          <a:p>
            <a:r>
              <a:rPr lang="zh-TW" altLang="en-US" dirty="0" smtClean="0"/>
              <a:t>讀取資料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823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資料庫是以連線 </a:t>
            </a:r>
            <a:r>
              <a:rPr lang="en-US" altLang="zh-TW" dirty="0" smtClean="0"/>
              <a:t>(connection) </a:t>
            </a:r>
            <a:r>
              <a:rPr lang="zh-TW" altLang="en-US" dirty="0" smtClean="0"/>
              <a:t>為用戶端存取的單位。</a:t>
            </a:r>
            <a:endParaRPr lang="en-US" altLang="zh-TW" dirty="0" smtClean="0"/>
          </a:p>
          <a:p>
            <a:r>
              <a:rPr lang="zh-TW" altLang="en-US" dirty="0" smtClean="0"/>
              <a:t>連線導向是指所有操作都要在擁有一個有效的連線上，一旦連線斷掉或關閉，就無法繼續作業。</a:t>
            </a:r>
            <a:endParaRPr lang="en-US" altLang="zh-TW" dirty="0" smtClean="0"/>
          </a:p>
          <a:p>
            <a:r>
              <a:rPr lang="zh-TW" altLang="en-US" dirty="0" smtClean="0"/>
              <a:t>資料庫的連線是很貴的。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SQL Server </a:t>
            </a:r>
            <a:r>
              <a:rPr lang="zh-TW" altLang="en-US" dirty="0" smtClean="0"/>
              <a:t>每一個連線 </a:t>
            </a:r>
            <a:r>
              <a:rPr lang="en-US" altLang="zh-TW" dirty="0" smtClean="0"/>
              <a:t>(CAL) NT$7,550 (SQL Server 2014 Open License CAL)</a:t>
            </a:r>
          </a:p>
          <a:p>
            <a:pPr lvl="1"/>
            <a:r>
              <a:rPr lang="en-US" altLang="zh-TW" dirty="0" smtClean="0"/>
              <a:t>Oracle </a:t>
            </a:r>
            <a:r>
              <a:rPr lang="zh-TW" altLang="en-US" dirty="0" smtClean="0"/>
              <a:t>每一個連線 </a:t>
            </a:r>
            <a:r>
              <a:rPr lang="en-US" altLang="zh-TW" dirty="0" smtClean="0"/>
              <a:t>NT$28,800 (US$950, Oracle DB Enterprise per named user)</a:t>
            </a:r>
          </a:p>
          <a:p>
            <a:r>
              <a:rPr lang="zh-TW" altLang="en-US" dirty="0" smtClean="0"/>
              <a:t>避免連線被長時間佔用，是程式設計師的責任。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96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連線兩三事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連線開啟時，</a:t>
            </a:r>
            <a:r>
              <a:rPr lang="en-US" altLang="zh-TW" dirty="0" smtClean="0"/>
              <a:t>DBMS</a:t>
            </a:r>
            <a:r>
              <a:rPr lang="zh-TW" altLang="en-US" dirty="0" smtClean="0"/>
              <a:t>端會記錄並產生一個 </a:t>
            </a:r>
            <a:r>
              <a:rPr lang="en-US" altLang="zh-TW" dirty="0" smtClean="0"/>
              <a:t>connection thread</a:t>
            </a:r>
            <a:r>
              <a:rPr lang="zh-TW" altLang="en-US" dirty="0" smtClean="0"/>
              <a:t>，這個 </a:t>
            </a:r>
            <a:r>
              <a:rPr lang="en-US" altLang="zh-TW" dirty="0" smtClean="0"/>
              <a:t>connection thread </a:t>
            </a:r>
            <a:r>
              <a:rPr lang="zh-TW" altLang="en-US" dirty="0" smtClean="0"/>
              <a:t>會在連線帳戶所擁有的權限下存取資料庫的相關資源。</a:t>
            </a:r>
            <a:endParaRPr lang="en-US" altLang="zh-TW" dirty="0" smtClean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connection thread 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指令時，</a:t>
            </a:r>
            <a:r>
              <a:rPr lang="en-US" altLang="zh-TW" dirty="0" smtClean="0"/>
              <a:t>DBMS </a:t>
            </a:r>
            <a:r>
              <a:rPr lang="zh-TW" altLang="en-US" dirty="0" smtClean="0"/>
              <a:t>的查詢處理器會開始佔用資料庫物件的資源，至於如何佔用則視 </a:t>
            </a:r>
            <a:r>
              <a:rPr lang="en-US" altLang="zh-TW" dirty="0" smtClean="0"/>
              <a:t>DBMS </a:t>
            </a:r>
            <a:r>
              <a:rPr lang="zh-TW" altLang="en-US" dirty="0" smtClean="0"/>
              <a:t>的規則而定。</a:t>
            </a:r>
            <a:endParaRPr lang="en-US" altLang="zh-TW" dirty="0" smtClean="0"/>
          </a:p>
          <a:p>
            <a:r>
              <a:rPr lang="zh-TW" altLang="en-US" dirty="0" smtClean="0"/>
              <a:t>盡早關閉連線，讓更多使用者能取用連線。</a:t>
            </a:r>
            <a:endParaRPr lang="en-US" altLang="zh-TW" dirty="0" smtClean="0"/>
          </a:p>
          <a:p>
            <a:r>
              <a:rPr lang="en-US" altLang="zh-TW" dirty="0" smtClean="0"/>
              <a:t>Web </a:t>
            </a:r>
            <a:r>
              <a:rPr lang="zh-TW" altLang="en-US" dirty="0" smtClean="0"/>
              <a:t>應用程式更重視連線的可用性。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679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決定怎麼連線資料庫。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http://connectionstrings.com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不同的資料庫有不同的連線字串，但一定有資料來源 </a:t>
            </a:r>
            <a:r>
              <a:rPr lang="en-US" altLang="zh-TW" dirty="0" smtClean="0"/>
              <a:t>(server) </a:t>
            </a:r>
            <a:r>
              <a:rPr lang="zh-TW" altLang="en-US" dirty="0" smtClean="0"/>
              <a:t>與資料庫 </a:t>
            </a:r>
            <a:r>
              <a:rPr lang="en-US" altLang="zh-TW" dirty="0" smtClean="0"/>
              <a:t>(database) </a:t>
            </a:r>
            <a:r>
              <a:rPr lang="zh-TW" altLang="en-US" dirty="0" smtClean="0"/>
              <a:t>的設定。</a:t>
            </a:r>
            <a:endParaRPr lang="en-US" altLang="zh-TW" dirty="0" smtClean="0"/>
          </a:p>
          <a:p>
            <a:r>
              <a:rPr lang="zh-TW" altLang="en-US" dirty="0" smtClean="0"/>
              <a:t>手動編寫。</a:t>
            </a:r>
            <a:endParaRPr lang="en-US" altLang="zh-TW" dirty="0" smtClean="0"/>
          </a:p>
          <a:p>
            <a:r>
              <a:rPr lang="en-US" altLang="zh-TW" dirty="0" err="1" smtClean="0"/>
              <a:t>SqlConnectionStringBuilder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84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System.Data</a:t>
            </a:r>
            <a:r>
              <a:rPr lang="en-US" altLang="zh-TW" dirty="0" smtClean="0"/>
              <a:t> </a:t>
            </a:r>
            <a:r>
              <a:rPr lang="zh-TW" altLang="en-US" dirty="0" smtClean="0"/>
              <a:t>命名空間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ADO.NET </a:t>
            </a:r>
            <a:r>
              <a:rPr lang="zh-TW" altLang="en-US" dirty="0" smtClean="0"/>
              <a:t>的主要命名空間</a:t>
            </a:r>
            <a:endParaRPr lang="en-US" altLang="zh-TW" dirty="0" smtClean="0"/>
          </a:p>
          <a:p>
            <a:r>
              <a:rPr lang="zh-TW" altLang="en-US" dirty="0" smtClean="0"/>
              <a:t>定義標準的物件與基礎介面。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System.Data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System.Data.Common</a:t>
            </a:r>
            <a:endParaRPr lang="en-US" altLang="zh-TW" dirty="0" smtClean="0"/>
          </a:p>
          <a:p>
            <a:r>
              <a:rPr lang="zh-TW" altLang="en-US" dirty="0" smtClean="0"/>
              <a:t>定義不同的資料庫用戶端實作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System.Data.SqlClient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System.Data.OleDb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System.Data.Odbc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231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IDbConnection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連線管理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Open()</a:t>
            </a:r>
          </a:p>
          <a:p>
            <a:pPr lvl="1"/>
            <a:r>
              <a:rPr lang="en-US" altLang="zh-TW" dirty="0" smtClean="0"/>
              <a:t>Close()</a:t>
            </a:r>
          </a:p>
          <a:p>
            <a:pPr lvl="1"/>
            <a:r>
              <a:rPr lang="en-US" altLang="zh-TW" dirty="0" err="1" smtClean="0"/>
              <a:t>ChangeDatabase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交易管理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BeginTransaction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建立指令物件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CreateCommand</a:t>
            </a:r>
            <a:r>
              <a:rPr lang="en-US" altLang="zh-TW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090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IDbCommand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封裝指令與執行介面。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CommandText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CommandType</a:t>
            </a:r>
            <a:r>
              <a:rPr lang="en-US" altLang="zh-TW" dirty="0" smtClean="0"/>
              <a:t> (Text, </a:t>
            </a:r>
            <a:r>
              <a:rPr lang="en-US" altLang="zh-TW" dirty="0" err="1" smtClean="0"/>
              <a:t>StoredProcedure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TableDirect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參與交易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Transaction</a:t>
            </a:r>
          </a:p>
          <a:p>
            <a:r>
              <a:rPr lang="zh-TW" altLang="en-US" dirty="0" smtClean="0"/>
              <a:t>執行指令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ExecuteReader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ExecuteNonQuery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ExecuteScalar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11170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何謂連線導向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321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IDbCommand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給予參數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CreateParameter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ParameterCollection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IDbCommand.Parameters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逾時設定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CommandTimeout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1483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761</Words>
  <Application>Microsoft Office PowerPoint</Application>
  <PresentationFormat>寬螢幕</PresentationFormat>
  <Paragraphs>131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ADO.NET:  資料庫連線導向的設計</vt:lpstr>
      <vt:lpstr>Agenda</vt:lpstr>
      <vt:lpstr>連線導向</vt:lpstr>
      <vt:lpstr>連線兩三事</vt:lpstr>
      <vt:lpstr>連線字串</vt:lpstr>
      <vt:lpstr>System.Data 命名空間</vt:lpstr>
      <vt:lpstr>IDbConnection 介面</vt:lpstr>
      <vt:lpstr>IDbCommand 介面</vt:lpstr>
      <vt:lpstr>IDbCommand 介面</vt:lpstr>
      <vt:lpstr>IDataParameterCollection 介面</vt:lpstr>
      <vt:lpstr>IDbDataParameter 介面</vt:lpstr>
      <vt:lpstr>寫入資料</vt:lpstr>
      <vt:lpstr>寫入 BLOB 資料</vt:lpstr>
      <vt:lpstr>讀取資料</vt:lpstr>
      <vt:lpstr>IDataReader介面</vt:lpstr>
      <vt:lpstr>CommandBehavior 列舉</vt:lpstr>
      <vt:lpstr>讀取 BLOB 型資料</vt:lpstr>
    </vt:vector>
  </TitlesOfParts>
  <Company>小朱軟體工坊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與資料的對話： Model 與 ADO.NET</dc:title>
  <dc:creator>小朱...</dc:creator>
  <cp:lastModifiedBy>小朱...</cp:lastModifiedBy>
  <cp:revision>17</cp:revision>
  <dcterms:created xsi:type="dcterms:W3CDTF">2014-09-08T12:40:57Z</dcterms:created>
  <dcterms:modified xsi:type="dcterms:W3CDTF">2014-09-14T14:07:16Z</dcterms:modified>
</cp:coreProperties>
</file>