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6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918E118-C5C6-4959-9E4A-258727F32113}">
          <p14:sldIdLst>
            <p14:sldId id="256"/>
            <p14:sldId id="257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8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8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5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4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5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83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387E-0A57-4A2B-94F6-E657DD989388}" type="datetimeFigureOut">
              <a:rPr lang="zh-TW" altLang="en-US" smtClean="0"/>
              <a:t>2014/9/19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8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ADO.NET: </a:t>
            </a:r>
            <a:br>
              <a:rPr lang="en-US" altLang="zh-TW" dirty="0" smtClean="0"/>
            </a:br>
            <a:r>
              <a:rPr lang="zh-TW" altLang="en-US" dirty="0" smtClean="0"/>
              <a:t>離線資料服務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資料欄位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DataColumn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決定資料在 </a:t>
            </a:r>
            <a:r>
              <a:rPr lang="en-US" altLang="zh-TW" dirty="0" err="1" smtClean="0"/>
              <a:t>DataRow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的格式。</a:t>
            </a:r>
            <a:endParaRPr lang="en-US" altLang="zh-TW" dirty="0" smtClean="0"/>
          </a:p>
          <a:p>
            <a:r>
              <a:rPr lang="zh-TW" altLang="en-US" dirty="0" smtClean="0"/>
              <a:t>模擬資料庫的欄位定義。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支援自動編號 </a:t>
            </a:r>
            <a:r>
              <a:rPr lang="en-US" altLang="zh-TW" dirty="0" smtClean="0"/>
              <a:t>(identity auto-increment) </a:t>
            </a:r>
            <a:r>
              <a:rPr lang="zh-TW" altLang="en-US" dirty="0" smtClean="0"/>
              <a:t>的功能。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可設定是否容許儲存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可設定資料型別。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8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檢視表：</a:t>
            </a:r>
            <a:r>
              <a:rPr lang="en-US" altLang="zh-TW" dirty="0" err="1" smtClean="0"/>
              <a:t>DataView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模擬資料庫的檢視表。</a:t>
            </a:r>
            <a:endParaRPr lang="en-US" altLang="zh-TW" dirty="0" smtClean="0"/>
          </a:p>
          <a:p>
            <a:r>
              <a:rPr lang="zh-TW" altLang="en-US" dirty="0" smtClean="0"/>
              <a:t>允許進行列過濾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RowFilter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值的過濾。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狀態的過濾。</a:t>
            </a:r>
            <a:endParaRPr lang="en-US" altLang="zh-TW" dirty="0" smtClean="0"/>
          </a:p>
          <a:p>
            <a:r>
              <a:rPr lang="zh-TW" altLang="en-US" dirty="0" smtClean="0"/>
              <a:t>允許進行排序 </a:t>
            </a:r>
            <a:r>
              <a:rPr lang="en-US" altLang="zh-TW" dirty="0" smtClean="0"/>
              <a:t>(Sort)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允許搜尋資料。</a:t>
            </a:r>
            <a:endParaRPr lang="en-US" altLang="zh-TW" dirty="0" smtClean="0"/>
          </a:p>
          <a:p>
            <a:r>
              <a:rPr lang="zh-TW" altLang="en-US" dirty="0" smtClean="0"/>
              <a:t>設定是否允許對資料庫操作。</a:t>
            </a:r>
            <a:endParaRPr lang="en-US" altLang="zh-TW" dirty="0" smtClean="0"/>
          </a:p>
          <a:p>
            <a:r>
              <a:rPr lang="zh-TW" altLang="en-US" dirty="0" smtClean="0"/>
              <a:t>允許將檢視表的過濾與排序的結果輸出成不同的資料表。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781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與資料庫的互動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42470" cy="46163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IDbDataAdapter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負責處理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DataTable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與資料庫間的互動。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Fill()</a:t>
            </a:r>
          </a:p>
          <a:p>
            <a:pPr lvl="1"/>
            <a:r>
              <a:rPr lang="en-US" altLang="zh-TW" dirty="0" smtClean="0"/>
              <a:t>Update()</a:t>
            </a:r>
          </a:p>
          <a:p>
            <a:r>
              <a:rPr lang="zh-TW" altLang="en-US" dirty="0" smtClean="0"/>
              <a:t>對資料庫的寫入決策，由 </a:t>
            </a:r>
            <a:r>
              <a:rPr lang="en-US" altLang="zh-TW" dirty="0" err="1" smtClean="0"/>
              <a:t>DataRow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RowState</a:t>
            </a:r>
            <a:r>
              <a:rPr lang="en-US" altLang="zh-TW" dirty="0" smtClean="0"/>
              <a:t> </a:t>
            </a:r>
            <a:r>
              <a:rPr lang="zh-TW" altLang="en-US" dirty="0" smtClean="0"/>
              <a:t>決定。</a:t>
            </a:r>
            <a:endParaRPr lang="en-US" altLang="zh-TW" dirty="0" smtClean="0"/>
          </a:p>
          <a:p>
            <a:r>
              <a:rPr lang="en-US" altLang="zh-TW" dirty="0" err="1" smtClean="0"/>
              <a:t>DataAdapter</a:t>
            </a:r>
            <a:r>
              <a:rPr lang="zh-TW" altLang="en-US" dirty="0" smtClean="0"/>
              <a:t>會自動處理連線的開關。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除非在</a:t>
            </a:r>
            <a:r>
              <a:rPr lang="en-US" altLang="zh-TW" dirty="0" err="1" smtClean="0"/>
              <a:t>DataAdapter</a:t>
            </a:r>
            <a:r>
              <a:rPr lang="zh-TW" altLang="en-US" dirty="0" smtClean="0"/>
              <a:t>執行前連線就已打開。</a:t>
            </a:r>
            <a:endParaRPr lang="zh-TW" altLang="en-US" dirty="0"/>
          </a:p>
        </p:txBody>
      </p:sp>
      <p:pic>
        <p:nvPicPr>
          <p:cNvPr id="4102" name="Picture 6" descr="http://www.visualcplusdotnet.com/visualcplusdotnet27_files/visualcplusdotnetchap27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8357"/>
            <a:ext cx="5495902" cy="312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資料的更新</a:t>
            </a:r>
          </a:p>
        </p:txBody>
      </p:sp>
      <p:pic>
        <p:nvPicPr>
          <p:cNvPr id="3" name="Picture 2" descr="http://www.akadia.com/img/dotnet_dataset_upda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02" y="1352936"/>
            <a:ext cx="7183395" cy="52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2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資料的更新</a:t>
            </a:r>
            <a:endParaRPr lang="zh-TW" altLang="en-US" dirty="0"/>
          </a:p>
        </p:txBody>
      </p:sp>
      <p:pic>
        <p:nvPicPr>
          <p:cNvPr id="5122" name="Picture 2" descr="http://www.microsoft.com/mspress/books/sampchap/5199/0735613753-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1829"/>
            <a:ext cx="10658109" cy="26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強型別的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: Typed </a:t>
            </a:r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結合 </a:t>
            </a:r>
            <a:r>
              <a:rPr lang="en-US" altLang="zh-TW" dirty="0" smtClean="0"/>
              <a:t>XML Schema </a:t>
            </a:r>
            <a:r>
              <a:rPr lang="zh-TW" altLang="en-US" dirty="0" smtClean="0"/>
              <a:t>的能力。</a:t>
            </a:r>
            <a:endParaRPr lang="en-US" altLang="zh-TW" dirty="0" smtClean="0"/>
          </a:p>
          <a:p>
            <a:r>
              <a:rPr lang="zh-TW" altLang="en-US" dirty="0" smtClean="0"/>
              <a:t>可在程式編寫時以強型別方式存取欄位。</a:t>
            </a:r>
            <a:endParaRPr lang="en-US" altLang="zh-TW" dirty="0" smtClean="0"/>
          </a:p>
          <a:p>
            <a:r>
              <a:rPr lang="zh-TW" altLang="en-US" dirty="0" smtClean="0"/>
              <a:t>視覺化元件。</a:t>
            </a:r>
            <a:endParaRPr lang="en-US" altLang="zh-TW" dirty="0" smtClean="0"/>
          </a:p>
          <a:p>
            <a:r>
              <a:rPr lang="zh-TW" altLang="en-US" dirty="0" smtClean="0"/>
              <a:t>結合 </a:t>
            </a:r>
            <a:r>
              <a:rPr lang="en-US" altLang="zh-TW" dirty="0" err="1" smtClean="0"/>
              <a:t>TableAdapter</a:t>
            </a:r>
            <a:r>
              <a:rPr lang="en-US" altLang="zh-TW" dirty="0" smtClean="0"/>
              <a:t> (</a:t>
            </a:r>
            <a:r>
              <a:rPr lang="zh-TW" altLang="en-US" dirty="0" smtClean="0"/>
              <a:t>配合強型別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專用的 </a:t>
            </a:r>
            <a:r>
              <a:rPr lang="en-US" altLang="zh-TW" dirty="0" err="1" smtClean="0"/>
              <a:t>DataAdapter</a:t>
            </a:r>
            <a:r>
              <a:rPr lang="en-US" altLang="zh-TW" dirty="0" smtClean="0"/>
              <a:t>) </a:t>
            </a:r>
            <a:r>
              <a:rPr lang="zh-TW" altLang="en-US" dirty="0" smtClean="0"/>
              <a:t>與資料庫互動。</a:t>
            </a:r>
            <a:endParaRPr lang="en-US" altLang="zh-TW" dirty="0" smtClean="0"/>
          </a:p>
          <a:p>
            <a:r>
              <a:rPr lang="zh-TW" altLang="en-US" dirty="0" smtClean="0"/>
              <a:t>常用於 </a:t>
            </a:r>
            <a:r>
              <a:rPr lang="en-US" altLang="zh-TW" dirty="0" smtClean="0"/>
              <a:t>Windows Forms </a:t>
            </a:r>
            <a:r>
              <a:rPr lang="zh-TW" altLang="en-US" dirty="0" smtClean="0"/>
              <a:t>開發。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用強型別的方式存取現有的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DataTable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DataTableExtension.AsEnumerable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將資料列轉換成 </a:t>
            </a:r>
            <a:r>
              <a:rPr lang="en-US" altLang="zh-TW" dirty="0" err="1" smtClean="0"/>
              <a:t>IEnumerable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DataRow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，以支援 </a:t>
            </a:r>
            <a:r>
              <a:rPr lang="en-US" altLang="zh-TW" dirty="0" smtClean="0"/>
              <a:t>LINQ </a:t>
            </a:r>
            <a:r>
              <a:rPr lang="zh-TW" altLang="en-US" dirty="0" smtClean="0"/>
              <a:t>查詢。</a:t>
            </a:r>
            <a:endParaRPr lang="en-US" altLang="zh-TW" dirty="0" smtClean="0"/>
          </a:p>
          <a:p>
            <a:r>
              <a:rPr lang="en-US" altLang="zh-TW" dirty="0" err="1" smtClean="0"/>
              <a:t>IEnumerable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DataRow</a:t>
            </a:r>
            <a:r>
              <a:rPr lang="en-US" altLang="zh-TW" dirty="0" smtClean="0"/>
              <a:t>&gt;.</a:t>
            </a:r>
            <a:r>
              <a:rPr lang="en-US" altLang="zh-TW" dirty="0" err="1" smtClean="0"/>
              <a:t>CopyToDataTable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DataRow</a:t>
            </a:r>
            <a:r>
              <a:rPr lang="en-US" altLang="zh-TW" dirty="0" smtClean="0"/>
              <a:t>&gt;(): </a:t>
            </a:r>
            <a:r>
              <a:rPr lang="zh-TW" altLang="en-US" dirty="0" smtClean="0"/>
              <a:t>將</a:t>
            </a:r>
            <a:r>
              <a:rPr lang="en-US" altLang="zh-TW" dirty="0"/>
              <a:t> </a:t>
            </a:r>
            <a:r>
              <a:rPr lang="en-US" altLang="zh-TW" dirty="0" err="1" smtClean="0"/>
              <a:t>IEnumerable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DataRow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複製到另一個 </a:t>
            </a:r>
            <a:r>
              <a:rPr lang="en-US" altLang="zh-TW" dirty="0" err="1" smtClean="0"/>
              <a:t>DataTable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DataRowExtension.Field</a:t>
            </a:r>
            <a:r>
              <a:rPr lang="en-US" altLang="zh-TW" dirty="0" smtClean="0"/>
              <a:t>&lt;T&gt;(): </a:t>
            </a:r>
            <a:r>
              <a:rPr lang="zh-TW" altLang="en-US" dirty="0" smtClean="0"/>
              <a:t>取得資料列欄位的值，並轉型為</a:t>
            </a:r>
            <a:r>
              <a:rPr lang="en-US" altLang="zh-TW" dirty="0" smtClean="0"/>
              <a:t>T</a:t>
            </a:r>
            <a:r>
              <a:rPr lang="zh-TW" altLang="en-US" dirty="0" smtClean="0"/>
              <a:t>指定的型別後傳回。</a:t>
            </a:r>
            <a:endParaRPr lang="en-US" altLang="zh-TW" dirty="0" smtClean="0"/>
          </a:p>
          <a:p>
            <a:r>
              <a:rPr lang="en-US" altLang="zh-TW" dirty="0" err="1" smtClean="0"/>
              <a:t>DataRowExtension.SetField</a:t>
            </a:r>
            <a:r>
              <a:rPr lang="en-US" altLang="zh-TW" dirty="0" smtClean="0"/>
              <a:t>&lt;T&gt;(): </a:t>
            </a:r>
            <a:r>
              <a:rPr lang="zh-TW" altLang="en-US" dirty="0" smtClean="0"/>
              <a:t>設定資料列欄位的值，傳入的值型別為</a:t>
            </a:r>
            <a:r>
              <a:rPr lang="en-US" altLang="zh-TW" dirty="0" smtClean="0"/>
              <a:t>T</a:t>
            </a:r>
            <a:r>
              <a:rPr lang="zh-TW" altLang="en-US" dirty="0" smtClean="0"/>
              <a:t>指定的型別。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關聯與限制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DataRelation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DataTable</a:t>
            </a:r>
            <a:r>
              <a:rPr lang="zh-TW" altLang="en-US" dirty="0" smtClean="0"/>
              <a:t>間的關聯。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模擬資料庫的關聯性設定。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於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中設定。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對應兩個 </a:t>
            </a:r>
            <a:r>
              <a:rPr lang="en-US" altLang="zh-TW" dirty="0" err="1" smtClean="0"/>
              <a:t>DataTable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特定欄位的對應 </a:t>
            </a:r>
            <a:r>
              <a:rPr lang="en-US" altLang="zh-TW" dirty="0" smtClean="0"/>
              <a:t>(Primary Key &lt;-&gt; Foreign Key)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Constraint: </a:t>
            </a:r>
            <a:r>
              <a:rPr lang="zh-TW" altLang="en-US" dirty="0" smtClean="0"/>
              <a:t>限制資料表內的資料。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ForeignKeyConstraint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作為外鍵的資料限制。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UniqueConstraint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資料唯一性限制。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9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何謂離線導向</a:t>
            </a:r>
            <a:endParaRPr lang="en-US" altLang="zh-TW" dirty="0" smtClean="0"/>
          </a:p>
          <a:p>
            <a:r>
              <a:rPr lang="zh-TW" altLang="en-US" dirty="0" smtClean="0"/>
              <a:t>資料容器：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DataTable</a:t>
            </a:r>
            <a:endParaRPr lang="en-US" altLang="zh-TW" dirty="0"/>
          </a:p>
          <a:p>
            <a:r>
              <a:rPr lang="zh-TW" altLang="en-US" dirty="0"/>
              <a:t>資料列：</a:t>
            </a:r>
            <a:r>
              <a:rPr lang="en-US" altLang="zh-TW" dirty="0" err="1"/>
              <a:t>DataRow</a:t>
            </a:r>
            <a:endParaRPr lang="en-US" altLang="zh-TW" dirty="0"/>
          </a:p>
          <a:p>
            <a:r>
              <a:rPr lang="zh-TW" altLang="en-US" dirty="0" smtClean="0"/>
              <a:t>欄位：</a:t>
            </a:r>
            <a:r>
              <a:rPr lang="en-US" altLang="zh-TW" dirty="0" err="1" smtClean="0"/>
              <a:t>DataColumn</a:t>
            </a:r>
            <a:endParaRPr lang="en-US" altLang="zh-TW" dirty="0" smtClean="0"/>
          </a:p>
          <a:p>
            <a:r>
              <a:rPr lang="zh-TW" altLang="en-US" dirty="0" smtClean="0"/>
              <a:t>檢視表：</a:t>
            </a:r>
            <a:r>
              <a:rPr lang="en-US" altLang="zh-TW" dirty="0" err="1" smtClean="0"/>
              <a:t>DataView</a:t>
            </a:r>
            <a:endParaRPr lang="en-US" altLang="zh-TW" dirty="0" smtClean="0"/>
          </a:p>
          <a:p>
            <a:r>
              <a:rPr lang="zh-TW" altLang="en-US" dirty="0" smtClean="0"/>
              <a:t>強型別的 </a:t>
            </a:r>
            <a:r>
              <a:rPr lang="en-US" altLang="zh-TW" dirty="0" err="1" smtClean="0"/>
              <a:t>DataSet</a:t>
            </a:r>
            <a:endParaRPr lang="en-US" altLang="zh-TW" dirty="0" smtClean="0"/>
          </a:p>
          <a:p>
            <a:r>
              <a:rPr lang="zh-TW" altLang="en-US" dirty="0" smtClean="0"/>
              <a:t>強型別存取 </a:t>
            </a:r>
            <a:r>
              <a:rPr lang="en-US" altLang="zh-TW" dirty="0" err="1" smtClean="0"/>
              <a:t>DataSet</a:t>
            </a:r>
            <a:endParaRPr lang="en-US" altLang="zh-TW" dirty="0" smtClean="0"/>
          </a:p>
          <a:p>
            <a:r>
              <a:rPr lang="zh-TW" altLang="en-US" dirty="0" smtClean="0"/>
              <a:t>關聯與限制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823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離線導向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資料庫連線是寶貴的。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應用程式不應該把連線抓著不放，否則很容易就爆掉。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將資料快取於應用程式端。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減少連線的使用。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重覆存取資料，同時降低連線的需求。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在網路斷線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或資料庫伺服器離線</a:t>
            </a:r>
            <a:r>
              <a:rPr lang="en-US" altLang="zh-TW" dirty="0" smtClean="0"/>
              <a:t>) </a:t>
            </a:r>
            <a:r>
              <a:rPr lang="zh-TW" altLang="en-US" dirty="0" smtClean="0"/>
              <a:t>時也能用。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只在需要與資料庫交換資料時使用連線。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9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ADO.NET </a:t>
            </a:r>
            <a:r>
              <a:rPr lang="zh-TW" altLang="en-US" dirty="0" smtClean="0"/>
              <a:t>離線資料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08157" cy="4351338"/>
          </a:xfrm>
        </p:spPr>
        <p:txBody>
          <a:bodyPr/>
          <a:lstStyle/>
          <a:p>
            <a:r>
              <a:rPr lang="zh-TW" altLang="en-US" dirty="0" smtClean="0"/>
              <a:t>降低資料庫連線需求。</a:t>
            </a:r>
            <a:endParaRPr lang="en-US" altLang="zh-TW" dirty="0" smtClean="0"/>
          </a:p>
          <a:p>
            <a:r>
              <a:rPr lang="zh-TW" altLang="en-US" dirty="0" smtClean="0"/>
              <a:t>可重覆使用資料。</a:t>
            </a:r>
            <a:endParaRPr lang="en-US" altLang="zh-TW" dirty="0" smtClean="0"/>
          </a:p>
          <a:p>
            <a:r>
              <a:rPr lang="zh-TW" altLang="en-US" dirty="0" smtClean="0"/>
              <a:t>只在需要與資料庫互動時才連接資料庫。</a:t>
            </a:r>
            <a:endParaRPr lang="en-US" altLang="zh-TW" dirty="0" smtClean="0"/>
          </a:p>
          <a:p>
            <a:r>
              <a:rPr lang="zh-TW" altLang="en-US" dirty="0" smtClean="0"/>
              <a:t>可捲動式資料。</a:t>
            </a:r>
            <a:endParaRPr lang="en-US" altLang="zh-TW" dirty="0" smtClean="0"/>
          </a:p>
          <a:p>
            <a:r>
              <a:rPr lang="zh-TW" altLang="en-US" dirty="0" smtClean="0"/>
              <a:t>支援離線作業。</a:t>
            </a:r>
            <a:endParaRPr lang="zh-TW" altLang="en-US" dirty="0"/>
          </a:p>
        </p:txBody>
      </p:sp>
      <p:pic>
        <p:nvPicPr>
          <p:cNvPr id="1026" name="Picture 2" descr="http://i.msdn.microsoft.com/dynimg/IC14265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37" y="2105819"/>
            <a:ext cx="61055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ADO.NET </a:t>
            </a:r>
            <a:r>
              <a:rPr lang="zh-TW" altLang="en-US" dirty="0" smtClean="0"/>
              <a:t>離線資料物件模型</a:t>
            </a:r>
            <a:endParaRPr lang="zh-TW" altLang="en-US" dirty="0"/>
          </a:p>
        </p:txBody>
      </p:sp>
      <p:pic>
        <p:nvPicPr>
          <p:cNvPr id="2050" name="Picture 2" descr="http://www.visualcplusdotnet.com/visualcplusdotnet27_files/visualcplusdotnetchap270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01" y="1536829"/>
            <a:ext cx="7642198" cy="45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資料容器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等同於記憶體內資料庫 </a:t>
            </a:r>
            <a:r>
              <a:rPr lang="en-US" altLang="zh-TW" dirty="0" smtClean="0"/>
              <a:t>(in-memory database) </a:t>
            </a:r>
            <a:r>
              <a:rPr lang="zh-TW" altLang="en-US" dirty="0" smtClean="0"/>
              <a:t>的角色。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一個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可容納多個 </a:t>
            </a:r>
            <a:r>
              <a:rPr lang="en-US" altLang="zh-TW" dirty="0" err="1" smtClean="0"/>
              <a:t>DataTable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支援資料庫檢視表 </a:t>
            </a:r>
            <a:r>
              <a:rPr lang="en-US" altLang="zh-TW" dirty="0" smtClean="0"/>
              <a:t>(View) </a:t>
            </a:r>
            <a:r>
              <a:rPr lang="zh-TW" altLang="en-US" dirty="0" smtClean="0"/>
              <a:t>的作業。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支援關聯 </a:t>
            </a:r>
            <a:r>
              <a:rPr lang="en-US" altLang="zh-TW" dirty="0" smtClean="0"/>
              <a:t>(relations) </a:t>
            </a:r>
            <a:r>
              <a:rPr lang="zh-TW" altLang="en-US" dirty="0" smtClean="0"/>
              <a:t>與限制 </a:t>
            </a:r>
            <a:r>
              <a:rPr lang="en-US" altLang="zh-TW" dirty="0" smtClean="0"/>
              <a:t>(constraints)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沒有預存程序或是使用者函數。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不支援交易。</a:t>
            </a:r>
            <a:endParaRPr lang="en-US" altLang="zh-TW" dirty="0" smtClean="0"/>
          </a:p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可直接輸出或匯入 </a:t>
            </a:r>
            <a:r>
              <a:rPr lang="en-US" altLang="zh-TW" dirty="0" smtClean="0"/>
              <a:t>XML </a:t>
            </a:r>
            <a:r>
              <a:rPr lang="zh-TW" altLang="en-US" dirty="0" smtClean="0"/>
              <a:t>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XmlDataDocument</a:t>
            </a:r>
            <a:r>
              <a:rPr lang="en-US" altLang="zh-TW" dirty="0" smtClean="0"/>
              <a:t> 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ReadXml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WriteXml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可直接與其他 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做合併 </a:t>
            </a:r>
            <a:r>
              <a:rPr lang="en-US" altLang="zh-TW" dirty="0" smtClean="0"/>
              <a:t>(merge)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89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資料容器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DataTable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DataTable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等同於資料庫的資料表。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內含資料列集合 </a:t>
            </a:r>
            <a:r>
              <a:rPr lang="en-US" altLang="zh-TW" dirty="0" smtClean="0"/>
              <a:t>(Data Rows) </a:t>
            </a:r>
            <a:r>
              <a:rPr lang="zh-TW" altLang="en-US" dirty="0" smtClean="0"/>
              <a:t>與資料欄集合 </a:t>
            </a:r>
            <a:r>
              <a:rPr lang="en-US" altLang="zh-TW" dirty="0"/>
              <a:t>(Data </a:t>
            </a:r>
            <a:r>
              <a:rPr lang="en-US" altLang="zh-TW" dirty="0" smtClean="0"/>
              <a:t>Columns)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支援搜尋功能。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支援合併功能。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可捲動式 </a:t>
            </a:r>
            <a:r>
              <a:rPr lang="en-US" altLang="zh-TW" dirty="0" smtClean="0"/>
              <a:t>(scrollable) </a:t>
            </a:r>
            <a:r>
              <a:rPr lang="zh-TW" altLang="en-US" dirty="0" smtClean="0"/>
              <a:t>瀏覽資料。</a:t>
            </a:r>
            <a:endParaRPr lang="en-US" altLang="zh-TW" dirty="0" smtClean="0"/>
          </a:p>
          <a:p>
            <a:r>
              <a:rPr lang="zh-TW" altLang="en-US" dirty="0" smtClean="0"/>
              <a:t>可作為輔助性的資料暫存空間。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自由新增與管理欄位。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轉換成檢視表。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彙總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summerize</a:t>
            </a:r>
            <a:r>
              <a:rPr lang="en-US" altLang="zh-TW" dirty="0" smtClean="0"/>
              <a:t>) </a:t>
            </a:r>
            <a:r>
              <a:rPr lang="zh-TW" altLang="en-US" dirty="0" smtClean="0"/>
              <a:t>計算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002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資料列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DataRow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模擬資料庫中的資料列。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實際儲存資料的位置。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 err="1" smtClean="0"/>
              <a:t>ItemArray</a:t>
            </a:r>
            <a:r>
              <a:rPr lang="en-US" altLang="zh-TW" dirty="0" smtClean="0"/>
              <a:t> </a:t>
            </a:r>
            <a:r>
              <a:rPr lang="zh-TW" altLang="en-US" dirty="0" smtClean="0"/>
              <a:t>屬性取得資料列內所有欄位的資料。</a:t>
            </a:r>
            <a:endParaRPr lang="en-US" altLang="zh-TW" dirty="0" smtClean="0"/>
          </a:p>
          <a:p>
            <a:r>
              <a:rPr lang="zh-TW" altLang="en-US" dirty="0" smtClean="0"/>
              <a:t>維持資料列的狀態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RowState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Unchanged</a:t>
            </a:r>
          </a:p>
          <a:p>
            <a:pPr lvl="1"/>
            <a:r>
              <a:rPr lang="en-US" altLang="zh-TW" dirty="0" smtClean="0"/>
              <a:t>Added</a:t>
            </a:r>
          </a:p>
          <a:p>
            <a:pPr lvl="1"/>
            <a:r>
              <a:rPr lang="en-US" altLang="zh-TW" dirty="0" smtClean="0"/>
              <a:t>Modified</a:t>
            </a:r>
          </a:p>
          <a:p>
            <a:pPr lvl="1"/>
            <a:r>
              <a:rPr lang="en-US" altLang="zh-TW" dirty="0" smtClean="0"/>
              <a:t>Deleted</a:t>
            </a:r>
          </a:p>
          <a:p>
            <a:pPr lvl="1"/>
            <a:r>
              <a:rPr lang="en-US" altLang="zh-TW" dirty="0"/>
              <a:t>Detached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4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DataRow</a:t>
            </a:r>
            <a:r>
              <a:rPr lang="en-US" altLang="zh-TW" dirty="0" smtClean="0"/>
              <a:t> </a:t>
            </a:r>
            <a:r>
              <a:rPr lang="zh-TW" altLang="en-US" dirty="0" smtClean="0"/>
              <a:t>狀態變換</a:t>
            </a:r>
            <a:endParaRPr lang="zh-TW" altLang="en-US" dirty="0"/>
          </a:p>
        </p:txBody>
      </p:sp>
      <p:pic>
        <p:nvPicPr>
          <p:cNvPr id="3076" name="Picture 4" descr="http://cdn-ak.f.st-hatena.com/images/fotolife/g/guicheng/20140202/201402021820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62" y="1579374"/>
            <a:ext cx="8535345" cy="49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706</Words>
  <Application>Microsoft Office PowerPoint</Application>
  <PresentationFormat>寬螢幕</PresentationFormat>
  <Paragraphs>104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ADO.NET:  離線資料服務</vt:lpstr>
      <vt:lpstr>Agenda</vt:lpstr>
      <vt:lpstr>離線導向</vt:lpstr>
      <vt:lpstr>ADO.NET 離線資料</vt:lpstr>
      <vt:lpstr>ADO.NET 離線資料物件模型</vt:lpstr>
      <vt:lpstr>資料容器: DataSet</vt:lpstr>
      <vt:lpstr>資料容器: DataTable</vt:lpstr>
      <vt:lpstr>資料列: DataRow</vt:lpstr>
      <vt:lpstr>DataRow 狀態變換</vt:lpstr>
      <vt:lpstr>資料欄位: DataColumn</vt:lpstr>
      <vt:lpstr>檢視表：DataView</vt:lpstr>
      <vt:lpstr>與資料庫的互動</vt:lpstr>
      <vt:lpstr>資料的更新</vt:lpstr>
      <vt:lpstr>資料的更新</vt:lpstr>
      <vt:lpstr>強型別的 DataSet: Typed DataSet</vt:lpstr>
      <vt:lpstr>用強型別的方式存取現有的 DataSet/DataTable</vt:lpstr>
      <vt:lpstr>關聯與限制</vt:lpstr>
    </vt:vector>
  </TitlesOfParts>
  <Company>小朱軟體工坊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與資料的對話： Model 與 ADO.NET</dc:title>
  <dc:creator>小朱...</dc:creator>
  <cp:lastModifiedBy>小朱</cp:lastModifiedBy>
  <cp:revision>23</cp:revision>
  <dcterms:created xsi:type="dcterms:W3CDTF">2014-09-08T12:40:57Z</dcterms:created>
  <dcterms:modified xsi:type="dcterms:W3CDTF">2014-09-19T02:07:04Z</dcterms:modified>
</cp:coreProperties>
</file>