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6" r:id="rId3"/>
    <p:sldId id="258" r:id="rId4"/>
    <p:sldId id="300" r:id="rId5"/>
    <p:sldId id="301" r:id="rId6"/>
    <p:sldId id="299"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4" autoAdjust="0"/>
    <p:restoredTop sz="94660"/>
  </p:normalViewPr>
  <p:slideViewPr>
    <p:cSldViewPr snapToGrid="0">
      <p:cViewPr varScale="1">
        <p:scale>
          <a:sx n="116" d="100"/>
          <a:sy n="116" d="100"/>
        </p:scale>
        <p:origin x="14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0892A-4E9C-457B-9AE9-C5C26A418A17}" type="datetimeFigureOut">
              <a:rPr lang="zh-TW" altLang="en-US" smtClean="0"/>
              <a:t>2013/12/6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92656-1767-4966-8B81-D4CFEBFDCBD4}" type="slidenum">
              <a:rPr lang="zh-TW" altLang="en-US" smtClean="0"/>
              <a:t>‹#›</a:t>
            </a:fld>
            <a:endParaRPr lang="zh-TW" altLang="en-US"/>
          </a:p>
        </p:txBody>
      </p:sp>
    </p:spTree>
    <p:extLst>
      <p:ext uri="{BB962C8B-B14F-4D97-AF65-F5344CB8AC3E}">
        <p14:creationId xmlns:p14="http://schemas.microsoft.com/office/powerpoint/2010/main" val="2467803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solidFill>
                  <a:prstClr val="black"/>
                </a:solidFill>
              </a:rPr>
              <a:pPr/>
              <a:t>12/6/2013 1:09 PM</a:t>
            </a:fld>
            <a:endParaRPr lang="en-US" dirty="0">
              <a:solidFill>
                <a:prstClr val="black"/>
              </a:solidFill>
            </a:endParaRPr>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gradFill>
                <a:gsLst>
                  <a:gs pos="1250">
                    <a:prstClr val="black"/>
                  </a:gs>
                  <a:gs pos="100000">
                    <a:prstClr val="black"/>
                  </a:gs>
                </a:gsLst>
                <a:lin ang="5400000" scaled="0"/>
              </a:gradFill>
            </a:endParaRPr>
          </a:p>
        </p:txBody>
      </p:sp>
    </p:spTree>
    <p:extLst>
      <p:ext uri="{BB962C8B-B14F-4D97-AF65-F5344CB8AC3E}">
        <p14:creationId xmlns:p14="http://schemas.microsoft.com/office/powerpoint/2010/main" val="81885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rgbClr val="67217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20266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05674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1pPr>
              <a:lnSpc>
                <a:spcPct val="125000"/>
              </a:lnSpc>
              <a:defRPr>
                <a:solidFill>
                  <a:schemeClr val="tx1"/>
                </a:solidFill>
              </a:defRPr>
            </a:lvl1pPr>
            <a:lvl2pPr>
              <a:lnSpc>
                <a:spcPct val="125000"/>
              </a:lnSpc>
              <a:defRPr>
                <a:solidFill>
                  <a:schemeClr val="tx1"/>
                </a:solidFill>
              </a:defRPr>
            </a:lvl2pPr>
            <a:lvl3pPr>
              <a:lnSpc>
                <a:spcPct val="125000"/>
              </a:lnSpc>
              <a:defRPr>
                <a:solidFill>
                  <a:schemeClr val="tx1"/>
                </a:solidFill>
              </a:defRPr>
            </a:lvl3pPr>
            <a:lvl4pPr>
              <a:lnSpc>
                <a:spcPct val="125000"/>
              </a:lnSpc>
              <a:defRPr>
                <a:solidFill>
                  <a:schemeClr val="tx1"/>
                </a:solidFill>
              </a:defRPr>
            </a:lvl4pPr>
            <a:lvl5pPr>
              <a:lnSpc>
                <a:spcPct val="125000"/>
              </a:lnSpc>
              <a:defRPr>
                <a:solidFill>
                  <a:schemeClr val="tx1"/>
                </a:solidFill>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0288244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rgbClr val="67217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416187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359229" y="1477736"/>
            <a:ext cx="4155621" cy="469922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49" y="1477736"/>
            <a:ext cx="4147457" cy="4699227"/>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5" name="Date Placeholder 4"/>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28877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319597" y="104775"/>
            <a:ext cx="8579473" cy="981075"/>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318405" y="1329078"/>
            <a:ext cx="41785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319597" y="2319678"/>
            <a:ext cx="4178585" cy="386998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329078"/>
            <a:ext cx="42699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319678"/>
            <a:ext cx="4269920" cy="3869985"/>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7" name="Date Placeholder 6"/>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996174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249372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7046652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自訂版面配置">
    <p:spTree>
      <p:nvGrpSpPr>
        <p:cNvPr id="1" name=""/>
        <p:cNvGrpSpPr/>
        <p:nvPr/>
      </p:nvGrpSpPr>
      <p:grpSpPr>
        <a:xfrm>
          <a:off x="0" y="0"/>
          <a:ext cx="0" cy="0"/>
          <a:chOff x="0" y="0"/>
          <a:chExt cx="0" cy="0"/>
        </a:xfrm>
      </p:grpSpPr>
      <p:sp>
        <p:nvSpPr>
          <p:cNvPr id="10" name="矩形 9"/>
          <p:cNvSpPr/>
          <p:nvPr userDrawn="1"/>
        </p:nvSpPr>
        <p:spPr>
          <a:xfrm>
            <a:off x="0" y="1298121"/>
            <a:ext cx="9144000" cy="1273629"/>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Title 1"/>
          <p:cNvSpPr txBox="1">
            <a:spLocks/>
          </p:cNvSpPr>
          <p:nvPr userDrawn="1"/>
        </p:nvSpPr>
        <p:spPr>
          <a:xfrm>
            <a:off x="363311" y="1473652"/>
            <a:ext cx="8417378" cy="9225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dirty="0" smtClean="0">
                <a:solidFill>
                  <a:schemeClr val="bg1"/>
                </a:solidFill>
                <a:latin typeface="Segoe UI" panose="020B0502040204020203" pitchFamily="34" charset="0"/>
                <a:cs typeface="Segoe UI" panose="020B0502040204020203" pitchFamily="34" charset="0"/>
              </a:rPr>
              <a:t>demo</a:t>
            </a:r>
            <a:endParaRPr lang="en-US" sz="6000" dirty="0">
              <a:solidFill>
                <a:schemeClr val="bg1"/>
              </a:solidFill>
              <a:latin typeface="Segoe UI" panose="020B0502040204020203" pitchFamily="34" charset="0"/>
              <a:cs typeface="Segoe UI" panose="020B0502040204020203" pitchFamily="34" charset="0"/>
            </a:endParaRPr>
          </a:p>
        </p:txBody>
      </p:sp>
      <p:sp>
        <p:nvSpPr>
          <p:cNvPr id="16" name="內容版面配置區 15"/>
          <p:cNvSpPr>
            <a:spLocks noGrp="1"/>
          </p:cNvSpPr>
          <p:nvPr>
            <p:ph sz="quarter" idx="10"/>
          </p:nvPr>
        </p:nvSpPr>
        <p:spPr>
          <a:xfrm>
            <a:off x="604838" y="2849563"/>
            <a:ext cx="7902575" cy="2832100"/>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3310760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9388783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0"/>
            <a:ext cx="9144000" cy="1167493"/>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Placeholder 1"/>
          <p:cNvSpPr>
            <a:spLocks noGrp="1"/>
          </p:cNvSpPr>
          <p:nvPr>
            <p:ph type="title"/>
          </p:nvPr>
        </p:nvSpPr>
        <p:spPr>
          <a:xfrm>
            <a:off x="359229" y="122464"/>
            <a:ext cx="8417378" cy="922565"/>
          </a:xfrm>
          <a:prstGeom prst="rect">
            <a:avLst/>
          </a:prstGeom>
          <a:noFill/>
        </p:spPr>
        <p:txBody>
          <a:bodyPr vert="horz" lIns="91440" tIns="45720" rIns="91440" bIns="45720" rtlCol="0" anchor="ctr">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359229" y="1461407"/>
            <a:ext cx="8417378" cy="4715556"/>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fld id="{69076C37-23E3-47A8-A656-6A4099933227}" type="datetimeFigureOut">
              <a:rPr lang="zh-TW" altLang="en-US" smtClean="0"/>
              <a:pPr/>
              <a:t>2013/12/6</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fld id="{C6551C60-3E5C-450B-BE20-9DD0F1D5E262}" type="slidenum">
              <a:rPr lang="zh-TW" altLang="en-US" smtClean="0"/>
              <a:pPr/>
              <a:t>‹#›</a:t>
            </a:fld>
            <a:endParaRPr lang="zh-TW" altLang="en-US"/>
          </a:p>
        </p:txBody>
      </p:sp>
    </p:spTree>
    <p:extLst>
      <p:ext uri="{BB962C8B-B14F-4D97-AF65-F5344CB8AC3E}">
        <p14:creationId xmlns:p14="http://schemas.microsoft.com/office/powerpoint/2010/main" val="1160845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0" r:id="rId9"/>
    <p:sldLayoutId id="2147483674"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微軟正黑體" panose="020B0604030504040204" pitchFamily="34" charset="-12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indows.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217A"/>
        </a:solidFill>
        <a:effectLst/>
      </p:bgPr>
    </p:bg>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93612" y="1556822"/>
            <a:ext cx="8247879" cy="2752920"/>
          </a:xfrm>
          <a:prstGeom prst="rect">
            <a:avLst/>
          </a:prstGeom>
        </p:spPr>
      </p:pic>
      <p:sp>
        <p:nvSpPr>
          <p:cNvPr id="3" name="文字方塊 2"/>
          <p:cNvSpPr txBox="1"/>
          <p:nvPr/>
        </p:nvSpPr>
        <p:spPr>
          <a:xfrm>
            <a:off x="4069491" y="4777946"/>
            <a:ext cx="4572000" cy="400110"/>
          </a:xfrm>
          <a:prstGeom prst="rect">
            <a:avLst/>
          </a:prstGeom>
          <a:noFill/>
        </p:spPr>
        <p:txBody>
          <a:bodyPr wrap="square" rtlCol="0">
            <a:spAutoFit/>
          </a:bodyPr>
          <a:lstStyle/>
          <a:p>
            <a:pPr algn="r"/>
            <a:r>
              <a:rPr lang="en-US" altLang="zh-TW"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11/29 </a:t>
            </a:r>
            <a:r>
              <a:rPr lang="zh-TW" altLang="en-US"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台北，</a:t>
            </a:r>
            <a:r>
              <a:rPr lang="en-US" altLang="zh-TW"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12/06 </a:t>
            </a:r>
            <a:r>
              <a:rPr lang="zh-TW" altLang="en-US"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高雄，</a:t>
            </a:r>
            <a:r>
              <a:rPr lang="en-US" altLang="zh-TW"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12/20 </a:t>
            </a:r>
            <a:r>
              <a:rPr lang="zh-TW" altLang="en-US"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台中</a:t>
            </a:r>
            <a:endParaRPr lang="zh-TW" altLang="en-US" sz="2000" dirty="0">
              <a:solidFill>
                <a:schemeClr val="bg1"/>
              </a:solidFill>
              <a:latin typeface="Segoe UI" panose="020B0502040204020203" pitchFamily="34" charset="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16655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7217A"/>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560172" y="908180"/>
            <a:ext cx="8064844" cy="2387600"/>
          </a:xfrm>
        </p:spPr>
        <p:txBody>
          <a:bodyPr>
            <a:normAutofit/>
          </a:bodyPr>
          <a:lstStyle/>
          <a:p>
            <a:pPr algn="l"/>
            <a:r>
              <a:rPr lang="zh-TW" altLang="en-US" sz="4800" dirty="0" smtClean="0"/>
              <a:t>簡報檔與範例程式下載說明</a:t>
            </a:r>
            <a:endParaRPr lang="zh-TW" altLang="en-US" sz="4800" dirty="0">
              <a:solidFill>
                <a:schemeClr val="bg1"/>
              </a:solidFill>
            </a:endParaRPr>
          </a:p>
        </p:txBody>
      </p:sp>
      <p:sp>
        <p:nvSpPr>
          <p:cNvPr id="3" name="副標題 2"/>
          <p:cNvSpPr>
            <a:spLocks noGrp="1"/>
          </p:cNvSpPr>
          <p:nvPr>
            <p:ph type="subTitle" idx="1"/>
          </p:nvPr>
        </p:nvSpPr>
        <p:spPr>
          <a:xfrm>
            <a:off x="1600200" y="4137498"/>
            <a:ext cx="6858000" cy="1655762"/>
          </a:xfrm>
        </p:spPr>
        <p:txBody>
          <a:bodyPr/>
          <a:lstStyle/>
          <a:p>
            <a:pPr algn="r"/>
            <a:r>
              <a:rPr lang="zh-TW" altLang="en-US"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小朱</a:t>
            </a:r>
            <a:endParaRPr lang="en-US" altLang="zh-TW"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endParaRPr>
          </a:p>
          <a:p>
            <a:pPr algn="r"/>
            <a:r>
              <a:rPr lang="en-US" altLang="zh-TW" dirty="0" smtClean="0">
                <a:solidFill>
                  <a:schemeClr val="bg1"/>
                </a:solidFill>
              </a:rPr>
              <a:t>MS MVP on Windows Azure</a:t>
            </a:r>
          </a:p>
          <a:p>
            <a:pPr algn="r"/>
            <a:r>
              <a:rPr lang="zh-TW" altLang="en-US"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台灣微軟資深講師</a:t>
            </a:r>
            <a:endParaRPr lang="zh-TW" altLang="en-US" dirty="0">
              <a:solidFill>
                <a:schemeClr val="bg1"/>
              </a:solidFill>
              <a:latin typeface="Segoe UI" panose="020B0502040204020203" pitchFamily="34" charset="0"/>
              <a:ea typeface="微軟正黑體" panose="020B0604030504040204" pitchFamily="34" charset="-120"/>
              <a:cs typeface="Segoe UI" panose="020B0502040204020203" pitchFamily="34" charset="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903" y="66462"/>
            <a:ext cx="2611396" cy="1145060"/>
          </a:xfrm>
          <a:prstGeom prst="rect">
            <a:avLst/>
          </a:prstGeom>
        </p:spPr>
      </p:pic>
    </p:spTree>
    <p:extLst>
      <p:ext uri="{BB962C8B-B14F-4D97-AF65-F5344CB8AC3E}">
        <p14:creationId xmlns:p14="http://schemas.microsoft.com/office/powerpoint/2010/main" val="358173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安裝 </a:t>
            </a:r>
            <a:r>
              <a:rPr lang="en-US" altLang="zh-TW" dirty="0" err="1" smtClean="0"/>
              <a:t>Git</a:t>
            </a:r>
            <a:r>
              <a:rPr lang="en-US" altLang="zh-TW" dirty="0" smtClean="0"/>
              <a:t> for Windows</a:t>
            </a:r>
            <a:endParaRPr lang="zh-TW" altLang="en-US" dirty="0"/>
          </a:p>
        </p:txBody>
      </p:sp>
      <p:sp>
        <p:nvSpPr>
          <p:cNvPr id="3" name="內容版面配置區 2"/>
          <p:cNvSpPr>
            <a:spLocks noGrp="1"/>
          </p:cNvSpPr>
          <p:nvPr>
            <p:ph idx="1"/>
          </p:nvPr>
        </p:nvSpPr>
        <p:spPr/>
        <p:txBody>
          <a:bodyPr/>
          <a:lstStyle/>
          <a:p>
            <a:r>
              <a:rPr lang="zh-TW" altLang="en-US" dirty="0" smtClean="0"/>
              <a:t>下載：</a:t>
            </a:r>
            <a:r>
              <a:rPr lang="en-US" altLang="zh-TW" dirty="0">
                <a:hlinkClick r:id="rId2"/>
              </a:rPr>
              <a:t>http://windows.github.com</a:t>
            </a:r>
            <a:r>
              <a:rPr lang="en-US" altLang="zh-TW" dirty="0" smtClean="0">
                <a:hlinkClick r:id="rId2"/>
              </a:rPr>
              <a:t>/</a:t>
            </a:r>
            <a:endParaRPr lang="en-US" altLang="zh-TW" dirty="0" smtClean="0"/>
          </a:p>
          <a:p>
            <a:r>
              <a:rPr lang="en-US" altLang="zh-TW" dirty="0" err="1" smtClean="0"/>
              <a:t>ClickOnce</a:t>
            </a:r>
            <a:r>
              <a:rPr lang="en-US" altLang="zh-TW" dirty="0" smtClean="0"/>
              <a:t> </a:t>
            </a:r>
            <a:r>
              <a:rPr lang="zh-TW" altLang="en-US" dirty="0" smtClean="0"/>
              <a:t>方式安裝，無須太多的設定。</a:t>
            </a:r>
            <a:endParaRPr lang="en-US" altLang="zh-TW" dirty="0" smtClean="0"/>
          </a:p>
          <a:p>
            <a:endParaRPr lang="en-US" altLang="zh-TW" dirty="0" smtClean="0"/>
          </a:p>
          <a:p>
            <a:endParaRPr lang="zh-TW" altLang="en-US" dirty="0"/>
          </a:p>
        </p:txBody>
      </p:sp>
      <p:pic>
        <p:nvPicPr>
          <p:cNvPr id="4" name="圖片 3"/>
          <p:cNvPicPr>
            <a:picLocks noChangeAspect="1"/>
          </p:cNvPicPr>
          <p:nvPr/>
        </p:nvPicPr>
        <p:blipFill>
          <a:blip r:embed="rId3"/>
          <a:stretch>
            <a:fillRect/>
          </a:stretch>
        </p:blipFill>
        <p:spPr>
          <a:xfrm>
            <a:off x="3062545" y="3283255"/>
            <a:ext cx="2638039" cy="2893708"/>
          </a:xfrm>
          <a:prstGeom prst="rect">
            <a:avLst/>
          </a:prstGeom>
        </p:spPr>
      </p:pic>
    </p:spTree>
    <p:extLst>
      <p:ext uri="{BB962C8B-B14F-4D97-AF65-F5344CB8AC3E}">
        <p14:creationId xmlns:p14="http://schemas.microsoft.com/office/powerpoint/2010/main" val="3039348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下載範例程式碼</a:t>
            </a:r>
            <a:endParaRPr lang="zh-TW" altLang="en-US" dirty="0"/>
          </a:p>
        </p:txBody>
      </p:sp>
      <p:sp>
        <p:nvSpPr>
          <p:cNvPr id="3" name="內容版面配置區 2"/>
          <p:cNvSpPr>
            <a:spLocks noGrp="1"/>
          </p:cNvSpPr>
          <p:nvPr>
            <p:ph idx="1"/>
          </p:nvPr>
        </p:nvSpPr>
        <p:spPr/>
        <p:txBody>
          <a:bodyPr/>
          <a:lstStyle/>
          <a:p>
            <a:r>
              <a:rPr lang="zh-TW" altLang="en-US" dirty="0" smtClean="0"/>
              <a:t>啟動 </a:t>
            </a:r>
            <a:r>
              <a:rPr lang="en-US" altLang="zh-TW" dirty="0" err="1" smtClean="0"/>
              <a:t>Git</a:t>
            </a:r>
            <a:r>
              <a:rPr lang="en-US" altLang="zh-TW" dirty="0" smtClean="0"/>
              <a:t> Shell</a:t>
            </a:r>
          </a:p>
          <a:p>
            <a:r>
              <a:rPr lang="zh-TW" altLang="en-US" dirty="0" smtClean="0"/>
              <a:t>為範例程式建立新目錄</a:t>
            </a:r>
            <a:endParaRPr lang="en-US" altLang="zh-TW" dirty="0" smtClean="0"/>
          </a:p>
          <a:p>
            <a:r>
              <a:rPr lang="zh-TW" altLang="en-US" dirty="0" smtClean="0"/>
              <a:t>同步 </a:t>
            </a:r>
            <a:r>
              <a:rPr lang="en-US" altLang="zh-TW" dirty="0" err="1" smtClean="0"/>
              <a:t>Git</a:t>
            </a:r>
            <a:r>
              <a:rPr lang="en-US" altLang="zh-TW" dirty="0" smtClean="0"/>
              <a:t> Repository</a:t>
            </a:r>
          </a:p>
          <a:p>
            <a:pPr lvl="1"/>
            <a:r>
              <a:rPr lang="zh-TW" altLang="en-US" dirty="0" smtClean="0"/>
              <a:t>必須要在範例程式的目錄內下載。</a:t>
            </a:r>
            <a:endParaRPr lang="en-US" altLang="zh-TW" dirty="0" smtClean="0"/>
          </a:p>
          <a:p>
            <a:pPr lvl="1"/>
            <a:r>
              <a:rPr lang="en-US" altLang="zh-TW" sz="1600" dirty="0" err="1" smtClean="0">
                <a:latin typeface="Courier New" panose="02070309020205020404" pitchFamily="49" charset="0"/>
                <a:cs typeface="Courier New" panose="02070309020205020404" pitchFamily="49" charset="0"/>
              </a:rPr>
              <a:t>git</a:t>
            </a:r>
            <a:r>
              <a:rPr lang="en-US" altLang="zh-TW" sz="1600" dirty="0" smtClean="0">
                <a:latin typeface="Courier New" panose="02070309020205020404" pitchFamily="49" charset="0"/>
                <a:cs typeface="Courier New" panose="02070309020205020404" pitchFamily="49" charset="0"/>
              </a:rPr>
              <a:t> </a:t>
            </a:r>
            <a:r>
              <a:rPr lang="en-US" altLang="zh-TW" sz="1600" dirty="0">
                <a:latin typeface="Courier New" panose="02070309020205020404" pitchFamily="49" charset="0"/>
                <a:cs typeface="Courier New" panose="02070309020205020404" pitchFamily="49" charset="0"/>
              </a:rPr>
              <a:t>clone https://github.com/regionbbs/msrwdseminar201312.git</a:t>
            </a:r>
            <a:endParaRPr lang="zh-TW"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761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324107" y="1315093"/>
            <a:ext cx="7029450" cy="1476375"/>
          </a:xfrm>
          <a:prstGeom prst="rect">
            <a:avLst/>
          </a:prstGeom>
        </p:spPr>
      </p:pic>
      <p:pic>
        <p:nvPicPr>
          <p:cNvPr id="4" name="圖片 3"/>
          <p:cNvPicPr>
            <a:picLocks noChangeAspect="1"/>
          </p:cNvPicPr>
          <p:nvPr/>
        </p:nvPicPr>
        <p:blipFill>
          <a:blip r:embed="rId3"/>
          <a:stretch>
            <a:fillRect/>
          </a:stretch>
        </p:blipFill>
        <p:spPr>
          <a:xfrm>
            <a:off x="3204518" y="2601998"/>
            <a:ext cx="5581135" cy="3753313"/>
          </a:xfrm>
          <a:prstGeom prst="rect">
            <a:avLst/>
          </a:prstGeom>
        </p:spPr>
      </p:pic>
    </p:spTree>
    <p:extLst>
      <p:ext uri="{BB962C8B-B14F-4D97-AF65-F5344CB8AC3E}">
        <p14:creationId xmlns:p14="http://schemas.microsoft.com/office/powerpoint/2010/main" val="234860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7217A"/>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00765" y="5959359"/>
            <a:ext cx="8068991" cy="720413"/>
          </a:xfrm>
          <a:prstGeom prst="rect">
            <a:avLst/>
          </a:prstGeom>
          <a:noFill/>
          <a:ln w="12700">
            <a:noFill/>
            <a:miter lim="800000"/>
            <a:headEnd type="none" w="sm" len="sm"/>
            <a:tailEnd type="none" w="sm" len="sm"/>
          </a:ln>
          <a:effectLst/>
        </p:spPr>
        <p:txBody>
          <a:bodyPr vert="horz" wrap="square" lIns="179203" tIns="143363" rIns="179203" bIns="143363" numCol="1" anchor="t" anchorCtr="0" compatLnSpc="1">
            <a:prstTxWarp prst="textNoShape">
              <a:avLst/>
            </a:prstTxWarp>
            <a:spAutoFit/>
          </a:bodyPr>
          <a:lstStyle/>
          <a:p>
            <a:pPr defTabSz="913557" eaLnBrk="0" hangingPunct="0"/>
            <a:r>
              <a:rPr lang="en-US" sz="700" dirty="0">
                <a:gradFill>
                  <a:gsLst>
                    <a:gs pos="0">
                      <a:srgbClr val="FFFFFF"/>
                    </a:gs>
                    <a:gs pos="100000">
                      <a:srgbClr val="FFFFFF"/>
                    </a:gs>
                  </a:gsLst>
                  <a:lin ang="5400000" scaled="0"/>
                </a:gradFill>
                <a:cs typeface="Segoe UI" pitchFamily="34" charset="0"/>
              </a:rPr>
              <a:t>© 2013 Microsoft Corporation. All rights reserved. Microsoft, Windows and other product names are or may be registered trademarks and/or trademarks in the U.S. and/or other countries.</a:t>
            </a:r>
          </a:p>
          <a:p>
            <a:pPr defTabSz="913557"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520532" y="3083795"/>
            <a:ext cx="3071754" cy="690417"/>
          </a:xfrm>
          <a:prstGeom prst="rect">
            <a:avLst/>
          </a:prstGeom>
        </p:spPr>
      </p:pic>
    </p:spTree>
    <p:extLst>
      <p:ext uri="{BB962C8B-B14F-4D97-AF65-F5344CB8AC3E}">
        <p14:creationId xmlns:p14="http://schemas.microsoft.com/office/powerpoint/2010/main" val="2890641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TotalTime>
  <Words>310</Words>
  <Application>Microsoft Office PowerPoint</Application>
  <PresentationFormat>如螢幕大小 (4:3)</PresentationFormat>
  <Paragraphs>19</Paragraphs>
  <Slides>6</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vt:i4>
      </vt:variant>
    </vt:vector>
  </HeadingPairs>
  <TitlesOfParts>
    <vt:vector size="13" baseType="lpstr">
      <vt:lpstr>微軟正黑體</vt:lpstr>
      <vt:lpstr>新細明體</vt:lpstr>
      <vt:lpstr>Arial</vt:lpstr>
      <vt:lpstr>Calibri</vt:lpstr>
      <vt:lpstr>Courier New</vt:lpstr>
      <vt:lpstr>Segoe UI</vt:lpstr>
      <vt:lpstr>Office 佈景主題</vt:lpstr>
      <vt:lpstr>PowerPoint 簡報</vt:lpstr>
      <vt:lpstr>簡報檔與範例程式下載說明</vt:lpstr>
      <vt:lpstr>安裝 Git for Windows</vt:lpstr>
      <vt:lpstr>下載範例程式碼</vt:lpstr>
      <vt:lpstr>PowerPoint 簡報</vt:lpstr>
      <vt:lpstr>PowerPoint 簡報</vt:lpstr>
    </vt:vector>
  </TitlesOfParts>
  <Company>小朱軟體技術工坊</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小朱</dc:creator>
  <cp:lastModifiedBy>小朱</cp:lastModifiedBy>
  <cp:revision>40</cp:revision>
  <dcterms:created xsi:type="dcterms:W3CDTF">2013-11-30T08:20:16Z</dcterms:created>
  <dcterms:modified xsi:type="dcterms:W3CDTF">2013-12-06T05:23:20Z</dcterms:modified>
</cp:coreProperties>
</file>