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2ECB9-F772-D29B-EA1E-41A62CAA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D5F1FD-360A-031E-BE4D-851D0A77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370CAF-FE08-C356-ED9C-6F997486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0732D0-3645-F671-BE9D-931A79B6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577544-AD61-58A1-2D57-662BF529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24D27-D320-48FD-4950-41F44F67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260FCD-AD3B-7570-830E-755052F5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C24599-6001-B228-D7CB-E85C9D22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1156E-E291-5D7F-131B-9D1F784B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AF5995-003A-03FE-93A6-78009FB7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17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ECEAE6-057E-3535-D03B-EF699F8A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78FCD3-3E16-F11B-EEEF-6B31B804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9899E6-164D-D3D1-D930-7E1A79C9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954AF-50C0-407B-3702-75F4E8D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7B61E2-1C04-9AD1-43D9-1A297E51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76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43D8F-8C0B-B746-D8DB-99393F74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C95275-877A-1C3D-5766-4F129796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EC8677-8865-9BA6-3DBF-3AA6B2E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E922B4-0545-4680-88FD-EAF65D6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C4F7-3C01-0815-BF71-F26F7868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79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8372-4A88-0F97-E9C1-53E16773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872861-8991-488C-1625-2DC32C06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D89FCA-7225-2D0E-3B44-D49BF9DB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A2B0-13A4-2196-F3C8-9B6CDB26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765A7A-3632-4D60-6891-79920055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18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3B818-B42F-5E25-24C4-D8FADD09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39FBD-6737-6306-569C-42D9B5B7D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0B1124-F51A-5A7B-43CB-9A87C1E4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1E0E51-D033-3BB2-BA01-E717355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1A9EAF-C01F-DEE7-7B83-CDE319E9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24D3ED-A920-77A5-4E2F-19ABCAA6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63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E427A-98FA-2896-9EAF-15DFF80E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C353E2-DF7D-DBC2-EC6D-74540241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C47F9B-1A5C-8AF0-00F0-BBC3D67C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A21C87-600D-6042-6D62-8D9AA85E9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B1E866-1DB1-BD7A-DE29-EA63186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250BE5-AE0A-A05D-1754-BC54094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91DD01-F050-40E3-AD8B-B6492F57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88B237-019F-07CD-A979-68990E22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44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7FEFE-73E5-FE57-4B89-3EF53D0D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5EBB8F-AF5D-567E-0E36-65E688C6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4164F-CFDC-B0DC-CD90-15C93428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026329-6227-ACCC-56F7-247550C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80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23FBD5-A820-D837-5C1C-61F494F1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18BAF6-B76E-1588-24BE-1FC7B30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D6B227-9360-0183-F7E0-D3A4E91B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1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C68C6-B2FA-04F0-BBBC-C9A49E35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BBFC26-BBFF-EE4A-46D8-6FFBD377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18B8F1-0ACF-B49E-CB42-2EE425FE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D4C914-BC2A-8F1F-8C5E-614DD80A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DBCD2D-B0E2-C852-6568-3EC1488F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E3DFC7-6843-574A-93B9-9BE9F84C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D574A-3E6A-63B6-9863-02016CC0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E7F2E6-036E-5A9A-80CE-1BC181E9C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250DA-BF26-B18F-D9FB-267B435A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02B33A-6844-A0C8-7437-885D3F8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CC2AA1-CC6F-37B6-8306-3C1E1496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53B0CD-2088-D459-08E0-DF589C57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0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5CDAAF-E58F-17C2-FBD0-1799C901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1741D9-EE67-EBCD-0FC3-2B96B7A0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1E32E-23F2-4A31-CBD4-DA8FD5791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6B56-6D4C-4C78-AB64-9607BC23F76D}" type="datetimeFigureOut">
              <a:rPr lang="it-IT" smtClean="0"/>
              <a:t>21/06/2022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B0470A-C5EB-809E-F10F-F7DB5738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D44F74-5EAA-39AC-1619-ED8AC7E6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8CC1-C6C3-4770-927F-15670B69D2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1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E68AF0-890C-114E-9635-73D3C14B4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Manuale operativo</a:t>
            </a:r>
            <a:br>
              <a:rPr lang="it-IT" dirty="0"/>
            </a:br>
            <a:r>
              <a:rPr lang="it-IT" b="1" dirty="0">
                <a:solidFill>
                  <a:srgbClr val="C00000"/>
                </a:solidFill>
              </a:rPr>
              <a:t>FIRMIP</a:t>
            </a:r>
          </a:p>
        </p:txBody>
      </p:sp>
    </p:spTree>
    <p:extLst>
      <p:ext uri="{BB962C8B-B14F-4D97-AF65-F5344CB8AC3E}">
        <p14:creationId xmlns:p14="http://schemas.microsoft.com/office/powerpoint/2010/main" val="277988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Inserimento firme su iniziativa 2/2</a:t>
            </a:r>
            <a:br>
              <a:rPr lang="it-IT" sz="4000" dirty="0"/>
            </a:br>
            <a:endParaRPr lang="it-IT" sz="400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91B933D-16E9-B6F2-9C34-6EDB26FE12C4}"/>
              </a:ext>
            </a:extLst>
          </p:cNvPr>
          <p:cNvGrpSpPr/>
          <p:nvPr/>
        </p:nvGrpSpPr>
        <p:grpSpPr>
          <a:xfrm>
            <a:off x="2951678" y="877080"/>
            <a:ext cx="6288644" cy="5896947"/>
            <a:chOff x="2388826" y="867747"/>
            <a:chExt cx="6288644" cy="5896947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F7EBA00C-7054-FE8C-4F7A-53FAC076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8826" y="867747"/>
              <a:ext cx="3631794" cy="58969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5BD0F13-39BE-1202-22E5-453A8B0EB2EB}"/>
                </a:ext>
              </a:extLst>
            </p:cNvPr>
            <p:cNvSpPr txBox="1"/>
            <p:nvPr/>
          </p:nvSpPr>
          <p:spPr>
            <a:xfrm>
              <a:off x="6400800" y="2431998"/>
              <a:ext cx="227667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Campi obbligatori: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Numero foglio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Cognome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Nome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Data di nascita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Luogo di nascita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comune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5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Visualizzazione firme su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53C5AD-CF71-A510-8166-ADBD27DC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11" y="1257229"/>
            <a:ext cx="7973377" cy="5423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94DF502-BD21-5705-637E-BDB53E1B1A18}"/>
              </a:ext>
            </a:extLst>
          </p:cNvPr>
          <p:cNvSpPr/>
          <p:nvPr/>
        </p:nvSpPr>
        <p:spPr>
          <a:xfrm rot="10800000">
            <a:off x="8580451" y="3882041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7D14056B-D9A0-534C-13BA-DDC6F00EE04B}"/>
              </a:ext>
            </a:extLst>
          </p:cNvPr>
          <p:cNvSpPr/>
          <p:nvPr/>
        </p:nvSpPr>
        <p:spPr>
          <a:xfrm>
            <a:off x="745847" y="3882040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08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Visualizzazione firme su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8A721-028E-1037-B648-1CD7620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8" y="923731"/>
            <a:ext cx="7935184" cy="585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6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Modifica firma su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8A721-028E-1037-B648-1CD7620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8" y="923731"/>
            <a:ext cx="7935184" cy="585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F9A8F2A-9316-98F2-9838-F70D61B33136}"/>
              </a:ext>
            </a:extLst>
          </p:cNvPr>
          <p:cNvSpPr/>
          <p:nvPr/>
        </p:nvSpPr>
        <p:spPr>
          <a:xfrm rot="10800000">
            <a:off x="9448198" y="3583452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44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Modifica firma su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20E957-9C34-584F-5420-DA78BEF8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36" y="914397"/>
            <a:ext cx="3511995" cy="5878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48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Cancellazione firma su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8A721-028E-1037-B648-1CD7620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8" y="923731"/>
            <a:ext cx="7935184" cy="585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F9A8F2A-9316-98F2-9838-F70D61B33136}"/>
              </a:ext>
            </a:extLst>
          </p:cNvPr>
          <p:cNvSpPr/>
          <p:nvPr/>
        </p:nvSpPr>
        <p:spPr>
          <a:xfrm rot="10800000">
            <a:off x="9858742" y="3583452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26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Cancellazione firma su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5584C3-7457-44E1-0796-1F96DCD4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00" y="939649"/>
            <a:ext cx="7955999" cy="5817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81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Stampa firme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8A721-028E-1037-B648-1CD7620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8" y="923731"/>
            <a:ext cx="7935184" cy="585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F9A8F2A-9316-98F2-9838-F70D61B33136}"/>
              </a:ext>
            </a:extLst>
          </p:cNvPr>
          <p:cNvSpPr/>
          <p:nvPr/>
        </p:nvSpPr>
        <p:spPr>
          <a:xfrm rot="10800000">
            <a:off x="7647383" y="6280002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2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Stampa firme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C5A0693-A980-5A68-B250-ABC08997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71" y="995453"/>
            <a:ext cx="9521057" cy="5738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78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Esporta firme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8A721-028E-1037-B648-1CD7620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8" y="923731"/>
            <a:ext cx="7935184" cy="585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F9A8F2A-9316-98F2-9838-F70D61B33136}"/>
              </a:ext>
            </a:extLst>
          </p:cNvPr>
          <p:cNvSpPr/>
          <p:nvPr/>
        </p:nvSpPr>
        <p:spPr>
          <a:xfrm rot="10800000">
            <a:off x="8804384" y="6280002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76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8AC98-56B2-B4D3-E6C8-6BE32810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Accesso applicativo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7F31BA-BF7E-145B-3CF1-3377E844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51" y="65310"/>
            <a:ext cx="3957202" cy="6718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A59A58C-FF8C-2A93-9EFD-E9B79C8F05B1}"/>
              </a:ext>
            </a:extLst>
          </p:cNvPr>
          <p:cNvSpPr/>
          <p:nvPr/>
        </p:nvSpPr>
        <p:spPr>
          <a:xfrm>
            <a:off x="5193727" y="5776247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CAFE933-881A-53EA-7517-B8CB85842FD9}"/>
              </a:ext>
            </a:extLst>
          </p:cNvPr>
          <p:cNvSpPr/>
          <p:nvPr/>
        </p:nvSpPr>
        <p:spPr>
          <a:xfrm>
            <a:off x="7264866" y="276837"/>
            <a:ext cx="922789" cy="176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33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Esporta firme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CDB56E-B62E-8048-18A1-3CCCB436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462087"/>
            <a:ext cx="10353675" cy="3933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05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Ricerca firme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8A721-028E-1037-B648-1CD76209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8" y="923731"/>
            <a:ext cx="7935184" cy="585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1F9A8F2A-9316-98F2-9838-F70D61B33136}"/>
              </a:ext>
            </a:extLst>
          </p:cNvPr>
          <p:cNvSpPr/>
          <p:nvPr/>
        </p:nvSpPr>
        <p:spPr>
          <a:xfrm rot="10800000">
            <a:off x="3448613" y="2267839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05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Ricerca firme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725B61-37A7-FC98-E7EC-B3637AF7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3" y="1017037"/>
            <a:ext cx="10059834" cy="5691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3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Creazione di una nuova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53C5AD-CF71-A510-8166-ADBD27DC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11" y="1257229"/>
            <a:ext cx="7973377" cy="5423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94DF502-BD21-5705-637E-BDB53E1B1A18}"/>
              </a:ext>
            </a:extLst>
          </p:cNvPr>
          <p:cNvSpPr/>
          <p:nvPr/>
        </p:nvSpPr>
        <p:spPr>
          <a:xfrm rot="10800000">
            <a:off x="9952054" y="6177372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5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Creazione di una nuova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701AFA-DBD3-332F-1726-2B56145C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39" y="1082181"/>
            <a:ext cx="3958721" cy="5573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Modifica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53C5AD-CF71-A510-8166-ADBD27DC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11" y="1257229"/>
            <a:ext cx="7973377" cy="5423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94DF502-BD21-5705-637E-BDB53E1B1A18}"/>
              </a:ext>
            </a:extLst>
          </p:cNvPr>
          <p:cNvSpPr/>
          <p:nvPr/>
        </p:nvSpPr>
        <p:spPr>
          <a:xfrm rot="10800000">
            <a:off x="8916356" y="3863381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1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Modifica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F68EC5-245A-E376-D427-20EC10AC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905" y="1061293"/>
            <a:ext cx="3398189" cy="5604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76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Cancellazione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53C5AD-CF71-A510-8166-ADBD27DC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11" y="1257229"/>
            <a:ext cx="7973377" cy="5423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94DF502-BD21-5705-637E-BDB53E1B1A18}"/>
              </a:ext>
            </a:extLst>
          </p:cNvPr>
          <p:cNvSpPr/>
          <p:nvPr/>
        </p:nvSpPr>
        <p:spPr>
          <a:xfrm rot="10800000">
            <a:off x="9728119" y="3882041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35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Cancellazione iniziativa 2/2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932692-0186-445A-32A3-0E1B1951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98" y="1024828"/>
            <a:ext cx="8236803" cy="5674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98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59B93-5630-38F2-56CC-563D78B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Inserimento firme su iniziativa 1/2</a:t>
            </a:r>
            <a:br>
              <a:rPr lang="it-IT" sz="4000" dirty="0"/>
            </a:b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53C5AD-CF71-A510-8166-ADBD27DC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11" y="1257229"/>
            <a:ext cx="7973377" cy="5423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94DF502-BD21-5705-637E-BDB53E1B1A18}"/>
              </a:ext>
            </a:extLst>
          </p:cNvPr>
          <p:cNvSpPr/>
          <p:nvPr/>
        </p:nvSpPr>
        <p:spPr>
          <a:xfrm rot="10800000">
            <a:off x="9345557" y="3882041"/>
            <a:ext cx="1468074" cy="4865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9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128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Manuale operativo FIRMIP</vt:lpstr>
      <vt:lpstr>Accesso applicativo</vt:lpstr>
      <vt:lpstr>Creazione di una nuova iniziativa 1/2 </vt:lpstr>
      <vt:lpstr>Creazione di una nuova iniziativa 2/2 </vt:lpstr>
      <vt:lpstr>Modifica iniziativa 1/2 </vt:lpstr>
      <vt:lpstr>Modifica iniziativa 2/2 </vt:lpstr>
      <vt:lpstr>Cancellazione iniziativa 1/2 </vt:lpstr>
      <vt:lpstr>Cancellazione iniziativa 2/2 </vt:lpstr>
      <vt:lpstr>Inserimento firme su iniziativa 1/2 </vt:lpstr>
      <vt:lpstr>Inserimento firme su iniziativa 2/2 </vt:lpstr>
      <vt:lpstr>Visualizzazione firme su iniziativa 1/2 </vt:lpstr>
      <vt:lpstr>Visualizzazione firme su iniziativa 2/2 </vt:lpstr>
      <vt:lpstr>Modifica firma su iniziativa 1/2 </vt:lpstr>
      <vt:lpstr>Modifica firma su iniziativa 2/2 </vt:lpstr>
      <vt:lpstr>Cancellazione firma su iniziativa 1/2 </vt:lpstr>
      <vt:lpstr>Cancellazione firma su iniziativa 2/2 </vt:lpstr>
      <vt:lpstr>Stampa firme iniziativa 1/2 </vt:lpstr>
      <vt:lpstr>Stampa firme iniziativa 2/2 </vt:lpstr>
      <vt:lpstr>Esporta firme iniziativa 1/2 </vt:lpstr>
      <vt:lpstr>Esporta firme iniziativa 2/2 </vt:lpstr>
      <vt:lpstr>Ricerca firme iniziativa 1/2 </vt:lpstr>
      <vt:lpstr>Ricerca firme iniziativa 2/2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operativo FIRMIP</dc:title>
  <dc:creator>Vito Pizzolato</dc:creator>
  <cp:lastModifiedBy>Vito Pizzolato</cp:lastModifiedBy>
  <cp:revision>3</cp:revision>
  <dcterms:created xsi:type="dcterms:W3CDTF">2022-06-21T09:40:56Z</dcterms:created>
  <dcterms:modified xsi:type="dcterms:W3CDTF">2022-06-21T10:19:02Z</dcterms:modified>
</cp:coreProperties>
</file>