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y6toMSLMKk8Qj/TB6esnImGJA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ast rubrik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lodrät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rät rubrik och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snittsrubrik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vå delar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ämförelse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ed bild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ed bild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file/Y9fkrdkYiM2NUZtsgRZxXq/TilThermometer?node-id=106%3A5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1285241" y="1008993"/>
            <a:ext cx="9231410" cy="35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Calibri"/>
              <a:buNone/>
            </a:pPr>
            <a:r>
              <a:rPr lang="sv-SE" sz="10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av TilThermometer</a:t>
            </a:r>
            <a:endParaRPr/>
          </a:p>
        </p:txBody>
      </p:sp>
      <p:sp>
        <p:nvSpPr>
          <p:cNvPr id="88" name="Google Shape;88;p1"/>
          <p:cNvSpPr txBox="1"/>
          <p:nvPr>
            <p:ph idx="4294967295" type="subTitle"/>
          </p:nvPr>
        </p:nvSpPr>
        <p:spPr>
          <a:xfrm>
            <a:off x="1285241" y="4582814"/>
            <a:ext cx="7132335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sv-S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Linda Nordlund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sv-S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Vedran Isak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12251" l="0" r="0" t="3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7E6E6">
                  <a:alpha val="67843"/>
                </a:srgbClr>
              </a:gs>
              <a:gs pos="10000">
                <a:srgbClr val="E7E6E6">
                  <a:alpha val="67843"/>
                </a:srgbClr>
              </a:gs>
              <a:gs pos="85000">
                <a:srgbClr val="E7E6E6">
                  <a:alpha val="96862"/>
                </a:srgbClr>
              </a:gs>
              <a:gs pos="100000">
                <a:srgbClr val="E7E6E6">
                  <a:alpha val="9686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Presentation av oss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838200" y="1825625"/>
            <a:ext cx="10515599" cy="4351337"/>
            <a:chOff x="0" y="0"/>
            <a:chExt cx="10515599" cy="4351337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8938260" cy="13054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38234" y="38234"/>
              <a:ext cx="7529629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sv-SE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Linda Nordlund  </a:t>
              </a:r>
              <a:r>
                <a:rPr b="0" i="1" lang="sv-SE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Verksamhetsutveckling och management  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88669" y="1522968"/>
              <a:ext cx="8938260" cy="13054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826903" y="1561202"/>
              <a:ext cx="7224611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sv-SE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Vedran Isak  </a:t>
              </a:r>
              <a:r>
                <a:rPr b="0" i="0" lang="sv-SE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b="0" i="1" lang="sv-SE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ystemutveckling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577339" y="3045936"/>
              <a:ext cx="8938260" cy="13054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615573" y="3084170"/>
              <a:ext cx="7224611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sv-SE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Systemvetenskapliga programmet 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089749" y="989929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7D5CB">
                <a:alpha val="89803"/>
              </a:srgbClr>
            </a:solidFill>
            <a:ln cap="flat" cmpd="sng" w="9525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8280664" y="989929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878419" y="2504195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0E0E0">
                <a:alpha val="89803"/>
              </a:srgbClr>
            </a:solidFill>
            <a:ln cap="flat" cmpd="sng" w="9525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9069334" y="2504195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Presentationens upplägg</a:t>
            </a:r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839483" y="3500673"/>
            <a:ext cx="10513033" cy="1001241"/>
            <a:chOff x="1283" y="1675048"/>
            <a:chExt cx="10513033" cy="1001241"/>
          </a:xfrm>
        </p:grpSpPr>
        <p:sp>
          <p:nvSpPr>
            <p:cNvPr id="113" name="Google Shape;113;p3"/>
            <p:cNvSpPr/>
            <p:nvPr/>
          </p:nvSpPr>
          <p:spPr>
            <a:xfrm>
              <a:off x="1283" y="1675048"/>
              <a:ext cx="2503103" cy="1001241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283" y="1675048"/>
              <a:ext cx="2252793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112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TilThermometer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003766" y="1675048"/>
              <a:ext cx="2503103" cy="1001241"/>
            </a:xfrm>
            <a:prstGeom prst="chevron">
              <a:avLst>
                <a:gd fmla="val 50000" name="adj"/>
              </a:avLst>
            </a:prstGeom>
            <a:solidFill>
              <a:srgbClr val="D77850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2504387" y="1675048"/>
              <a:ext cx="1501862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84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006248" y="1675048"/>
              <a:ext cx="2503103" cy="1001241"/>
            </a:xfrm>
            <a:prstGeom prst="chevron">
              <a:avLst>
                <a:gd fmla="val 50000" name="adj"/>
              </a:avLst>
            </a:prstGeom>
            <a:solidFill>
              <a:srgbClr val="C47F6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4506869" y="1675048"/>
              <a:ext cx="1501862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84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Visning av prototyp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008730" y="1675048"/>
              <a:ext cx="2503103" cy="1001241"/>
            </a:xfrm>
            <a:prstGeom prst="chevron">
              <a:avLst>
                <a:gd fmla="val 50000" name="adj"/>
              </a:avLst>
            </a:prstGeom>
            <a:solidFill>
              <a:srgbClr val="B38E8A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6509351" y="1675048"/>
              <a:ext cx="1501862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84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Överlämning</a:t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011213" y="1675048"/>
              <a:ext cx="2503103" cy="1001241"/>
            </a:xfrm>
            <a:prstGeom prst="chevron">
              <a:avLst>
                <a:gd fmla="val 50000" name="adj"/>
              </a:avLst>
            </a:prstGeom>
            <a:solidFill>
              <a:srgbClr val="A4A4A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8511834" y="1675048"/>
              <a:ext cx="1501862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84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Frågor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21732" y="321733"/>
            <a:ext cx="11546828" cy="6214534"/>
          </a:xfrm>
          <a:custGeom>
            <a:rect b="b" l="l" r="r" t="t"/>
            <a:pathLst>
              <a:path extrusionOk="0" h="6214534" w="11546828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1006900" y="1188637"/>
            <a:ext cx="3141430" cy="448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sv-SE" sz="3100"/>
              <a:t>TilThermometer</a:t>
            </a:r>
            <a:endParaRPr/>
          </a:p>
        </p:txBody>
      </p:sp>
      <p:cxnSp>
        <p:nvCxnSpPr>
          <p:cNvPr id="132" name="Google Shape;132;p4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5138928" y="1338729"/>
            <a:ext cx="4795584" cy="418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sv-SE" sz="2220"/>
              <a:t>Riskbedömningsverktyg - personförflyttningar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sv-SE" sz="2220"/>
              <a:t>Digital version av Excel-dokumentet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sv-SE" sz="2220"/>
              <a:t>Arbets-och miljömedicin 🡪 Test och Innovation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1051560" y="586822"/>
            <a:ext cx="3657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sv-SE" sz="3200">
                <a:latin typeface="Calibri"/>
                <a:ea typeface="Calibri"/>
                <a:cs typeface="Calibri"/>
                <a:sym typeface="Calibri"/>
              </a:rPr>
              <a:t>TilThermometer  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5250106" y="586822"/>
            <a:ext cx="610674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17748" l="0" r="3" t="0"/>
          <a:stretch/>
        </p:blipFill>
        <p:spPr>
          <a:xfrm>
            <a:off x="919031" y="2729397"/>
            <a:ext cx="4759012" cy="348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33461" r="0" t="0"/>
          <a:stretch/>
        </p:blipFill>
        <p:spPr>
          <a:xfrm>
            <a:off x="6582754" y="2729397"/>
            <a:ext cx="4755136" cy="3483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409575" y="633619"/>
            <a:ext cx="4927413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838199" y="978408"/>
            <a:ext cx="4056530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sv-SE" sz="2800"/>
              <a:t>Process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838199" y="2359152"/>
            <a:ext cx="405653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Möte med Sebastian Buck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LoFi-prototyp – Balsamiq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HiFi-prototyp – första utkast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sv-SE" sz="1800"/>
              <a:t>Design system med komponenter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Google Material design, </a:t>
            </a:r>
            <a:r>
              <a:rPr lang="sv-SE" sz="1800"/>
              <a:t>Figma och Trello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Veckoavstämningar – Erik och Åsa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En bild som visar text, skärm, skärmbild, elektronik&#10;&#10;Automatiskt genererad beskrivning"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5872" y="3946606"/>
            <a:ext cx="3010949" cy="218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 bild som visar text, skärm, elektronik, skärmbild&#10;&#10;Automatiskt genererad beskrivning"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11875" r="13088" t="0"/>
          <a:stretch/>
        </p:blipFill>
        <p:spPr>
          <a:xfrm>
            <a:off x="5967700" y="3946606"/>
            <a:ext cx="2873668" cy="218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7700" y="324438"/>
            <a:ext cx="5879121" cy="30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321732" y="321733"/>
            <a:ext cx="11546828" cy="6214534"/>
          </a:xfrm>
          <a:custGeom>
            <a:rect b="b" l="l" r="r" t="t"/>
            <a:pathLst>
              <a:path extrusionOk="0" h="6214534" w="11546828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>
            <p:ph type="title"/>
          </p:nvPr>
        </p:nvSpPr>
        <p:spPr>
          <a:xfrm>
            <a:off x="1006900" y="1188637"/>
            <a:ext cx="3141430" cy="448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sv-SE" sz="4800"/>
              <a:t>Visning av prototyp</a:t>
            </a:r>
            <a:endParaRPr/>
          </a:p>
        </p:txBody>
      </p:sp>
      <p:cxnSp>
        <p:nvCxnSpPr>
          <p:cNvPr id="168" name="Google Shape;168;p7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5138928" y="1338729"/>
            <a:ext cx="4795584" cy="418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 sz="2400" u="sng">
                <a:solidFill>
                  <a:schemeClr val="hlink"/>
                </a:solidFill>
                <a:hlinkClick r:id="rId3"/>
              </a:rPr>
              <a:t>Figma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321732" y="321733"/>
            <a:ext cx="11546828" cy="6214534"/>
          </a:xfrm>
          <a:custGeom>
            <a:rect b="b" l="l" r="r" t="t"/>
            <a:pathLst>
              <a:path extrusionOk="0" h="6214534" w="11546828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1006900" y="1188637"/>
            <a:ext cx="3057101" cy="448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sv-SE" sz="4100"/>
              <a:t>Överlämning</a:t>
            </a:r>
            <a:endParaRPr/>
          </a:p>
        </p:txBody>
      </p:sp>
      <p:cxnSp>
        <p:nvCxnSpPr>
          <p:cNvPr id="179" name="Google Shape;179;p8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0" name="Google Shape;180;p8"/>
          <p:cNvGrpSpPr/>
          <p:nvPr/>
        </p:nvGrpSpPr>
        <p:grpSpPr>
          <a:xfrm>
            <a:off x="5170777" y="1858292"/>
            <a:ext cx="5589069" cy="3141415"/>
            <a:chOff x="0" y="669655"/>
            <a:chExt cx="5589069" cy="3141415"/>
          </a:xfrm>
        </p:grpSpPr>
        <p:sp>
          <p:nvSpPr>
            <p:cNvPr id="181" name="Google Shape;181;p8"/>
            <p:cNvSpPr/>
            <p:nvPr/>
          </p:nvSpPr>
          <p:spPr>
            <a:xfrm>
              <a:off x="0" y="669655"/>
              <a:ext cx="5589069" cy="52767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25759" y="695414"/>
              <a:ext cx="5537551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sv-SE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Dokument – Beskrivning av prototyp</a:t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0" y="1260685"/>
              <a:ext cx="5589069" cy="527670"/>
            </a:xfrm>
            <a:prstGeom prst="roundRect">
              <a:avLst>
                <a:gd fmla="val 16667" name="adj"/>
              </a:avLst>
            </a:prstGeom>
            <a:solidFill>
              <a:srgbClr val="D778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25759" y="1286444"/>
              <a:ext cx="5537551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sv-SE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PDF-fil med alla bilder av prototypen</a:t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0" y="1851715"/>
              <a:ext cx="5589069" cy="527670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25759" y="1877474"/>
              <a:ext cx="5537551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sv-SE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.fig-fil för att kunna använda prototypen</a:t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0" y="2442745"/>
              <a:ext cx="5589069" cy="777294"/>
            </a:xfrm>
            <a:prstGeom prst="roundRect">
              <a:avLst>
                <a:gd fmla="val 16667" name="adj"/>
              </a:avLst>
            </a:prstGeom>
            <a:solidFill>
              <a:srgbClr val="B38E8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37944" y="2480689"/>
              <a:ext cx="5513181" cy="701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sv-SE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Strapi – Användarbehörighet och datastruktur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0" y="3283400"/>
              <a:ext cx="5589069" cy="52767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25759" y="3309159"/>
              <a:ext cx="5537551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sv-SE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 utvecklad version av TilThermometer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643475" y="625059"/>
            <a:ext cx="6891182" cy="5607882"/>
          </a:xfrm>
          <a:prstGeom prst="rect">
            <a:avLst/>
          </a:pr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>
            <p:ph type="title"/>
          </p:nvPr>
        </p:nvSpPr>
        <p:spPr>
          <a:xfrm>
            <a:off x="1244388" y="1383527"/>
            <a:ext cx="5811555" cy="41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600"/>
              <a:buFont typeface="Calibri"/>
              <a:buNone/>
            </a:pPr>
            <a:r>
              <a:rPr lang="sv-SE" sz="9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Frågor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2020-11-10T08:55:50Z</dcterms:created>
  <dc:creator>Linda Nordlund</dc:creator>
</cp:coreProperties>
</file>