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980a5247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980a5247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980a5247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980a5247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80a5247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80a5247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980a5247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980a5247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980a5247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980a5247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80a5247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980a5247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Utvecklingen av prototypen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5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00"/>
            <a:ext cx="9144027" cy="509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098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9143995" cy="5098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som kan förbättras 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Användning av animationer samt grafiska komponenter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Responsiveness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/>
              <a:t>Större användning av Angular Material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