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9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DDD6-20F4-44A4-B5AF-F3306E81E3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40E2-7909-4941-A6B8-4A01C5C63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.id/rkbursj-eksternal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66" t="13305" r="13701" b="225"/>
          <a:stretch/>
        </p:blipFill>
        <p:spPr>
          <a:xfrm>
            <a:off x="723331" y="0"/>
            <a:ext cx="10672549" cy="6754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5970" y="421668"/>
            <a:ext cx="333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BUKU PETUNJUK</a:t>
            </a:r>
          </a:p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USER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93827" y="2634017"/>
            <a:ext cx="54890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TERIMA KASIH </a:t>
            </a:r>
            <a:endParaRPr lang="en-GB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4023" y="409432"/>
            <a:ext cx="11259404" cy="3606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3205" y="549160"/>
            <a:ext cx="10617958" cy="372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 smtClean="0">
                <a:solidFill>
                  <a:schemeClr val="tx1"/>
                </a:solidFill>
              </a:rPr>
              <a:t>Buka</a:t>
            </a:r>
            <a:r>
              <a:rPr lang="en-GB" dirty="0" smtClean="0">
                <a:solidFill>
                  <a:schemeClr val="tx1"/>
                </a:solidFill>
              </a:rPr>
              <a:t> WEB BROWSER,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Contoh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Google Chrome </a:t>
            </a:r>
            <a:r>
              <a:rPr lang="en-GB" dirty="0" err="1" smtClean="0">
                <a:solidFill>
                  <a:schemeClr val="tx1"/>
                </a:solidFill>
              </a:rPr>
              <a:t>atau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Microsoft Edge 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disarankan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menggunakan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firefox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</a:t>
            </a:r>
            <a:r>
              <a:rPr lang="en-GB" dirty="0" smtClean="0">
                <a:solidFill>
                  <a:schemeClr val="tx1"/>
                </a:solidFill>
              </a:rPr>
              <a:t> internet explore)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Akses</a:t>
            </a:r>
            <a:r>
              <a:rPr lang="en-GB" dirty="0" smtClean="0">
                <a:solidFill>
                  <a:schemeClr val="tx1"/>
                </a:solidFill>
              </a:rPr>
              <a:t> Link </a:t>
            </a:r>
            <a:r>
              <a:rPr lang="en-GB" dirty="0" err="1" smtClean="0">
                <a:solidFill>
                  <a:schemeClr val="tx1"/>
                </a:solidFill>
              </a:rPr>
              <a:t>dibawah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800">
                <a:solidFill>
                  <a:schemeClr val="tx1"/>
                </a:solidFill>
                <a:hlinkClick r:id="rId2"/>
              </a:rPr>
              <a:t>http</a:t>
            </a:r>
            <a:r>
              <a:rPr lang="en-GB" sz="2800">
                <a:solidFill>
                  <a:schemeClr val="tx1"/>
                </a:solidFill>
                <a:hlinkClick r:id="rId2"/>
              </a:rPr>
              <a:t>://</a:t>
            </a:r>
            <a:r>
              <a:rPr lang="en-GB" sz="2800" smtClean="0">
                <a:solidFill>
                  <a:schemeClr val="tx1"/>
                </a:solidFill>
                <a:hlinkClick r:id="rId2"/>
              </a:rPr>
              <a:t>s.id/rkbursj-internal</a:t>
            </a:r>
            <a:r>
              <a:rPr lang="en-GB" sz="2800">
                <a:solidFill>
                  <a:schemeClr val="tx1"/>
                </a:solidFill>
                <a:hlinkClick r:id="rId2"/>
              </a:rPr>
              <a:t>/ </a:t>
            </a:r>
            <a:r>
              <a:rPr lang="en-GB" sz="2800" dirty="0" smtClean="0">
                <a:solidFill>
                  <a:schemeClr val="tx1"/>
                </a:solidFill>
              </a:rPr>
              <a:t>			</a:t>
            </a:r>
            <a:r>
              <a:rPr lang="en-GB" sz="2800" smtClean="0">
                <a:solidFill>
                  <a:schemeClr val="tx1"/>
                </a:solidFill>
              </a:rPr>
              <a:t>	</a:t>
            </a:r>
            <a:r>
              <a:rPr lang="en-GB" sz="2800" smtClean="0">
                <a:solidFill>
                  <a:schemeClr val="tx1"/>
                </a:solidFill>
              </a:rPr>
              <a:t>- </a:t>
            </a:r>
            <a:r>
              <a:rPr lang="en-GB" sz="2800" dirty="0" smtClean="0">
                <a:solidFill>
                  <a:schemeClr val="tx1"/>
                </a:solidFill>
              </a:rPr>
              <a:t>Internal RSJ</a:t>
            </a:r>
          </a:p>
          <a:p>
            <a:r>
              <a:rPr lang="en-GB" sz="2800" dirty="0" smtClean="0">
                <a:solidFill>
                  <a:schemeClr val="tx1"/>
                </a:solidFill>
                <a:hlinkClick r:id="rId2"/>
              </a:rPr>
              <a:t>http://s.id/rkbursj-eksternal/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				- </a:t>
            </a:r>
            <a:r>
              <a:rPr lang="en-GB" sz="2800" dirty="0" err="1" smtClean="0">
                <a:solidFill>
                  <a:schemeClr val="tx1"/>
                </a:solidFill>
              </a:rPr>
              <a:t>Eksternal</a:t>
            </a:r>
            <a:r>
              <a:rPr lang="en-GB" sz="2800" dirty="0" smtClean="0">
                <a:solidFill>
                  <a:schemeClr val="tx1"/>
                </a:solidFill>
              </a:rPr>
              <a:t> RSJ</a:t>
            </a:r>
            <a:endParaRPr lang="en-GB" sz="48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Maka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muncul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tampilan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awal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halaman</a:t>
            </a:r>
            <a:r>
              <a:rPr lang="en-GB" dirty="0" smtClean="0">
                <a:solidFill>
                  <a:schemeClr val="tx1"/>
                </a:solidFill>
              </a:rPr>
              <a:t> login </a:t>
            </a:r>
            <a:r>
              <a:rPr lang="en-GB" dirty="0" err="1" smtClean="0">
                <a:solidFill>
                  <a:schemeClr val="tx1"/>
                </a:solidFill>
              </a:rPr>
              <a:t>seperti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berikut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87" t="37860" r="95552" b="54975"/>
          <a:stretch/>
        </p:blipFill>
        <p:spPr>
          <a:xfrm>
            <a:off x="3357347" y="1206226"/>
            <a:ext cx="874246" cy="93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806" t="28308" r="90627" b="64209"/>
          <a:stretch/>
        </p:blipFill>
        <p:spPr>
          <a:xfrm>
            <a:off x="4545492" y="1223978"/>
            <a:ext cx="1022793" cy="94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2866" t="13305" r="13701" b="225"/>
          <a:stretch/>
        </p:blipFill>
        <p:spPr>
          <a:xfrm>
            <a:off x="4128447" y="4015691"/>
            <a:ext cx="3930556" cy="248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7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66" t="13305" r="13701" b="225"/>
          <a:stretch/>
        </p:blipFill>
        <p:spPr>
          <a:xfrm>
            <a:off x="109184" y="436728"/>
            <a:ext cx="7547026" cy="5022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88407" y="423080"/>
            <a:ext cx="3835020" cy="5022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SILAHKAN MASUKAN </a:t>
            </a:r>
          </a:p>
          <a:p>
            <a:pPr algn="ctr"/>
            <a:endParaRPr lang="en-GB" dirty="0" smtClean="0"/>
          </a:p>
          <a:p>
            <a:pPr marL="342900" indent="-342900" algn="ctr">
              <a:buAutoNum type="arabicPeriod"/>
            </a:pPr>
            <a:r>
              <a:rPr lang="en-GB" b="1" dirty="0" smtClean="0"/>
              <a:t>TAHUN ANGGARAN </a:t>
            </a:r>
          </a:p>
          <a:p>
            <a:pPr marL="342900" indent="-342900" algn="ctr">
              <a:buAutoNum type="arabicPeriod"/>
            </a:pPr>
            <a:r>
              <a:rPr lang="en-GB" b="1" dirty="0" smtClean="0"/>
              <a:t>USERNAME</a:t>
            </a:r>
            <a:r>
              <a:rPr lang="en-GB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en-GB" b="1" dirty="0" smtClean="0"/>
              <a:t>PASSWORD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MASING-MASING UNIT</a:t>
            </a:r>
          </a:p>
          <a:p>
            <a:pPr algn="ctr"/>
            <a:endParaRPr lang="en-GB" dirty="0" smtClean="0"/>
          </a:p>
          <a:p>
            <a:pPr algn="ctr"/>
            <a:r>
              <a:rPr lang="en-GB" b="1" dirty="0" smtClean="0"/>
              <a:t>KLIK SIGN IN</a:t>
            </a:r>
          </a:p>
          <a:p>
            <a:pPr algn="ctr"/>
            <a:endParaRPr lang="en-GB" dirty="0"/>
          </a:p>
          <a:p>
            <a:pPr algn="ctr"/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kesulitan</a:t>
            </a:r>
            <a:r>
              <a:rPr lang="en-GB" dirty="0" smtClean="0"/>
              <a:t> </a:t>
            </a:r>
            <a:r>
              <a:rPr lang="en-GB" dirty="0" err="1" smtClean="0"/>
              <a:t>silahkan</a:t>
            </a:r>
            <a:r>
              <a:rPr lang="en-GB" dirty="0" smtClean="0"/>
              <a:t> </a:t>
            </a:r>
            <a:r>
              <a:rPr lang="en-GB" dirty="0" err="1" smtClean="0"/>
              <a:t>menghubungi</a:t>
            </a:r>
            <a:r>
              <a:rPr lang="en-GB" dirty="0" smtClean="0"/>
              <a:t> </a:t>
            </a:r>
            <a:r>
              <a:rPr lang="en-GB" dirty="0" err="1" smtClean="0"/>
              <a:t>kontak</a:t>
            </a:r>
            <a:r>
              <a:rPr lang="en-GB" dirty="0" smtClean="0"/>
              <a:t> yang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dibawah</a:t>
            </a:r>
            <a:r>
              <a:rPr lang="en-GB" dirty="0" smtClean="0"/>
              <a:t> </a:t>
            </a:r>
            <a:r>
              <a:rPr lang="en-GB" dirty="0" err="1" smtClean="0"/>
              <a:t>tombol</a:t>
            </a:r>
            <a:r>
              <a:rPr lang="en-GB" dirty="0" smtClean="0"/>
              <a:t> </a:t>
            </a:r>
            <a:r>
              <a:rPr lang="en-GB" b="1" dirty="0" smtClean="0"/>
              <a:t>sign in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42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15452" y="1161934"/>
            <a:ext cx="4107975" cy="3439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Login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Pilih</a:t>
            </a:r>
            <a:r>
              <a:rPr lang="en-GB" dirty="0" smtClean="0"/>
              <a:t> Menu 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err="1" smtClean="0"/>
              <a:t>Halaman</a:t>
            </a:r>
            <a:r>
              <a:rPr lang="en-GB" b="1" dirty="0" smtClean="0"/>
              <a:t> </a:t>
            </a:r>
            <a:r>
              <a:rPr lang="en-GB" b="1" dirty="0" err="1" smtClean="0"/>
              <a:t>Depan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  <a:r>
              <a:rPr lang="en-GB" b="1" dirty="0" err="1" smtClean="0"/>
              <a:t>Pegawai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  <a:r>
              <a:rPr lang="en-GB" b="1" dirty="0" err="1" smtClean="0"/>
              <a:t>Barang</a:t>
            </a:r>
            <a:r>
              <a:rPr lang="en-GB" b="1" dirty="0" smtClean="0"/>
              <a:t> &amp; </a:t>
            </a:r>
            <a:r>
              <a:rPr lang="en-GB" b="1" dirty="0" err="1" smtClean="0"/>
              <a:t>Jasa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Usulan</a:t>
            </a:r>
            <a:r>
              <a:rPr lang="en-GB" b="1" dirty="0" smtClean="0"/>
              <a:t> </a:t>
            </a:r>
            <a:r>
              <a:rPr lang="en-GB" b="1" dirty="0" err="1" smtClean="0"/>
              <a:t>Kebutuhan</a:t>
            </a:r>
            <a:r>
              <a:rPr lang="en-GB" b="1" dirty="0" smtClean="0"/>
              <a:t> – </a:t>
            </a:r>
            <a:r>
              <a:rPr lang="en-GB" b="1" dirty="0" err="1" smtClean="0"/>
              <a:t>Belanja</a:t>
            </a:r>
            <a:r>
              <a:rPr lang="en-GB" b="1" dirty="0" smtClean="0"/>
              <a:t> Modal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Buku</a:t>
            </a:r>
            <a:r>
              <a:rPr lang="en-GB" b="1" dirty="0" smtClean="0"/>
              <a:t> </a:t>
            </a:r>
            <a:r>
              <a:rPr lang="en-GB" b="1" dirty="0" err="1" smtClean="0"/>
              <a:t>Petunjuk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3253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DEPAN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1161934"/>
            <a:ext cx="7003696" cy="37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7" y="998161"/>
            <a:ext cx="7010401" cy="3943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46" y="204716"/>
            <a:ext cx="7967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USULAN BELANJA BARANG &amp; JASA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1678" y="998161"/>
            <a:ext cx="4339987" cy="1063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/>
              <a:t>KLIK + </a:t>
            </a:r>
            <a:r>
              <a:rPr lang="en-GB" b="1" dirty="0" err="1" smtClean="0"/>
              <a:t>Tambah</a:t>
            </a:r>
            <a:r>
              <a:rPr lang="en-GB" b="1" dirty="0" smtClean="0"/>
              <a:t> </a:t>
            </a:r>
            <a:r>
              <a:rPr lang="en-GB" b="1" dirty="0" err="1" smtClean="0"/>
              <a:t>Usulan</a:t>
            </a:r>
            <a:endParaRPr lang="en-GB" b="1" dirty="0" smtClean="0"/>
          </a:p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menambahkan</a:t>
            </a:r>
            <a:r>
              <a:rPr lang="en-GB" dirty="0" smtClean="0"/>
              <a:t> </a:t>
            </a:r>
            <a:r>
              <a:rPr lang="en-GB" dirty="0" err="1" smtClean="0"/>
              <a:t>usulan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60861" y="1392072"/>
            <a:ext cx="4094328" cy="4954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TAMBAH USULAN BARANG / JASA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subkegiatan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Uraian</a:t>
            </a:r>
            <a:r>
              <a:rPr lang="en-GB" b="1" dirty="0"/>
              <a:t>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Sumber</a:t>
            </a:r>
            <a:r>
              <a:rPr lang="en-GB" b="1" dirty="0" smtClean="0"/>
              <a:t> Dana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Barang</a:t>
            </a:r>
            <a:r>
              <a:rPr lang="en-GB" b="1" dirty="0" smtClean="0"/>
              <a:t> / </a:t>
            </a:r>
            <a:r>
              <a:rPr lang="en-GB" b="1" dirty="0" err="1" smtClean="0"/>
              <a:t>jasa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Kuantitas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Skala</a:t>
            </a:r>
            <a:r>
              <a:rPr lang="en-GB" b="1" dirty="0" smtClean="0"/>
              <a:t> </a:t>
            </a:r>
            <a:r>
              <a:rPr lang="en-GB" b="1" dirty="0" err="1" smtClean="0"/>
              <a:t>prioritas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Harga</a:t>
            </a:r>
            <a:r>
              <a:rPr lang="en-GB" b="1" dirty="0" smtClean="0"/>
              <a:t> </a:t>
            </a: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Spesifikasi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Catatan</a:t>
            </a:r>
            <a:r>
              <a:rPr lang="en-GB" b="1" dirty="0" smtClean="0"/>
              <a:t> </a:t>
            </a:r>
          </a:p>
          <a:p>
            <a:r>
              <a:rPr lang="en-GB" dirty="0" err="1" smtClean="0"/>
              <a:t>Jika</a:t>
            </a:r>
            <a:r>
              <a:rPr lang="en-GB" b="1" dirty="0" smtClean="0"/>
              <a:t> </a:t>
            </a:r>
            <a:r>
              <a:rPr lang="en-GB" dirty="0" err="1" smtClean="0"/>
              <a:t>sudah</a:t>
            </a:r>
            <a:r>
              <a:rPr lang="en-GB" b="1" dirty="0" smtClean="0"/>
              <a:t> KLIK TAMBAH BARANG</a:t>
            </a:r>
          </a:p>
          <a:p>
            <a:endParaRPr lang="en-GB" b="1" dirty="0"/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yakin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b="1" dirty="0" smtClean="0"/>
              <a:t>KLIK SIMPAN USULAN</a:t>
            </a:r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jadi</a:t>
            </a:r>
            <a:r>
              <a:rPr lang="en-GB" dirty="0" smtClean="0"/>
              <a:t> </a:t>
            </a:r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b="1" dirty="0" err="1" smtClean="0"/>
              <a:t>Batal</a:t>
            </a:r>
            <a:endParaRPr lang="en-GB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52" t="13898" r="19575" b="5232"/>
          <a:stretch/>
        </p:blipFill>
        <p:spPr>
          <a:xfrm>
            <a:off x="559557" y="1542197"/>
            <a:ext cx="6128129" cy="4476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tambah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695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10784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BARANG DAN JASA KETIKA SUDAH MENGUSULKAN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9" y="946546"/>
            <a:ext cx="7586972" cy="407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0594" y="2487028"/>
            <a:ext cx="5818016" cy="7133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134351" y="946547"/>
            <a:ext cx="4094328" cy="2063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/>
              <a:t>Akan </a:t>
            </a:r>
            <a:r>
              <a:rPr lang="en-GB" b="1" dirty="0" err="1" smtClean="0"/>
              <a:t>masuk</a:t>
            </a:r>
            <a:r>
              <a:rPr lang="en-GB" b="1" dirty="0" smtClean="0"/>
              <a:t> </a:t>
            </a:r>
            <a:r>
              <a:rPr lang="en-GB" b="1" dirty="0" err="1" smtClean="0"/>
              <a:t>kedalam</a:t>
            </a:r>
            <a:r>
              <a:rPr lang="en-GB" b="1" dirty="0" smtClean="0"/>
              <a:t> </a:t>
            </a:r>
            <a:r>
              <a:rPr lang="en-GB" b="1" dirty="0" err="1" smtClean="0"/>
              <a:t>tabel</a:t>
            </a:r>
            <a:r>
              <a:rPr lang="en-GB" b="1" dirty="0" smtClean="0"/>
              <a:t> yang </a:t>
            </a:r>
            <a:r>
              <a:rPr lang="en-GB" b="1" dirty="0" err="1" smtClean="0"/>
              <a:t>bawah</a:t>
            </a:r>
            <a:r>
              <a:rPr lang="en-GB" b="1" dirty="0" smtClean="0"/>
              <a:t> </a:t>
            </a:r>
          </a:p>
          <a:p>
            <a:r>
              <a:rPr lang="en-GB" b="1" dirty="0" smtClean="0"/>
              <a:t>Ada </a:t>
            </a:r>
            <a:r>
              <a:rPr lang="en-GB" b="1" dirty="0" err="1" smtClean="0"/>
              <a:t>tiga</a:t>
            </a:r>
            <a:r>
              <a:rPr lang="en-GB" b="1" dirty="0" smtClean="0"/>
              <a:t> </a:t>
            </a:r>
            <a:r>
              <a:rPr lang="en-GB" b="1" dirty="0" err="1" smtClean="0"/>
              <a:t>tombol</a:t>
            </a:r>
            <a:r>
              <a:rPr lang="en-GB" b="1" dirty="0" smtClean="0"/>
              <a:t>  di </a:t>
            </a:r>
            <a:r>
              <a:rPr lang="en-GB" b="1" dirty="0" err="1" smtClean="0"/>
              <a:t>aksi</a:t>
            </a:r>
            <a:r>
              <a:rPr lang="en-GB" b="1" dirty="0" smtClean="0"/>
              <a:t> 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 smtClean="0"/>
              <a:t>Edit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Hapus</a:t>
            </a:r>
            <a:r>
              <a:rPr lang="en-GB" b="1" dirty="0" smtClean="0"/>
              <a:t> (</a:t>
            </a:r>
            <a:r>
              <a:rPr lang="en-GB" b="1" dirty="0" err="1" smtClean="0"/>
              <a:t>masih</a:t>
            </a:r>
            <a:r>
              <a:rPr lang="en-GB" b="1" dirty="0" smtClean="0"/>
              <a:t> </a:t>
            </a:r>
            <a:r>
              <a:rPr lang="en-GB" b="1" dirty="0" err="1" smtClean="0"/>
              <a:t>dalam</a:t>
            </a:r>
            <a:r>
              <a:rPr lang="en-GB" b="1" dirty="0" smtClean="0"/>
              <a:t> </a:t>
            </a:r>
            <a:r>
              <a:rPr lang="en-GB" b="1" dirty="0" err="1" smtClean="0"/>
              <a:t>pembuatan</a:t>
            </a:r>
            <a:r>
              <a:rPr lang="en-GB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Mengunci</a:t>
            </a:r>
            <a:r>
              <a:rPr lang="en-GB" b="1" dirty="0" smtClean="0"/>
              <a:t> data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dikirim</a:t>
            </a:r>
            <a:r>
              <a:rPr lang="en-GB" b="1" dirty="0" smtClean="0"/>
              <a:t> Data </a:t>
            </a:r>
            <a:r>
              <a:rPr lang="en-GB" b="1" dirty="0" err="1" smtClean="0"/>
              <a:t>Ke</a:t>
            </a:r>
            <a:r>
              <a:rPr lang="en-GB" b="1" dirty="0" smtClean="0"/>
              <a:t> </a:t>
            </a:r>
            <a:r>
              <a:rPr lang="en-GB" b="1" dirty="0"/>
              <a:t>RTP (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pembuatan</a:t>
            </a:r>
            <a:r>
              <a:rPr lang="en-GB" b="1" dirty="0"/>
              <a:t>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600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28555" y="1876988"/>
            <a:ext cx="4416447" cy="4196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EDIT USULAN BARANG / JASA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Program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subkegiatan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Uraian</a:t>
            </a:r>
            <a:r>
              <a:rPr lang="en-GB" b="1" dirty="0"/>
              <a:t> </a:t>
            </a:r>
            <a:r>
              <a:rPr lang="en-GB" b="1" dirty="0" err="1" smtClean="0"/>
              <a:t>Belanja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Sumber</a:t>
            </a:r>
            <a:r>
              <a:rPr lang="en-GB" b="1" dirty="0" smtClean="0"/>
              <a:t> Dana</a:t>
            </a:r>
          </a:p>
          <a:p>
            <a:pPr marL="342900" indent="-342900">
              <a:buAutoNum type="arabicPeriod"/>
            </a:pPr>
            <a:r>
              <a:rPr lang="en-GB" b="1" dirty="0" smtClean="0"/>
              <a:t>Nama </a:t>
            </a:r>
            <a:r>
              <a:rPr lang="en-GB" b="1" dirty="0" err="1" smtClean="0"/>
              <a:t>Barang</a:t>
            </a:r>
            <a:r>
              <a:rPr lang="en-GB" b="1" dirty="0" smtClean="0"/>
              <a:t> / </a:t>
            </a:r>
            <a:r>
              <a:rPr lang="en-GB" b="1" dirty="0" err="1" smtClean="0"/>
              <a:t>jasa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Kuantitas</a:t>
            </a:r>
            <a:endParaRPr lang="en-GB" b="1" dirty="0" smtClean="0"/>
          </a:p>
          <a:p>
            <a:pPr marL="342900" indent="-342900">
              <a:buAutoNum type="arabicPeriod"/>
            </a:pP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Skala</a:t>
            </a:r>
            <a:r>
              <a:rPr lang="en-GB" b="1" dirty="0" smtClean="0"/>
              <a:t> </a:t>
            </a:r>
            <a:r>
              <a:rPr lang="en-GB" b="1" dirty="0" err="1" smtClean="0"/>
              <a:t>prioritas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Harga</a:t>
            </a:r>
            <a:r>
              <a:rPr lang="en-GB" b="1" dirty="0" smtClean="0"/>
              <a:t> </a:t>
            </a:r>
            <a:r>
              <a:rPr lang="en-GB" b="1" dirty="0" err="1" smtClean="0"/>
              <a:t>satuan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Spesifikasi</a:t>
            </a:r>
            <a:r>
              <a:rPr lang="en-GB" b="1" dirty="0" smtClean="0"/>
              <a:t> </a:t>
            </a:r>
          </a:p>
          <a:p>
            <a:pPr marL="342900" indent="-342900">
              <a:buAutoNum type="arabicPeriod"/>
            </a:pPr>
            <a:r>
              <a:rPr lang="en-GB" b="1" dirty="0" err="1" smtClean="0"/>
              <a:t>Catatan</a:t>
            </a:r>
            <a:r>
              <a:rPr lang="en-GB" b="1" dirty="0" smtClean="0"/>
              <a:t> </a:t>
            </a:r>
            <a:endParaRPr lang="en-GB" b="1" dirty="0"/>
          </a:p>
          <a:p>
            <a:r>
              <a:rPr lang="en-GB" dirty="0" err="1" smtClean="0"/>
              <a:t>Jika</a:t>
            </a:r>
            <a:r>
              <a:rPr lang="en-GB" b="1" dirty="0" smtClean="0"/>
              <a:t> </a:t>
            </a:r>
            <a:r>
              <a:rPr lang="en-GB" dirty="0" err="1" smtClean="0"/>
              <a:t>sudah</a:t>
            </a:r>
            <a:r>
              <a:rPr lang="en-GB" b="1" dirty="0" smtClean="0"/>
              <a:t> KLIK UBAH BARANG</a:t>
            </a:r>
          </a:p>
          <a:p>
            <a:endParaRPr lang="en-GB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(edit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6" y="1217903"/>
            <a:ext cx="4785680" cy="5455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8556" y="1215205"/>
            <a:ext cx="2729160" cy="477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TOMBOL EDIT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9" y="1215205"/>
            <a:ext cx="536757" cy="4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5385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46" y="204716"/>
            <a:ext cx="9574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HALAMAN TAMBAH USULAN BELANJA BARANG &amp; JASA</a:t>
            </a:r>
          </a:p>
          <a:p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hapus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GB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usulan</a:t>
            </a:r>
            <a:r>
              <a:rPr lang="en-GB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en-GB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5" r="21133"/>
          <a:stretch/>
        </p:blipFill>
        <p:spPr>
          <a:xfrm>
            <a:off x="997704" y="1217902"/>
            <a:ext cx="3783845" cy="5455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8556" y="1215205"/>
            <a:ext cx="2729160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TOMBOL HAPUS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30" y="1470206"/>
            <a:ext cx="537172" cy="497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94" y="3021686"/>
            <a:ext cx="4820323" cy="1848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47894" y="2085233"/>
            <a:ext cx="4716698" cy="99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>
                <a:solidFill>
                  <a:schemeClr val="tx1"/>
                </a:solidFill>
              </a:rPr>
              <a:t>Jika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Diklik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muncul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konfirmasi</a:t>
            </a:r>
            <a:r>
              <a:rPr lang="en-GB" dirty="0" smtClean="0">
                <a:solidFill>
                  <a:schemeClr val="tx1"/>
                </a:solidFill>
              </a:rPr>
              <a:t> data </a:t>
            </a:r>
            <a:r>
              <a:rPr lang="en-GB" dirty="0" err="1" smtClean="0">
                <a:solidFill>
                  <a:schemeClr val="tx1"/>
                </a:solidFill>
              </a:rPr>
              <a:t>hapus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194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2021-03-24T07:19:20Z</dcterms:created>
  <dcterms:modified xsi:type="dcterms:W3CDTF">2021-03-30T03:01:20Z</dcterms:modified>
</cp:coreProperties>
</file>