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8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3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1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55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2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4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2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9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2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DDD6-20F4-44A4-B5AF-F3306E81E3F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enbutbaru-rsj" TargetMode="External"/><Relationship Id="rId2" Type="http://schemas.openxmlformats.org/officeDocument/2006/relationships/hyperlink" Target="https://bit.ly/renbutbaru-localrsj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5970" y="421668"/>
            <a:ext cx="333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BUKU PETUNJUK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566A1-B16D-F8EB-F062-7F529718D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8" t="14297" r="11875" b="11157"/>
          <a:stretch/>
        </p:blipFill>
        <p:spPr>
          <a:xfrm>
            <a:off x="1210235" y="672353"/>
            <a:ext cx="9466729" cy="5109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65416-3DB3-A539-6340-664D6B18D695}"/>
              </a:ext>
            </a:extLst>
          </p:cNvPr>
          <p:cNvSpPr txBox="1"/>
          <p:nvPr/>
        </p:nvSpPr>
        <p:spPr>
          <a:xfrm>
            <a:off x="4693212" y="0"/>
            <a:ext cx="280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RENBUT BARU</a:t>
            </a:r>
          </a:p>
        </p:txBody>
      </p:sp>
    </p:spTree>
    <p:extLst>
      <p:ext uri="{BB962C8B-B14F-4D97-AF65-F5344CB8AC3E}">
        <p14:creationId xmlns:p14="http://schemas.microsoft.com/office/powerpoint/2010/main" val="327213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8981" y="0"/>
            <a:ext cx="1058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HALAMAN STATUS USULAN (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khusus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bidang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&amp;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bagian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B7D69-4818-FAB2-2760-A61602D4D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1" t="16258" r="8897" b="14492"/>
          <a:stretch/>
        </p:blipFill>
        <p:spPr>
          <a:xfrm>
            <a:off x="298981" y="1876988"/>
            <a:ext cx="6535270" cy="4164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CC0C2D-8410-0AD0-C834-C4EAAE4BEE3B}"/>
              </a:ext>
            </a:extLst>
          </p:cNvPr>
          <p:cNvSpPr/>
          <p:nvPr/>
        </p:nvSpPr>
        <p:spPr>
          <a:xfrm>
            <a:off x="7696395" y="1876988"/>
            <a:ext cx="4495605" cy="3079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STATUS USULAN </a:t>
            </a:r>
          </a:p>
          <a:p>
            <a:pPr marL="342900" indent="-342900">
              <a:buAutoNum type="arabicPeriod"/>
            </a:pPr>
            <a:r>
              <a:rPr lang="en-GB" b="1" dirty="0"/>
              <a:t>Tindakan </a:t>
            </a:r>
            <a:r>
              <a:rPr lang="en-GB" b="1" dirty="0" err="1"/>
              <a:t>Usulan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Jika </a:t>
            </a:r>
            <a:r>
              <a:rPr lang="en-GB" b="1" dirty="0" err="1"/>
              <a:t>Diakomodir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Catatan</a:t>
            </a:r>
            <a:r>
              <a:rPr lang="en-GB" b="1" dirty="0"/>
              <a:t>/</a:t>
            </a:r>
            <a:r>
              <a:rPr lang="en-GB" b="1" dirty="0" err="1"/>
              <a:t>Deskripsi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Volume yang di ACC</a:t>
            </a:r>
          </a:p>
          <a:p>
            <a:pPr marL="342900" indent="-342900">
              <a:buAutoNum type="arabicPeriod"/>
            </a:pPr>
            <a:r>
              <a:rPr lang="en-GB" b="1" dirty="0" err="1"/>
              <a:t>Satuan</a:t>
            </a:r>
            <a:r>
              <a:rPr lang="en-GB" b="1" dirty="0"/>
              <a:t> yang di ACC </a:t>
            </a:r>
          </a:p>
          <a:p>
            <a:pPr marL="342900" indent="-342900">
              <a:buAutoNum type="arabicPeriod"/>
            </a:pPr>
            <a:r>
              <a:rPr lang="en-GB" b="1" dirty="0" err="1"/>
              <a:t>Bidang</a:t>
            </a:r>
            <a:r>
              <a:rPr lang="en-GB" b="1" dirty="0"/>
              <a:t>/Bagian yang </a:t>
            </a:r>
            <a:r>
              <a:rPr lang="en-GB" b="1" dirty="0" err="1"/>
              <a:t>mengampu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164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93827" y="2634017"/>
            <a:ext cx="5976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33301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391" y="122661"/>
            <a:ext cx="11259404" cy="3877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9391" y="122661"/>
            <a:ext cx="10617958" cy="387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Buka</a:t>
            </a:r>
            <a:r>
              <a:rPr lang="en-GB" dirty="0">
                <a:solidFill>
                  <a:schemeClr val="tx1"/>
                </a:solidFill>
              </a:rPr>
              <a:t> WEB BROWSER,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Contoh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Google Chrome </a:t>
            </a:r>
            <a:r>
              <a:rPr lang="en-GB" dirty="0" err="1">
                <a:solidFill>
                  <a:schemeClr val="tx1"/>
                </a:solidFill>
              </a:rPr>
              <a:t>atau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Microsoft Edge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tidak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disarankan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firefox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dan</a:t>
            </a:r>
            <a:r>
              <a:rPr lang="en-GB" dirty="0">
                <a:solidFill>
                  <a:schemeClr val="tx1"/>
                </a:solidFill>
              </a:rPr>
              <a:t> internet explore)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2. </a:t>
            </a:r>
            <a:r>
              <a:rPr lang="en-GB" dirty="0" err="1">
                <a:solidFill>
                  <a:schemeClr val="tx1"/>
                </a:solidFill>
              </a:rPr>
              <a:t>Akses</a:t>
            </a:r>
            <a:r>
              <a:rPr lang="en-GB" dirty="0">
                <a:solidFill>
                  <a:schemeClr val="tx1"/>
                </a:solidFill>
              </a:rPr>
              <a:t> Link </a:t>
            </a:r>
            <a:r>
              <a:rPr lang="en-GB" dirty="0" err="1">
                <a:solidFill>
                  <a:schemeClr val="tx1"/>
                </a:solidFill>
              </a:rPr>
              <a:t>dibawah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Renbut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Baru</a:t>
            </a:r>
            <a:r>
              <a:rPr lang="en-GB" sz="2800" dirty="0">
                <a:solidFill>
                  <a:schemeClr val="tx1"/>
                </a:solidFill>
              </a:rPr>
              <a:t> Internal   : </a:t>
            </a:r>
            <a:r>
              <a:rPr lang="en-GB" sz="2800" dirty="0">
                <a:solidFill>
                  <a:schemeClr val="tx1"/>
                </a:solidFill>
                <a:hlinkClick r:id="rId2"/>
              </a:rPr>
              <a:t>https://bit.ly/renbutbaru-localrsj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err="1">
                <a:solidFill>
                  <a:schemeClr val="tx1"/>
                </a:solidFill>
              </a:rPr>
              <a:t>Renbut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Baru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Eksternal</a:t>
            </a:r>
            <a:r>
              <a:rPr lang="en-GB" sz="2800" dirty="0">
                <a:solidFill>
                  <a:schemeClr val="tx1"/>
                </a:solidFill>
              </a:rPr>
              <a:t> : </a:t>
            </a:r>
            <a:r>
              <a:rPr lang="en-GB" sz="2800" dirty="0">
                <a:solidFill>
                  <a:schemeClr val="tx1"/>
                </a:solidFill>
                <a:hlinkClick r:id="rId3"/>
              </a:rPr>
              <a:t>https://bit.ly/renbutbaru-rsj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  <a:p>
            <a:r>
              <a:rPr lang="en-GB" sz="2000" dirty="0">
                <a:solidFill>
                  <a:schemeClr val="tx1"/>
                </a:solidFill>
              </a:rPr>
              <a:t>(Gedung PH, </a:t>
            </a:r>
            <a:r>
              <a:rPr lang="en-GB" sz="2000" dirty="0" err="1">
                <a:solidFill>
                  <a:schemeClr val="tx1"/>
                </a:solidFill>
              </a:rPr>
              <a:t>Kepegawaian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Sekre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Keuangan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Bidper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Bidmed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Perkutut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3. </a:t>
            </a:r>
            <a:r>
              <a:rPr lang="en-GB" dirty="0" err="1">
                <a:solidFill>
                  <a:schemeClr val="tx1"/>
                </a:solidFill>
              </a:rPr>
              <a:t>Maka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muncul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tampilan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awal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halaman</a:t>
            </a:r>
            <a:r>
              <a:rPr lang="en-GB" dirty="0">
                <a:solidFill>
                  <a:schemeClr val="tx1"/>
                </a:solidFill>
              </a:rPr>
              <a:t> login </a:t>
            </a:r>
            <a:r>
              <a:rPr lang="en-GB" dirty="0" err="1">
                <a:solidFill>
                  <a:schemeClr val="tx1"/>
                </a:solidFill>
              </a:rPr>
              <a:t>seperti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berikut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87" t="37860" r="95552" b="54975"/>
          <a:stretch/>
        </p:blipFill>
        <p:spPr>
          <a:xfrm>
            <a:off x="3433683" y="833972"/>
            <a:ext cx="874246" cy="93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4806" t="28308" r="90627" b="64209"/>
          <a:stretch/>
        </p:blipFill>
        <p:spPr>
          <a:xfrm>
            <a:off x="4621828" y="851724"/>
            <a:ext cx="1022793" cy="94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2866" t="13305" r="13701" b="225"/>
          <a:stretch/>
        </p:blipFill>
        <p:spPr>
          <a:xfrm>
            <a:off x="3635189" y="3885691"/>
            <a:ext cx="4502332" cy="2849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7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085997" y="1008530"/>
            <a:ext cx="3835020" cy="50223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SILAHKAN MASUKAN 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TAHUN ANGGARAN (2024) </a:t>
            </a:r>
          </a:p>
          <a:p>
            <a:pPr marL="342900" indent="-342900">
              <a:buAutoNum type="arabicPeriod"/>
            </a:pPr>
            <a:r>
              <a:rPr lang="en-GB" b="1" dirty="0"/>
              <a:t>USERNAME</a:t>
            </a:r>
            <a:r>
              <a:rPr lang="en-GB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PASSWORD</a:t>
            </a:r>
            <a:r>
              <a:rPr lang="en-GB" dirty="0"/>
              <a:t> </a:t>
            </a:r>
          </a:p>
          <a:p>
            <a:br>
              <a:rPr lang="en-GB" dirty="0"/>
            </a:br>
            <a:r>
              <a:rPr lang="en-GB" dirty="0"/>
              <a:t>MASING-MASING UNIT</a:t>
            </a:r>
          </a:p>
          <a:p>
            <a:endParaRPr lang="en-GB" dirty="0"/>
          </a:p>
          <a:p>
            <a:r>
              <a:rPr lang="en-GB" b="1" dirty="0"/>
              <a:t>KLIK SIGN IN</a:t>
            </a:r>
          </a:p>
          <a:p>
            <a:endParaRPr lang="en-GB" dirty="0"/>
          </a:p>
          <a:p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kesulitan</a:t>
            </a:r>
            <a:r>
              <a:rPr lang="en-GB" dirty="0"/>
              <a:t> </a:t>
            </a:r>
            <a:r>
              <a:rPr lang="en-GB" dirty="0" err="1"/>
              <a:t>silahkan</a:t>
            </a:r>
            <a:r>
              <a:rPr lang="en-GB" dirty="0"/>
              <a:t> </a:t>
            </a:r>
            <a:r>
              <a:rPr lang="en-GB" dirty="0" err="1"/>
              <a:t>menghubungi</a:t>
            </a:r>
            <a:r>
              <a:rPr lang="en-GB" dirty="0"/>
              <a:t> </a:t>
            </a:r>
            <a:r>
              <a:rPr lang="en-GB" dirty="0" err="1"/>
              <a:t>kontak</a:t>
            </a:r>
            <a:r>
              <a:rPr lang="en-GB" dirty="0"/>
              <a:t> yang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dibawah</a:t>
            </a:r>
            <a:r>
              <a:rPr lang="en-GB" dirty="0"/>
              <a:t> </a:t>
            </a:r>
            <a:r>
              <a:rPr lang="en-GB" dirty="0" err="1"/>
              <a:t>tombol</a:t>
            </a:r>
            <a:r>
              <a:rPr lang="en-GB" dirty="0"/>
              <a:t> </a:t>
            </a:r>
            <a:r>
              <a:rPr lang="en-GB" b="1" dirty="0"/>
              <a:t>sign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56913-525C-F7DC-820F-F8B666B2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8" t="14297" r="11875" b="11157"/>
          <a:stretch/>
        </p:blipFill>
        <p:spPr>
          <a:xfrm>
            <a:off x="270983" y="1008530"/>
            <a:ext cx="7423907" cy="40072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E03DE-2B6B-6B31-D9A7-2DCE459B1150}"/>
              </a:ext>
            </a:extLst>
          </p:cNvPr>
          <p:cNvSpPr txBox="1"/>
          <p:nvPr/>
        </p:nvSpPr>
        <p:spPr>
          <a:xfrm>
            <a:off x="299410" y="0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642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965076" y="1119214"/>
            <a:ext cx="4107975" cy="3439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Login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Pilih</a:t>
            </a:r>
            <a:r>
              <a:rPr lang="en-GB" dirty="0"/>
              <a:t> Menu 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Halaman</a:t>
            </a:r>
            <a:r>
              <a:rPr lang="en-GB" b="1" dirty="0"/>
              <a:t> </a:t>
            </a:r>
            <a:r>
              <a:rPr lang="en-GB" b="1" dirty="0" err="1"/>
              <a:t>Depan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Usulan</a:t>
            </a:r>
            <a:r>
              <a:rPr lang="en-GB" b="1" dirty="0"/>
              <a:t> </a:t>
            </a:r>
            <a:r>
              <a:rPr lang="en-GB" b="1" dirty="0" err="1"/>
              <a:t>Kebutuhan</a:t>
            </a:r>
            <a:r>
              <a:rPr lang="en-GB" b="1" dirty="0"/>
              <a:t> – </a:t>
            </a:r>
            <a:r>
              <a:rPr lang="en-GB" b="1" dirty="0" err="1"/>
              <a:t>Belanja</a:t>
            </a:r>
            <a:r>
              <a:rPr lang="en-GB" b="1" dirty="0"/>
              <a:t> </a:t>
            </a:r>
            <a:r>
              <a:rPr lang="en-GB" b="1" dirty="0" err="1"/>
              <a:t>Pegawai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Usulan</a:t>
            </a:r>
            <a:r>
              <a:rPr lang="en-GB" b="1" dirty="0"/>
              <a:t> </a:t>
            </a:r>
            <a:r>
              <a:rPr lang="en-GB" b="1" dirty="0" err="1"/>
              <a:t>Kebutuhan</a:t>
            </a:r>
            <a:r>
              <a:rPr lang="en-GB" b="1" dirty="0"/>
              <a:t> – </a:t>
            </a:r>
            <a:r>
              <a:rPr lang="en-GB" b="1" dirty="0" err="1"/>
              <a:t>Belanja</a:t>
            </a:r>
            <a:r>
              <a:rPr lang="en-GB" b="1" dirty="0"/>
              <a:t> </a:t>
            </a:r>
            <a:r>
              <a:rPr lang="en-GB" b="1" dirty="0" err="1"/>
              <a:t>Barang</a:t>
            </a:r>
            <a:r>
              <a:rPr lang="en-GB" b="1" dirty="0"/>
              <a:t> &amp; </a:t>
            </a:r>
            <a:r>
              <a:rPr lang="en-GB" b="1" dirty="0" err="1"/>
              <a:t>Jasa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Usulan</a:t>
            </a:r>
            <a:r>
              <a:rPr lang="en-GB" b="1" dirty="0"/>
              <a:t> </a:t>
            </a:r>
            <a:r>
              <a:rPr lang="en-GB" b="1" dirty="0" err="1"/>
              <a:t>Kebutuhan</a:t>
            </a:r>
            <a:r>
              <a:rPr lang="en-GB" b="1" dirty="0"/>
              <a:t> – </a:t>
            </a:r>
            <a:r>
              <a:rPr lang="en-GB" b="1" dirty="0" err="1"/>
              <a:t>Belanja</a:t>
            </a:r>
            <a:r>
              <a:rPr lang="en-GB" b="1" dirty="0"/>
              <a:t> Modal </a:t>
            </a:r>
          </a:p>
          <a:p>
            <a:pPr marL="342900" indent="-342900">
              <a:buAutoNum type="arabicPeriod"/>
            </a:pPr>
            <a:r>
              <a:rPr lang="en-GB" b="1" dirty="0" err="1"/>
              <a:t>Buku</a:t>
            </a:r>
            <a:r>
              <a:rPr lang="en-GB" b="1" dirty="0"/>
              <a:t> </a:t>
            </a:r>
            <a:r>
              <a:rPr lang="en-GB" b="1" dirty="0" err="1"/>
              <a:t>Petunjuk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9410" y="0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415C4-B511-C2D6-67F4-6C64C1788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3" b="5612"/>
          <a:stretch/>
        </p:blipFill>
        <p:spPr>
          <a:xfrm>
            <a:off x="299410" y="1176003"/>
            <a:ext cx="7266330" cy="332566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4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00334" y="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Isian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Usulan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Belanja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94920" y="998161"/>
            <a:ext cx="3496745" cy="106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KLIK + </a:t>
            </a:r>
            <a:r>
              <a:rPr lang="en-GB" b="1" dirty="0" err="1"/>
              <a:t>Tambah</a:t>
            </a:r>
            <a:r>
              <a:rPr lang="en-GB" b="1" dirty="0"/>
              <a:t> </a:t>
            </a:r>
            <a:r>
              <a:rPr lang="en-GB" b="1" dirty="0" err="1"/>
              <a:t>Usulan</a:t>
            </a:r>
            <a:endParaRPr lang="en-GB" b="1" dirty="0"/>
          </a:p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menambahkan</a:t>
            </a:r>
            <a:r>
              <a:rPr lang="en-GB" dirty="0"/>
              <a:t> </a:t>
            </a:r>
            <a:r>
              <a:rPr lang="en-GB" dirty="0" err="1"/>
              <a:t>usulan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856D6-7977-7F21-C589-F982EA13F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8" b="5619"/>
          <a:stretch/>
        </p:blipFill>
        <p:spPr>
          <a:xfrm>
            <a:off x="400334" y="998161"/>
            <a:ext cx="7710637" cy="34612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70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097672" y="937637"/>
            <a:ext cx="4094328" cy="5769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TAMBAH USULAN BARANG / JASA </a:t>
            </a:r>
          </a:p>
          <a:p>
            <a:pPr marL="342900" indent="-342900">
              <a:buAutoNum type="arabicPeriod"/>
            </a:pPr>
            <a:r>
              <a:rPr lang="en-GB" b="1" dirty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Kegiatan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subkegiatan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Uraian</a:t>
            </a:r>
            <a:r>
              <a:rPr lang="en-GB" b="1" dirty="0"/>
              <a:t> </a:t>
            </a:r>
            <a:r>
              <a:rPr lang="en-GB" b="1" dirty="0" err="1"/>
              <a:t>Belanja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Sumber</a:t>
            </a:r>
            <a:r>
              <a:rPr lang="en-GB" b="1" dirty="0"/>
              <a:t> Dana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Barang</a:t>
            </a:r>
            <a:r>
              <a:rPr lang="en-GB" b="1" dirty="0"/>
              <a:t> / </a:t>
            </a:r>
            <a:r>
              <a:rPr lang="en-GB" b="1" dirty="0" err="1"/>
              <a:t>jasa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Tipe</a:t>
            </a:r>
            <a:r>
              <a:rPr lang="en-GB" b="1" dirty="0"/>
              <a:t> </a:t>
            </a:r>
            <a:r>
              <a:rPr lang="en-GB" b="1" dirty="0" err="1"/>
              <a:t>Barang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Barang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Kuantitas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Satuan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Skala</a:t>
            </a:r>
            <a:r>
              <a:rPr lang="en-GB" b="1" dirty="0"/>
              <a:t> </a:t>
            </a:r>
            <a:r>
              <a:rPr lang="en-GB" b="1" dirty="0" err="1"/>
              <a:t>prioritas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Harga</a:t>
            </a:r>
            <a:r>
              <a:rPr lang="en-GB" b="1" dirty="0"/>
              <a:t> </a:t>
            </a:r>
            <a:r>
              <a:rPr lang="en-GB" b="1" dirty="0" err="1"/>
              <a:t>satuan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Spesifikasi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Catatan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Upload </a:t>
            </a:r>
            <a:r>
              <a:rPr lang="en-GB" b="1" dirty="0" err="1"/>
              <a:t>Dokumen</a:t>
            </a:r>
            <a:r>
              <a:rPr lang="en-GB" b="1" dirty="0"/>
              <a:t> </a:t>
            </a:r>
            <a:r>
              <a:rPr lang="en-GB" b="1" dirty="0" err="1"/>
              <a:t>Pendukung</a:t>
            </a:r>
            <a:r>
              <a:rPr lang="en-GB" b="1" dirty="0"/>
              <a:t> </a:t>
            </a:r>
          </a:p>
          <a:p>
            <a:r>
              <a:rPr lang="en-GB" dirty="0" err="1"/>
              <a:t>Jika</a:t>
            </a:r>
            <a:r>
              <a:rPr lang="en-GB" b="1" dirty="0"/>
              <a:t> </a:t>
            </a:r>
            <a:r>
              <a:rPr lang="en-GB" dirty="0" err="1"/>
              <a:t>sudah</a:t>
            </a:r>
            <a:r>
              <a:rPr lang="en-GB" b="1" dirty="0"/>
              <a:t> KLIK TAMBAH BARANG</a:t>
            </a:r>
          </a:p>
          <a:p>
            <a:endParaRPr lang="en-GB" b="1" dirty="0"/>
          </a:p>
          <a:p>
            <a:r>
              <a:rPr lang="en-GB" dirty="0"/>
              <a:t>Jika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yakin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</a:p>
          <a:p>
            <a:r>
              <a:rPr lang="en-GB" b="1" dirty="0"/>
              <a:t>KLIK SIMPAN USULAN</a:t>
            </a:r>
          </a:p>
          <a:p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jadi</a:t>
            </a:r>
            <a:r>
              <a:rPr lang="en-GB" dirty="0"/>
              <a:t> </a:t>
            </a:r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b="1" dirty="0" err="1"/>
              <a:t>Batal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546" y="110586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Tambah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Usulan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AB2F0-C9F6-C22C-D518-1B7C61147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2" t="16394" r="5615" b="7442"/>
          <a:stretch/>
        </p:blipFill>
        <p:spPr>
          <a:xfrm>
            <a:off x="327546" y="1070277"/>
            <a:ext cx="7539307" cy="358789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95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696395" y="877890"/>
            <a:ext cx="4495605" cy="54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EDIT USULAN BARANG / JASA </a:t>
            </a:r>
          </a:p>
          <a:p>
            <a:pPr marL="342900" indent="-342900">
              <a:buAutoNum type="arabicPeriod"/>
            </a:pPr>
            <a:r>
              <a:rPr lang="en-GB" b="1" dirty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Kegiatan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subkegiatan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Uraian</a:t>
            </a:r>
            <a:r>
              <a:rPr lang="en-GB" b="1" dirty="0"/>
              <a:t> </a:t>
            </a:r>
            <a:r>
              <a:rPr lang="en-GB" b="1" dirty="0" err="1"/>
              <a:t>Belanja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Sumber</a:t>
            </a:r>
            <a:r>
              <a:rPr lang="en-GB" b="1" dirty="0"/>
              <a:t> Dana</a:t>
            </a:r>
          </a:p>
          <a:p>
            <a:pPr marL="342900" indent="-342900">
              <a:buAutoNum type="arabicPeriod"/>
            </a:pPr>
            <a:r>
              <a:rPr lang="en-GB" b="1" dirty="0"/>
              <a:t>Nama </a:t>
            </a:r>
            <a:r>
              <a:rPr lang="en-GB" b="1" dirty="0" err="1"/>
              <a:t>Barang</a:t>
            </a:r>
            <a:r>
              <a:rPr lang="en-GB" b="1" dirty="0"/>
              <a:t> / </a:t>
            </a:r>
            <a:r>
              <a:rPr lang="en-GB" b="1" dirty="0" err="1"/>
              <a:t>jasa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Tipe</a:t>
            </a:r>
            <a:r>
              <a:rPr lang="en-GB" b="1" dirty="0"/>
              <a:t> </a:t>
            </a:r>
            <a:r>
              <a:rPr lang="en-GB" b="1" dirty="0" err="1"/>
              <a:t>Barang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Barang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Kuantitas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/>
              <a:t>Satuan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Skala </a:t>
            </a:r>
            <a:r>
              <a:rPr lang="en-GB" b="1" dirty="0" err="1"/>
              <a:t>prioritas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/>
              <a:t>Harga </a:t>
            </a:r>
            <a:r>
              <a:rPr lang="en-GB" b="1" dirty="0" err="1"/>
              <a:t>satuan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Spesifikasi</a:t>
            </a:r>
            <a:r>
              <a:rPr lang="en-GB" b="1" dirty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/>
              <a:t>Catatan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Upload </a:t>
            </a:r>
            <a:r>
              <a:rPr lang="en-GB" b="1" dirty="0" err="1"/>
              <a:t>Dokumen</a:t>
            </a:r>
            <a:r>
              <a:rPr lang="en-GB" b="1" dirty="0"/>
              <a:t> </a:t>
            </a:r>
            <a:r>
              <a:rPr lang="en-GB" b="1" dirty="0" err="1"/>
              <a:t>Pendukung</a:t>
            </a:r>
            <a:r>
              <a:rPr lang="en-GB" b="1" dirty="0"/>
              <a:t> </a:t>
            </a:r>
          </a:p>
          <a:p>
            <a:r>
              <a:rPr lang="en-GB" dirty="0"/>
              <a:t>Jika</a:t>
            </a:r>
            <a:r>
              <a:rPr lang="en-GB" b="1" dirty="0"/>
              <a:t> </a:t>
            </a:r>
            <a:r>
              <a:rPr lang="en-GB" dirty="0" err="1"/>
              <a:t>sudah</a:t>
            </a:r>
            <a:r>
              <a:rPr lang="en-GB" b="1" dirty="0"/>
              <a:t> KLIK UBAH BARANG</a:t>
            </a:r>
          </a:p>
          <a:p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5329" y="0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Usulan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6B76C-AAFC-8CD8-FE12-9A1C5381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9" y="1511015"/>
            <a:ext cx="6822831" cy="38359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E5EEA-66DD-AB3F-73CE-5003A957C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80" t="53985" r="20035" b="43795"/>
          <a:stretch/>
        </p:blipFill>
        <p:spPr>
          <a:xfrm>
            <a:off x="11604811" y="1101485"/>
            <a:ext cx="483995" cy="30433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22356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1979" y="0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Hapus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Usulan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7118" y="1215205"/>
            <a:ext cx="2729160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TOMBOL HAPUS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92" y="1470206"/>
            <a:ext cx="537172" cy="497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56" y="3021686"/>
            <a:ext cx="4820323" cy="1848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66456" y="2085233"/>
            <a:ext cx="4716698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Jika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muncul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konfirmasi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hapus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C44A9-4F5D-6151-398F-5C6309010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6" t="11915" r="15715" b="9687"/>
          <a:stretch/>
        </p:blipFill>
        <p:spPr>
          <a:xfrm>
            <a:off x="685652" y="1591638"/>
            <a:ext cx="5709066" cy="36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3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70" y="0"/>
            <a:ext cx="951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STATUS USULAN (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khusus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akun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bidang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&amp; </a:t>
            </a:r>
            <a:r>
              <a:rPr lang="en-GB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bagian</a:t>
            </a: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7C5B7-5368-55BF-F77E-5CC44680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1" y="1281934"/>
            <a:ext cx="8646458" cy="48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4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1816</TotalTime>
  <Words>297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SIMRS X2</cp:lastModifiedBy>
  <cp:revision>28</cp:revision>
  <dcterms:created xsi:type="dcterms:W3CDTF">2021-03-24T07:19:20Z</dcterms:created>
  <dcterms:modified xsi:type="dcterms:W3CDTF">2023-02-03T01:34:30Z</dcterms:modified>
</cp:coreProperties>
</file>