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07" r:id="rId2"/>
    <p:sldId id="299" r:id="rId3"/>
    <p:sldId id="305" r:id="rId4"/>
    <p:sldId id="306" r:id="rId5"/>
    <p:sldId id="310" r:id="rId6"/>
    <p:sldId id="311" r:id="rId7"/>
    <p:sldId id="308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</p:sldIdLst>
  <p:sldSz cx="9144000" cy="5143500" type="screen16x9"/>
  <p:notesSz cx="6805613" cy="9944100"/>
  <p:custDataLst>
    <p:tags r:id="rId21"/>
  </p:custDataLst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3084" userDrawn="1">
          <p15:clr>
            <a:srgbClr val="A4A3A4"/>
          </p15:clr>
        </p15:guide>
        <p15:guide id="4" pos="5579" userDrawn="1">
          <p15:clr>
            <a:srgbClr val="A4A3A4"/>
          </p15:clr>
        </p15:guide>
        <p15:guide id="5" orient="horz" pos="2006" userDrawn="1">
          <p15:clr>
            <a:srgbClr val="A4A3A4"/>
          </p15:clr>
        </p15:guide>
        <p15:guide id="6" pos="4354" userDrawn="1">
          <p15:clr>
            <a:srgbClr val="A4A3A4"/>
          </p15:clr>
        </p15:guide>
        <p15:guide id="7" pos="3311" userDrawn="1">
          <p15:clr>
            <a:srgbClr val="A4A3A4"/>
          </p15:clr>
        </p15:guide>
        <p15:guide id="8" orient="horz" pos="62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32">
          <p15:clr>
            <a:srgbClr val="A4A3A4"/>
          </p15:clr>
        </p15:guide>
        <p15:guide id="4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2573"/>
    <a:srgbClr val="58DE22"/>
    <a:srgbClr val="253700"/>
    <a:srgbClr val="000000"/>
    <a:srgbClr val="03053A"/>
    <a:srgbClr val="333366"/>
    <a:srgbClr val="5DBFD4"/>
    <a:srgbClr val="D9D9D9"/>
    <a:srgbClr val="378D15"/>
    <a:srgbClr val="0D0E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4" autoAdjust="0"/>
    <p:restoredTop sz="81152" autoAdjust="0"/>
  </p:normalViewPr>
  <p:slideViewPr>
    <p:cSldViewPr snapToGrid="0" snapToObjects="1" showGuides="1">
      <p:cViewPr varScale="1">
        <p:scale>
          <a:sx n="93" d="100"/>
          <a:sy n="93" d="100"/>
        </p:scale>
        <p:origin x="514" y="139"/>
      </p:cViewPr>
      <p:guideLst>
        <p:guide pos="3084"/>
        <p:guide pos="5579"/>
        <p:guide orient="horz" pos="2006"/>
        <p:guide pos="4354"/>
        <p:guide pos="3311"/>
        <p:guide orient="horz" pos="622"/>
      </p:guideLst>
    </p:cSldViewPr>
  </p:slideViewPr>
  <p:outlineViewPr>
    <p:cViewPr>
      <p:scale>
        <a:sx n="33" d="100"/>
        <a:sy n="33" d="100"/>
      </p:scale>
      <p:origin x="0" y="26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2" d="100"/>
          <a:sy n="82" d="100"/>
        </p:scale>
        <p:origin x="-3216" y="-96"/>
      </p:cViewPr>
      <p:guideLst>
        <p:guide orient="horz" pos="2880"/>
        <p:guide pos="2160"/>
        <p:guide orient="horz" pos="3132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4939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CED557-B161-4EF8-9F5E-F54AA17DEF6C}" type="datetimeFigureOut">
              <a:rPr lang="fr-FR" smtClean="0"/>
              <a:pPr/>
              <a:t>23/07/2017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4939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FFBE5E-BE4A-41E2-B84A-EDC9BCDDD62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97163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92EDE-38AE-479D-9A0A-C90687762DC4}" type="datetimeFigureOut">
              <a:rPr lang="fr-FR" smtClean="0"/>
              <a:pPr/>
              <a:t>23/07/2017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7813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0562" y="4723448"/>
            <a:ext cx="5444490" cy="447484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4939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B2178D-5A7F-44CF-B6DE-8CDAF96379F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7309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2178D-5A7F-44CF-B6DE-8CDAF96379FE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86040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2178D-5A7F-44CF-B6DE-8CDAF96379FE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86040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2178D-5A7F-44CF-B6DE-8CDAF96379FE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86040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2178D-5A7F-44CF-B6DE-8CDAF96379FE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86040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2178D-5A7F-44CF-B6DE-8CDAF96379FE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86040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2178D-5A7F-44CF-B6DE-8CDAF96379FE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86040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2178D-5A7F-44CF-B6DE-8CDAF96379FE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86040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2178D-5A7F-44CF-B6DE-8CDAF96379FE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86040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2178D-5A7F-44CF-B6DE-8CDAF96379FE}" type="slidenum">
              <a:rPr lang="fr-FR" smtClean="0"/>
              <a:pPr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8604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2178D-5A7F-44CF-B6DE-8CDAF96379FE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1951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2178D-5A7F-44CF-B6DE-8CDAF96379FE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8604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2178D-5A7F-44CF-B6DE-8CDAF96379FE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8604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2178D-5A7F-44CF-B6DE-8CDAF96379FE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8604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2178D-5A7F-44CF-B6DE-8CDAF96379FE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8604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2178D-5A7F-44CF-B6DE-8CDAF96379FE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86040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2178D-5A7F-44CF-B6DE-8CDAF96379FE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86040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2178D-5A7F-44CF-B6DE-8CDAF96379FE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8604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02049" y="1007215"/>
            <a:ext cx="4918023" cy="3190787"/>
          </a:xfrm>
        </p:spPr>
        <p:txBody>
          <a:bodyPr/>
          <a:lstStyle>
            <a:lvl1pPr algn="l">
              <a:defRPr sz="2600">
                <a:solidFill>
                  <a:srgbClr val="333366"/>
                </a:solidFill>
              </a:defRPr>
            </a:lvl1pPr>
          </a:lstStyle>
          <a:p>
            <a:r>
              <a:rPr lang="fr-FR" dirty="0"/>
              <a:t>Cliquez et</a:t>
            </a:r>
            <a:br>
              <a:rPr lang="fr-FR" dirty="0"/>
            </a:br>
            <a:r>
              <a:rPr lang="fr-FR" dirty="0"/>
              <a:t>modifiez le titre</a:t>
            </a:r>
          </a:p>
        </p:txBody>
      </p:sp>
      <p:sp>
        <p:nvSpPr>
          <p:cNvPr id="24" name="Freeform 47"/>
          <p:cNvSpPr>
            <a:spLocks/>
          </p:cNvSpPr>
          <p:nvPr userDrawn="1"/>
        </p:nvSpPr>
        <p:spPr bwMode="auto">
          <a:xfrm>
            <a:off x="5210047" y="-519"/>
            <a:ext cx="3946694" cy="5178844"/>
          </a:xfrm>
          <a:custGeom>
            <a:avLst/>
            <a:gdLst>
              <a:gd name="T0" fmla="*/ 0 w 1237"/>
              <a:gd name="T1" fmla="*/ 1390 h 1746"/>
              <a:gd name="T2" fmla="*/ 33 w 1237"/>
              <a:gd name="T3" fmla="*/ 1746 h 1746"/>
              <a:gd name="T4" fmla="*/ 1237 w 1237"/>
              <a:gd name="T5" fmla="*/ 1746 h 1746"/>
              <a:gd name="T6" fmla="*/ 1237 w 1237"/>
              <a:gd name="T7" fmla="*/ 0 h 1746"/>
              <a:gd name="T8" fmla="*/ 584 w 1237"/>
              <a:gd name="T9" fmla="*/ 0 h 1746"/>
              <a:gd name="T10" fmla="*/ 0 w 1237"/>
              <a:gd name="T11" fmla="*/ 1390 h 1746"/>
              <a:gd name="connsiteX0" fmla="*/ 34 w 10770"/>
              <a:gd name="connsiteY0" fmla="*/ 7961 h 10400"/>
              <a:gd name="connsiteX1" fmla="*/ 100 w 10770"/>
              <a:gd name="connsiteY1" fmla="*/ 8577 h 10400"/>
              <a:gd name="connsiteX2" fmla="*/ 10034 w 10770"/>
              <a:gd name="connsiteY2" fmla="*/ 10000 h 10400"/>
              <a:gd name="connsiteX3" fmla="*/ 10034 w 10770"/>
              <a:gd name="connsiteY3" fmla="*/ 0 h 10400"/>
              <a:gd name="connsiteX4" fmla="*/ 4755 w 10770"/>
              <a:gd name="connsiteY4" fmla="*/ 0 h 10400"/>
              <a:gd name="connsiteX5" fmla="*/ 34 w 10770"/>
              <a:gd name="connsiteY5" fmla="*/ 7961 h 10400"/>
              <a:gd name="connsiteX0" fmla="*/ 34 w 10277"/>
              <a:gd name="connsiteY0" fmla="*/ 7961 h 9176"/>
              <a:gd name="connsiteX1" fmla="*/ 100 w 10277"/>
              <a:gd name="connsiteY1" fmla="*/ 8577 h 9176"/>
              <a:gd name="connsiteX2" fmla="*/ 9276 w 10277"/>
              <a:gd name="connsiteY2" fmla="*/ 8529 h 9176"/>
              <a:gd name="connsiteX3" fmla="*/ 10034 w 10277"/>
              <a:gd name="connsiteY3" fmla="*/ 0 h 9176"/>
              <a:gd name="connsiteX4" fmla="*/ 4755 w 10277"/>
              <a:gd name="connsiteY4" fmla="*/ 0 h 9176"/>
              <a:gd name="connsiteX5" fmla="*/ 34 w 10277"/>
              <a:gd name="connsiteY5" fmla="*/ 7961 h 9176"/>
              <a:gd name="connsiteX0" fmla="*/ 33 w 9764"/>
              <a:gd name="connsiteY0" fmla="*/ 8676 h 10304"/>
              <a:gd name="connsiteX1" fmla="*/ 97 w 9764"/>
              <a:gd name="connsiteY1" fmla="*/ 9347 h 10304"/>
              <a:gd name="connsiteX2" fmla="*/ 9026 w 9764"/>
              <a:gd name="connsiteY2" fmla="*/ 9295 h 10304"/>
              <a:gd name="connsiteX3" fmla="*/ 9764 w 9764"/>
              <a:gd name="connsiteY3" fmla="*/ 0 h 10304"/>
              <a:gd name="connsiteX4" fmla="*/ 4627 w 9764"/>
              <a:gd name="connsiteY4" fmla="*/ 0 h 10304"/>
              <a:gd name="connsiteX5" fmla="*/ 33 w 9764"/>
              <a:gd name="connsiteY5" fmla="*/ 8676 h 10304"/>
              <a:gd name="connsiteX0" fmla="*/ 34 w 10016"/>
              <a:gd name="connsiteY0" fmla="*/ 8420 h 9071"/>
              <a:gd name="connsiteX1" fmla="*/ 99 w 10016"/>
              <a:gd name="connsiteY1" fmla="*/ 9071 h 9071"/>
              <a:gd name="connsiteX2" fmla="*/ 9244 w 10016"/>
              <a:gd name="connsiteY2" fmla="*/ 9021 h 9071"/>
              <a:gd name="connsiteX3" fmla="*/ 10000 w 10016"/>
              <a:gd name="connsiteY3" fmla="*/ 0 h 9071"/>
              <a:gd name="connsiteX4" fmla="*/ 4739 w 10016"/>
              <a:gd name="connsiteY4" fmla="*/ 0 h 9071"/>
              <a:gd name="connsiteX5" fmla="*/ 34 w 10016"/>
              <a:gd name="connsiteY5" fmla="*/ 8420 h 9071"/>
              <a:gd name="connsiteX0" fmla="*/ 34 w 9984"/>
              <a:gd name="connsiteY0" fmla="*/ 9282 h 10000"/>
              <a:gd name="connsiteX1" fmla="*/ 99 w 9984"/>
              <a:gd name="connsiteY1" fmla="*/ 10000 h 10000"/>
              <a:gd name="connsiteX2" fmla="*/ 9229 w 9984"/>
              <a:gd name="connsiteY2" fmla="*/ 9945 h 10000"/>
              <a:gd name="connsiteX3" fmla="*/ 9984 w 9984"/>
              <a:gd name="connsiteY3" fmla="*/ 0 h 10000"/>
              <a:gd name="connsiteX4" fmla="*/ 4731 w 9984"/>
              <a:gd name="connsiteY4" fmla="*/ 0 h 10000"/>
              <a:gd name="connsiteX5" fmla="*/ 34 w 9984"/>
              <a:gd name="connsiteY5" fmla="*/ 9282 h 10000"/>
              <a:gd name="connsiteX0" fmla="*/ 34 w 10052"/>
              <a:gd name="connsiteY0" fmla="*/ 9282 h 10443"/>
              <a:gd name="connsiteX1" fmla="*/ 99 w 10052"/>
              <a:gd name="connsiteY1" fmla="*/ 10000 h 10443"/>
              <a:gd name="connsiteX2" fmla="*/ 9822 w 10052"/>
              <a:gd name="connsiteY2" fmla="*/ 10443 h 10443"/>
              <a:gd name="connsiteX3" fmla="*/ 10000 w 10052"/>
              <a:gd name="connsiteY3" fmla="*/ 0 h 10443"/>
              <a:gd name="connsiteX4" fmla="*/ 4739 w 10052"/>
              <a:gd name="connsiteY4" fmla="*/ 0 h 10443"/>
              <a:gd name="connsiteX5" fmla="*/ 34 w 10052"/>
              <a:gd name="connsiteY5" fmla="*/ 9282 h 10443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9355"/>
              <a:gd name="connsiteY0" fmla="*/ 9282 h 10037"/>
              <a:gd name="connsiteX1" fmla="*/ 99 w 9355"/>
              <a:gd name="connsiteY1" fmla="*/ 10000 h 10037"/>
              <a:gd name="connsiteX2" fmla="*/ 9244 w 9355"/>
              <a:gd name="connsiteY2" fmla="*/ 10037 h 10037"/>
              <a:gd name="connsiteX3" fmla="*/ 9266 w 9355"/>
              <a:gd name="connsiteY3" fmla="*/ 37 h 10037"/>
              <a:gd name="connsiteX4" fmla="*/ 4739 w 9355"/>
              <a:gd name="connsiteY4" fmla="*/ 0 h 10037"/>
              <a:gd name="connsiteX5" fmla="*/ 34 w 9355"/>
              <a:gd name="connsiteY5" fmla="*/ 9282 h 10037"/>
              <a:gd name="connsiteX0" fmla="*/ 36 w 10063"/>
              <a:gd name="connsiteY0" fmla="*/ 9248 h 10000"/>
              <a:gd name="connsiteX1" fmla="*/ 106 w 10063"/>
              <a:gd name="connsiteY1" fmla="*/ 9963 h 10000"/>
              <a:gd name="connsiteX2" fmla="*/ 9881 w 10063"/>
              <a:gd name="connsiteY2" fmla="*/ 10000 h 10000"/>
              <a:gd name="connsiteX3" fmla="*/ 9905 w 10063"/>
              <a:gd name="connsiteY3" fmla="*/ 37 h 10000"/>
              <a:gd name="connsiteX4" fmla="*/ 5066 w 10063"/>
              <a:gd name="connsiteY4" fmla="*/ 0 h 10000"/>
              <a:gd name="connsiteX5" fmla="*/ 36 w 10063"/>
              <a:gd name="connsiteY5" fmla="*/ 9248 h 10000"/>
              <a:gd name="connsiteX0" fmla="*/ 36 w 11201"/>
              <a:gd name="connsiteY0" fmla="*/ 9248 h 10000"/>
              <a:gd name="connsiteX1" fmla="*/ 106 w 11201"/>
              <a:gd name="connsiteY1" fmla="*/ 9963 h 10000"/>
              <a:gd name="connsiteX2" fmla="*/ 9881 w 11201"/>
              <a:gd name="connsiteY2" fmla="*/ 10000 h 10000"/>
              <a:gd name="connsiteX3" fmla="*/ 9905 w 11201"/>
              <a:gd name="connsiteY3" fmla="*/ 37 h 10000"/>
              <a:gd name="connsiteX4" fmla="*/ 5066 w 11201"/>
              <a:gd name="connsiteY4" fmla="*/ 0 h 10000"/>
              <a:gd name="connsiteX5" fmla="*/ 36 w 11201"/>
              <a:gd name="connsiteY5" fmla="*/ 9248 h 10000"/>
              <a:gd name="connsiteX0" fmla="*/ 36 w 9905"/>
              <a:gd name="connsiteY0" fmla="*/ 9248 h 10000"/>
              <a:gd name="connsiteX1" fmla="*/ 106 w 9905"/>
              <a:gd name="connsiteY1" fmla="*/ 9963 h 10000"/>
              <a:gd name="connsiteX2" fmla="*/ 9881 w 9905"/>
              <a:gd name="connsiteY2" fmla="*/ 10000 h 10000"/>
              <a:gd name="connsiteX3" fmla="*/ 9905 w 9905"/>
              <a:gd name="connsiteY3" fmla="*/ 37 h 10000"/>
              <a:gd name="connsiteX4" fmla="*/ 5066 w 9905"/>
              <a:gd name="connsiteY4" fmla="*/ 0 h 10000"/>
              <a:gd name="connsiteX5" fmla="*/ 36 w 9905"/>
              <a:gd name="connsiteY5" fmla="*/ 9248 h 10000"/>
              <a:gd name="connsiteX0" fmla="*/ 37 w 10001"/>
              <a:gd name="connsiteY0" fmla="*/ 9248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9248 h 10000"/>
              <a:gd name="connsiteX0" fmla="*/ 37 w 10001"/>
              <a:gd name="connsiteY0" fmla="*/ 8311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8311 h 10000"/>
              <a:gd name="connsiteX0" fmla="*/ 0 w 9964"/>
              <a:gd name="connsiteY0" fmla="*/ 8311 h 10000"/>
              <a:gd name="connsiteX1" fmla="*/ 71 w 9964"/>
              <a:gd name="connsiteY1" fmla="*/ 9963 h 10000"/>
              <a:gd name="connsiteX2" fmla="*/ 9940 w 9964"/>
              <a:gd name="connsiteY2" fmla="*/ 10000 h 10000"/>
              <a:gd name="connsiteX3" fmla="*/ 9964 w 9964"/>
              <a:gd name="connsiteY3" fmla="*/ 37 h 10000"/>
              <a:gd name="connsiteX4" fmla="*/ 5079 w 9964"/>
              <a:gd name="connsiteY4" fmla="*/ 0 h 10000"/>
              <a:gd name="connsiteX5" fmla="*/ 0 w 9964"/>
              <a:gd name="connsiteY5" fmla="*/ 8311 h 10000"/>
              <a:gd name="connsiteX0" fmla="*/ 5129 w 10032"/>
              <a:gd name="connsiteY0" fmla="*/ 0 h 10000"/>
              <a:gd name="connsiteX1" fmla="*/ 103 w 10032"/>
              <a:gd name="connsiteY1" fmla="*/ 9963 h 10000"/>
              <a:gd name="connsiteX2" fmla="*/ 10008 w 10032"/>
              <a:gd name="connsiteY2" fmla="*/ 10000 h 10000"/>
              <a:gd name="connsiteX3" fmla="*/ 10032 w 10032"/>
              <a:gd name="connsiteY3" fmla="*/ 37 h 10000"/>
              <a:gd name="connsiteX4" fmla="*/ 5129 w 10032"/>
              <a:gd name="connsiteY4" fmla="*/ 0 h 10000"/>
              <a:gd name="connsiteX0" fmla="*/ 5162 w 10065"/>
              <a:gd name="connsiteY0" fmla="*/ 0 h 10000"/>
              <a:gd name="connsiteX1" fmla="*/ 136 w 10065"/>
              <a:gd name="connsiteY1" fmla="*/ 9963 h 10000"/>
              <a:gd name="connsiteX2" fmla="*/ 10041 w 10065"/>
              <a:gd name="connsiteY2" fmla="*/ 10000 h 10000"/>
              <a:gd name="connsiteX3" fmla="*/ 10065 w 10065"/>
              <a:gd name="connsiteY3" fmla="*/ 37 h 10000"/>
              <a:gd name="connsiteX4" fmla="*/ 5162 w 10065"/>
              <a:gd name="connsiteY4" fmla="*/ 0 h 10000"/>
              <a:gd name="connsiteX0" fmla="*/ 5174 w 10077"/>
              <a:gd name="connsiteY0" fmla="*/ 0 h 10000"/>
              <a:gd name="connsiteX1" fmla="*/ 148 w 10077"/>
              <a:gd name="connsiteY1" fmla="*/ 9963 h 10000"/>
              <a:gd name="connsiteX2" fmla="*/ 10053 w 10077"/>
              <a:gd name="connsiteY2" fmla="*/ 10000 h 10000"/>
              <a:gd name="connsiteX3" fmla="*/ 10077 w 10077"/>
              <a:gd name="connsiteY3" fmla="*/ 37 h 10000"/>
              <a:gd name="connsiteX4" fmla="*/ 5174 w 10077"/>
              <a:gd name="connsiteY4" fmla="*/ 0 h 10000"/>
              <a:gd name="connsiteX0" fmla="*/ 4965 w 9868"/>
              <a:gd name="connsiteY0" fmla="*/ 0 h 10000"/>
              <a:gd name="connsiteX1" fmla="*/ 156 w 9868"/>
              <a:gd name="connsiteY1" fmla="*/ 9963 h 10000"/>
              <a:gd name="connsiteX2" fmla="*/ 9844 w 9868"/>
              <a:gd name="connsiteY2" fmla="*/ 10000 h 10000"/>
              <a:gd name="connsiteX3" fmla="*/ 9868 w 9868"/>
              <a:gd name="connsiteY3" fmla="*/ 37 h 10000"/>
              <a:gd name="connsiteX4" fmla="*/ 4965 w 9868"/>
              <a:gd name="connsiteY4" fmla="*/ 0 h 10000"/>
              <a:gd name="connsiteX0" fmla="*/ 4977 w 9946"/>
              <a:gd name="connsiteY0" fmla="*/ 0 h 10000"/>
              <a:gd name="connsiteX1" fmla="*/ 104 w 9946"/>
              <a:gd name="connsiteY1" fmla="*/ 9963 h 10000"/>
              <a:gd name="connsiteX2" fmla="*/ 9922 w 9946"/>
              <a:gd name="connsiteY2" fmla="*/ 10000 h 10000"/>
              <a:gd name="connsiteX3" fmla="*/ 9946 w 9946"/>
              <a:gd name="connsiteY3" fmla="*/ 37 h 10000"/>
              <a:gd name="connsiteX4" fmla="*/ 4977 w 9946"/>
              <a:gd name="connsiteY4" fmla="*/ 0 h 10000"/>
              <a:gd name="connsiteX0" fmla="*/ 5026 w 10022"/>
              <a:gd name="connsiteY0" fmla="*/ 0 h 10000"/>
              <a:gd name="connsiteX1" fmla="*/ 127 w 10022"/>
              <a:gd name="connsiteY1" fmla="*/ 9963 h 10000"/>
              <a:gd name="connsiteX2" fmla="*/ 9998 w 10022"/>
              <a:gd name="connsiteY2" fmla="*/ 10000 h 10000"/>
              <a:gd name="connsiteX3" fmla="*/ 10022 w 10022"/>
              <a:gd name="connsiteY3" fmla="*/ 37 h 10000"/>
              <a:gd name="connsiteX4" fmla="*/ 5026 w 10022"/>
              <a:gd name="connsiteY4" fmla="*/ 0 h 10000"/>
              <a:gd name="connsiteX0" fmla="*/ 5168 w 10164"/>
              <a:gd name="connsiteY0" fmla="*/ 0 h 10000"/>
              <a:gd name="connsiteX1" fmla="*/ 122 w 10164"/>
              <a:gd name="connsiteY1" fmla="*/ 9963 h 10000"/>
              <a:gd name="connsiteX2" fmla="*/ 10140 w 10164"/>
              <a:gd name="connsiteY2" fmla="*/ 10000 h 10000"/>
              <a:gd name="connsiteX3" fmla="*/ 10164 w 10164"/>
              <a:gd name="connsiteY3" fmla="*/ 37 h 10000"/>
              <a:gd name="connsiteX4" fmla="*/ 5168 w 10164"/>
              <a:gd name="connsiteY4" fmla="*/ 0 h 10000"/>
              <a:gd name="connsiteX0" fmla="*/ 5168 w 10164"/>
              <a:gd name="connsiteY0" fmla="*/ 0 h 9987"/>
              <a:gd name="connsiteX1" fmla="*/ 122 w 10164"/>
              <a:gd name="connsiteY1" fmla="*/ 9963 h 9987"/>
              <a:gd name="connsiteX2" fmla="*/ 10140 w 10164"/>
              <a:gd name="connsiteY2" fmla="*/ 9987 h 9987"/>
              <a:gd name="connsiteX3" fmla="*/ 10164 w 10164"/>
              <a:gd name="connsiteY3" fmla="*/ 37 h 9987"/>
              <a:gd name="connsiteX4" fmla="*/ 5168 w 10164"/>
              <a:gd name="connsiteY4" fmla="*/ 0 h 9987"/>
              <a:gd name="connsiteX0" fmla="*/ 5085 w 10000"/>
              <a:gd name="connsiteY0" fmla="*/ 1 h 10001"/>
              <a:gd name="connsiteX1" fmla="*/ 120 w 10000"/>
              <a:gd name="connsiteY1" fmla="*/ 9977 h 10001"/>
              <a:gd name="connsiteX2" fmla="*/ 9976 w 10000"/>
              <a:gd name="connsiteY2" fmla="*/ 10001 h 10001"/>
              <a:gd name="connsiteX3" fmla="*/ 10000 w 10000"/>
              <a:gd name="connsiteY3" fmla="*/ 0 h 10001"/>
              <a:gd name="connsiteX4" fmla="*/ 5085 w 10000"/>
              <a:gd name="connsiteY4" fmla="*/ 1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" name="Rectangle 1030"/>
          <p:cNvSpPr>
            <a:spLocks noChangeArrowheads="1"/>
          </p:cNvSpPr>
          <p:nvPr userDrawn="1"/>
        </p:nvSpPr>
        <p:spPr bwMode="auto">
          <a:xfrm>
            <a:off x="219119" y="4819429"/>
            <a:ext cx="4403725" cy="1365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tIns="0" bIns="0">
            <a:noAutofit/>
          </a:bodyPr>
          <a:lstStyle/>
          <a:p>
            <a:pPr algn="l"/>
            <a:r>
              <a:rPr lang="en-AU" sz="900" dirty="0">
                <a:solidFill>
                  <a:schemeClr val="tx1"/>
                </a:solidFill>
                <a:latin typeface="Century Gothic" pitchFamily="34" charset="0"/>
              </a:rPr>
              <a:t>www.thalesgroup.com/cic</a:t>
            </a:r>
          </a:p>
        </p:txBody>
      </p:sp>
      <p:sp>
        <p:nvSpPr>
          <p:cNvPr id="32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02049" y="3134826"/>
            <a:ext cx="4918023" cy="523220"/>
          </a:xfrm>
        </p:spPr>
        <p:txBody>
          <a:bodyPr anchor="t" anchorCtr="0">
            <a:sp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90000"/>
              <a:buFont typeface="Century Gothic" panose="020B0502020202020204" pitchFamily="34" charset="0"/>
              <a:buNone/>
              <a:tabLst>
                <a:tab pos="985838" algn="l"/>
              </a:tabLst>
              <a:defRPr lang="fr-FR" sz="1400" b="1" kern="1200" cap="none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Cliquez pour modifier le style</a:t>
            </a:r>
            <a:br>
              <a:rPr lang="fr-FR" dirty="0"/>
            </a:br>
            <a:r>
              <a:rPr lang="fr-FR" dirty="0"/>
              <a:t>des sous-titres du masque</a:t>
            </a:r>
          </a:p>
        </p:txBody>
      </p:sp>
      <p:sp>
        <p:nvSpPr>
          <p:cNvPr id="13" name="Demi-cadre 12"/>
          <p:cNvSpPr/>
          <p:nvPr userDrawn="1"/>
        </p:nvSpPr>
        <p:spPr bwMode="auto">
          <a:xfrm>
            <a:off x="302049" y="1448486"/>
            <a:ext cx="386164" cy="393963"/>
          </a:xfrm>
          <a:prstGeom prst="halfFrame">
            <a:avLst>
              <a:gd name="adj1" fmla="val 12269"/>
              <a:gd name="adj2" fmla="val 13535"/>
            </a:avLst>
          </a:pr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fr-FR"/>
          </a:p>
        </p:txBody>
      </p:sp>
      <p:pic>
        <p:nvPicPr>
          <p:cNvPr id="14" name="Image 13" descr="logo_thales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5940" y="165679"/>
            <a:ext cx="2337181" cy="449458"/>
          </a:xfrm>
          <a:prstGeom prst="rect">
            <a:avLst/>
          </a:prstGeom>
        </p:spPr>
      </p:pic>
      <p:sp>
        <p:nvSpPr>
          <p:cNvPr id="16" name="ZoneTexte 11"/>
          <p:cNvSpPr txBox="1">
            <a:spLocks noChangeArrowheads="1"/>
          </p:cNvSpPr>
          <p:nvPr userDrawn="1"/>
        </p:nvSpPr>
        <p:spPr bwMode="auto">
          <a:xfrm>
            <a:off x="3968750" y="4764094"/>
            <a:ext cx="1206500" cy="170368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wrap="square" tIns="46800" anchor="ctr" anchorCtr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498276" y="-19275"/>
            <a:ext cx="3645724" cy="518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948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41"/>
          <p:cNvSpPr>
            <a:spLocks noChangeArrowheads="1"/>
          </p:cNvSpPr>
          <p:nvPr userDrawn="1"/>
        </p:nvSpPr>
        <p:spPr bwMode="auto">
          <a:xfrm>
            <a:off x="5024438" y="-2908243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4" name="Oval 41"/>
          <p:cNvSpPr>
            <a:spLocks noChangeArrowheads="1"/>
          </p:cNvSpPr>
          <p:nvPr userDrawn="1"/>
        </p:nvSpPr>
        <p:spPr bwMode="auto">
          <a:xfrm>
            <a:off x="5429438" y="-1897567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5" name="Rectangle 1"/>
          <p:cNvSpPr/>
          <p:nvPr userDrawn="1"/>
        </p:nvSpPr>
        <p:spPr bwMode="auto">
          <a:xfrm>
            <a:off x="5501949" y="-15875"/>
            <a:ext cx="3642050" cy="5165725"/>
          </a:xfrm>
          <a:custGeom>
            <a:avLst/>
            <a:gdLst>
              <a:gd name="connsiteX0" fmla="*/ 0 w 3657600"/>
              <a:gd name="connsiteY0" fmla="*/ 0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0 w 3657600"/>
              <a:gd name="connsiteY4" fmla="*/ 0 h 5143500"/>
              <a:gd name="connsiteX0" fmla="*/ 2114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2114550 w 3657600"/>
              <a:gd name="connsiteY4" fmla="*/ 9525 h 5143500"/>
              <a:gd name="connsiteX0" fmla="*/ 1733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1733550 w 3657600"/>
              <a:gd name="connsiteY4" fmla="*/ 9525 h 5143500"/>
              <a:gd name="connsiteX0" fmla="*/ 1600200 w 3524250"/>
              <a:gd name="connsiteY0" fmla="*/ 9525 h 5143500"/>
              <a:gd name="connsiteX1" fmla="*/ 3524250 w 3524250"/>
              <a:gd name="connsiteY1" fmla="*/ 0 h 5143500"/>
              <a:gd name="connsiteX2" fmla="*/ 3524250 w 3524250"/>
              <a:gd name="connsiteY2" fmla="*/ 5143500 h 5143500"/>
              <a:gd name="connsiteX3" fmla="*/ 0 w 3524250"/>
              <a:gd name="connsiteY3" fmla="*/ 5143500 h 5143500"/>
              <a:gd name="connsiteX4" fmla="*/ 1600200 w 3524250"/>
              <a:gd name="connsiteY4" fmla="*/ 9525 h 5143500"/>
              <a:gd name="connsiteX0" fmla="*/ 1687405 w 3611455"/>
              <a:gd name="connsiteY0" fmla="*/ 9525 h 5143500"/>
              <a:gd name="connsiteX1" fmla="*/ 3611455 w 3611455"/>
              <a:gd name="connsiteY1" fmla="*/ 0 h 5143500"/>
              <a:gd name="connsiteX2" fmla="*/ 3611455 w 3611455"/>
              <a:gd name="connsiteY2" fmla="*/ 5143500 h 5143500"/>
              <a:gd name="connsiteX3" fmla="*/ 87205 w 3611455"/>
              <a:gd name="connsiteY3" fmla="*/ 5143500 h 5143500"/>
              <a:gd name="connsiteX4" fmla="*/ 1687405 w 3611455"/>
              <a:gd name="connsiteY4" fmla="*/ 9525 h 5143500"/>
              <a:gd name="connsiteX0" fmla="*/ 1685374 w 3609424"/>
              <a:gd name="connsiteY0" fmla="*/ 9525 h 5143500"/>
              <a:gd name="connsiteX1" fmla="*/ 3609424 w 3609424"/>
              <a:gd name="connsiteY1" fmla="*/ 0 h 5143500"/>
              <a:gd name="connsiteX2" fmla="*/ 3609424 w 3609424"/>
              <a:gd name="connsiteY2" fmla="*/ 5143500 h 5143500"/>
              <a:gd name="connsiteX3" fmla="*/ 85174 w 3609424"/>
              <a:gd name="connsiteY3" fmla="*/ 5143500 h 5143500"/>
              <a:gd name="connsiteX4" fmla="*/ 1685374 w 3609424"/>
              <a:gd name="connsiteY4" fmla="*/ 9525 h 5143500"/>
              <a:gd name="connsiteX0" fmla="*/ 1671927 w 3595977"/>
              <a:gd name="connsiteY0" fmla="*/ 9525 h 5143500"/>
              <a:gd name="connsiteX1" fmla="*/ 3595977 w 3595977"/>
              <a:gd name="connsiteY1" fmla="*/ 0 h 5143500"/>
              <a:gd name="connsiteX2" fmla="*/ 3595977 w 3595977"/>
              <a:gd name="connsiteY2" fmla="*/ 5143500 h 5143500"/>
              <a:gd name="connsiteX3" fmla="*/ 71727 w 3595977"/>
              <a:gd name="connsiteY3" fmla="*/ 5143500 h 5143500"/>
              <a:gd name="connsiteX4" fmla="*/ 1671927 w 3595977"/>
              <a:gd name="connsiteY4" fmla="*/ 9525 h 5143500"/>
              <a:gd name="connsiteX0" fmla="*/ 1696573 w 3620623"/>
              <a:gd name="connsiteY0" fmla="*/ 9525 h 5143500"/>
              <a:gd name="connsiteX1" fmla="*/ 3620623 w 3620623"/>
              <a:gd name="connsiteY1" fmla="*/ 0 h 5143500"/>
              <a:gd name="connsiteX2" fmla="*/ 3620623 w 3620623"/>
              <a:gd name="connsiteY2" fmla="*/ 5143500 h 5143500"/>
              <a:gd name="connsiteX3" fmla="*/ 96373 w 3620623"/>
              <a:gd name="connsiteY3" fmla="*/ 5143500 h 5143500"/>
              <a:gd name="connsiteX4" fmla="*/ 1696573 w 3620623"/>
              <a:gd name="connsiteY4" fmla="*/ 9525 h 5143500"/>
              <a:gd name="connsiteX0" fmla="*/ 1714885 w 3638935"/>
              <a:gd name="connsiteY0" fmla="*/ 9525 h 5143500"/>
              <a:gd name="connsiteX1" fmla="*/ 3638935 w 3638935"/>
              <a:gd name="connsiteY1" fmla="*/ 0 h 5143500"/>
              <a:gd name="connsiteX2" fmla="*/ 3638935 w 3638935"/>
              <a:gd name="connsiteY2" fmla="*/ 5143500 h 5143500"/>
              <a:gd name="connsiteX3" fmla="*/ 114685 w 3638935"/>
              <a:gd name="connsiteY3" fmla="*/ 5143500 h 5143500"/>
              <a:gd name="connsiteX4" fmla="*/ 1714885 w 3638935"/>
              <a:gd name="connsiteY4" fmla="*/ 9525 h 5143500"/>
              <a:gd name="connsiteX0" fmla="*/ 1718138 w 3642188"/>
              <a:gd name="connsiteY0" fmla="*/ 9525 h 5143500"/>
              <a:gd name="connsiteX1" fmla="*/ 3642188 w 3642188"/>
              <a:gd name="connsiteY1" fmla="*/ 0 h 5143500"/>
              <a:gd name="connsiteX2" fmla="*/ 3642188 w 3642188"/>
              <a:gd name="connsiteY2" fmla="*/ 5143500 h 5143500"/>
              <a:gd name="connsiteX3" fmla="*/ 117938 w 3642188"/>
              <a:gd name="connsiteY3" fmla="*/ 5143500 h 5143500"/>
              <a:gd name="connsiteX4" fmla="*/ 1718138 w 3642188"/>
              <a:gd name="connsiteY4" fmla="*/ 9525 h 5143500"/>
              <a:gd name="connsiteX0" fmla="*/ 1729957 w 3654007"/>
              <a:gd name="connsiteY0" fmla="*/ 9525 h 5149850"/>
              <a:gd name="connsiteX1" fmla="*/ 3654007 w 3654007"/>
              <a:gd name="connsiteY1" fmla="*/ 0 h 5149850"/>
              <a:gd name="connsiteX2" fmla="*/ 3654007 w 3654007"/>
              <a:gd name="connsiteY2" fmla="*/ 5143500 h 5149850"/>
              <a:gd name="connsiteX3" fmla="*/ 117057 w 3654007"/>
              <a:gd name="connsiteY3" fmla="*/ 5149850 h 5149850"/>
              <a:gd name="connsiteX4" fmla="*/ 1729957 w 3654007"/>
              <a:gd name="connsiteY4" fmla="*/ 9525 h 5149850"/>
              <a:gd name="connsiteX0" fmla="*/ 1652638 w 3576688"/>
              <a:gd name="connsiteY0" fmla="*/ 9525 h 5149850"/>
              <a:gd name="connsiteX1" fmla="*/ 3576688 w 3576688"/>
              <a:gd name="connsiteY1" fmla="*/ 0 h 5149850"/>
              <a:gd name="connsiteX2" fmla="*/ 3576688 w 3576688"/>
              <a:gd name="connsiteY2" fmla="*/ 5143500 h 5149850"/>
              <a:gd name="connsiteX3" fmla="*/ 39738 w 3576688"/>
              <a:gd name="connsiteY3" fmla="*/ 5149850 h 5149850"/>
              <a:gd name="connsiteX4" fmla="*/ 1652638 w 3576688"/>
              <a:gd name="connsiteY4" fmla="*/ 9525 h 5149850"/>
              <a:gd name="connsiteX0" fmla="*/ 1715094 w 3639144"/>
              <a:gd name="connsiteY0" fmla="*/ 9525 h 5149850"/>
              <a:gd name="connsiteX1" fmla="*/ 3639144 w 3639144"/>
              <a:gd name="connsiteY1" fmla="*/ 0 h 5149850"/>
              <a:gd name="connsiteX2" fmla="*/ 3639144 w 3639144"/>
              <a:gd name="connsiteY2" fmla="*/ 5143500 h 5149850"/>
              <a:gd name="connsiteX3" fmla="*/ 102194 w 3639144"/>
              <a:gd name="connsiteY3" fmla="*/ 5149850 h 5149850"/>
              <a:gd name="connsiteX4" fmla="*/ 1715094 w 3639144"/>
              <a:gd name="connsiteY4" fmla="*/ 9525 h 5149850"/>
              <a:gd name="connsiteX0" fmla="*/ 1709147 w 3639547"/>
              <a:gd name="connsiteY0" fmla="*/ 0 h 5165725"/>
              <a:gd name="connsiteX1" fmla="*/ 3639547 w 3639547"/>
              <a:gd name="connsiteY1" fmla="*/ 15875 h 5165725"/>
              <a:gd name="connsiteX2" fmla="*/ 3639547 w 3639547"/>
              <a:gd name="connsiteY2" fmla="*/ 5159375 h 5165725"/>
              <a:gd name="connsiteX3" fmla="*/ 102597 w 3639547"/>
              <a:gd name="connsiteY3" fmla="*/ 5165725 h 5165725"/>
              <a:gd name="connsiteX4" fmla="*/ 1709147 w 3639547"/>
              <a:gd name="connsiteY4" fmla="*/ 0 h 5165725"/>
              <a:gd name="connsiteX0" fmla="*/ 1701671 w 3632071"/>
              <a:gd name="connsiteY0" fmla="*/ 0 h 5165725"/>
              <a:gd name="connsiteX1" fmla="*/ 3632071 w 3632071"/>
              <a:gd name="connsiteY1" fmla="*/ 15875 h 5165725"/>
              <a:gd name="connsiteX2" fmla="*/ 3632071 w 3632071"/>
              <a:gd name="connsiteY2" fmla="*/ 5159375 h 5165725"/>
              <a:gd name="connsiteX3" fmla="*/ 95121 w 3632071"/>
              <a:gd name="connsiteY3" fmla="*/ 5165725 h 5165725"/>
              <a:gd name="connsiteX4" fmla="*/ 1701671 w 3632071"/>
              <a:gd name="connsiteY4" fmla="*/ 0 h 5165725"/>
              <a:gd name="connsiteX0" fmla="*/ 1705460 w 3635860"/>
              <a:gd name="connsiteY0" fmla="*/ 0 h 5165725"/>
              <a:gd name="connsiteX1" fmla="*/ 3635860 w 3635860"/>
              <a:gd name="connsiteY1" fmla="*/ 15875 h 5165725"/>
              <a:gd name="connsiteX2" fmla="*/ 3635860 w 3635860"/>
              <a:gd name="connsiteY2" fmla="*/ 5159375 h 5165725"/>
              <a:gd name="connsiteX3" fmla="*/ 98910 w 3635860"/>
              <a:gd name="connsiteY3" fmla="*/ 5165725 h 5165725"/>
              <a:gd name="connsiteX4" fmla="*/ 1705460 w 3635860"/>
              <a:gd name="connsiteY4" fmla="*/ 0 h 5165725"/>
              <a:gd name="connsiteX0" fmla="*/ 1711650 w 3642050"/>
              <a:gd name="connsiteY0" fmla="*/ 0 h 5165725"/>
              <a:gd name="connsiteX1" fmla="*/ 3642050 w 3642050"/>
              <a:gd name="connsiteY1" fmla="*/ 15875 h 5165725"/>
              <a:gd name="connsiteX2" fmla="*/ 3642050 w 3642050"/>
              <a:gd name="connsiteY2" fmla="*/ 5159375 h 5165725"/>
              <a:gd name="connsiteX3" fmla="*/ 105100 w 3642050"/>
              <a:gd name="connsiteY3" fmla="*/ 5165725 h 5165725"/>
              <a:gd name="connsiteX4" fmla="*/ 1711650 w 3642050"/>
              <a:gd name="connsiteY4" fmla="*/ 0 h 516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AU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5" y="696542"/>
            <a:ext cx="5322434" cy="3934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32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9837" y="696543"/>
            <a:ext cx="3431610" cy="3934454"/>
          </a:xfrm>
        </p:spPr>
        <p:txBody>
          <a:bodyPr anchor="ctr" anchorCtr="0"/>
          <a:lstStyle>
            <a:lvl1pPr marL="0" indent="0" algn="r">
              <a:buFontTx/>
              <a:buNone/>
              <a:defRPr sz="16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grpSp>
        <p:nvGrpSpPr>
          <p:cNvPr id="17" name="Group 25"/>
          <p:cNvGrpSpPr/>
          <p:nvPr userDrawn="1"/>
        </p:nvGrpSpPr>
        <p:grpSpPr>
          <a:xfrm>
            <a:off x="7263121" y="4812382"/>
            <a:ext cx="1632238" cy="197318"/>
            <a:chOff x="2619375" y="-595312"/>
            <a:chExt cx="1785938" cy="215899"/>
          </a:xfrm>
        </p:grpSpPr>
        <p:sp>
          <p:nvSpPr>
            <p:cNvPr id="18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180 w 180"/>
                <a:gd name="T1" fmla="*/ 122 h 166"/>
                <a:gd name="T2" fmla="*/ 155 w 180"/>
                <a:gd name="T3" fmla="*/ 156 h 166"/>
                <a:gd name="T4" fmla="*/ 81 w 180"/>
                <a:gd name="T5" fmla="*/ 166 h 166"/>
                <a:gd name="T6" fmla="*/ 0 w 180"/>
                <a:gd name="T7" fmla="*/ 158 h 166"/>
                <a:gd name="T8" fmla="*/ 0 w 180"/>
                <a:gd name="T9" fmla="*/ 132 h 166"/>
                <a:gd name="T10" fmla="*/ 143 w 180"/>
                <a:gd name="T11" fmla="*/ 132 h 166"/>
                <a:gd name="T12" fmla="*/ 143 w 180"/>
                <a:gd name="T13" fmla="*/ 97 h 166"/>
                <a:gd name="T14" fmla="*/ 42 w 180"/>
                <a:gd name="T15" fmla="*/ 97 h 166"/>
                <a:gd name="T16" fmla="*/ 1 w 180"/>
                <a:gd name="T17" fmla="*/ 59 h 166"/>
                <a:gd name="T18" fmla="*/ 1 w 180"/>
                <a:gd name="T19" fmla="*/ 44 h 166"/>
                <a:gd name="T20" fmla="*/ 26 w 180"/>
                <a:gd name="T21" fmla="*/ 9 h 166"/>
                <a:gd name="T22" fmla="*/ 97 w 180"/>
                <a:gd name="T23" fmla="*/ 0 h 166"/>
                <a:gd name="T24" fmla="*/ 177 w 180"/>
                <a:gd name="T25" fmla="*/ 8 h 166"/>
                <a:gd name="T26" fmla="*/ 177 w 180"/>
                <a:gd name="T27" fmla="*/ 34 h 166"/>
                <a:gd name="T28" fmla="*/ 37 w 180"/>
                <a:gd name="T29" fmla="*/ 34 h 166"/>
                <a:gd name="T30" fmla="*/ 37 w 180"/>
                <a:gd name="T31" fmla="*/ 64 h 166"/>
                <a:gd name="T32" fmla="*/ 138 w 180"/>
                <a:gd name="T33" fmla="*/ 64 h 166"/>
                <a:gd name="T34" fmla="*/ 180 w 180"/>
                <a:gd name="T35" fmla="*/ 102 h 166"/>
                <a:gd name="T36" fmla="*/ 180 w 180"/>
                <a:gd name="T37" fmla="*/ 12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177 w 177"/>
                <a:gd name="T1" fmla="*/ 158 h 166"/>
                <a:gd name="T2" fmla="*/ 89 w 177"/>
                <a:gd name="T3" fmla="*/ 166 h 166"/>
                <a:gd name="T4" fmla="*/ 0 w 177"/>
                <a:gd name="T5" fmla="*/ 158 h 166"/>
                <a:gd name="T6" fmla="*/ 0 w 177"/>
                <a:gd name="T7" fmla="*/ 8 h 166"/>
                <a:gd name="T8" fmla="*/ 88 w 177"/>
                <a:gd name="T9" fmla="*/ 0 h 166"/>
                <a:gd name="T10" fmla="*/ 176 w 177"/>
                <a:gd name="T11" fmla="*/ 8 h 166"/>
                <a:gd name="T12" fmla="*/ 176 w 177"/>
                <a:gd name="T13" fmla="*/ 35 h 166"/>
                <a:gd name="T14" fmla="*/ 43 w 177"/>
                <a:gd name="T15" fmla="*/ 35 h 166"/>
                <a:gd name="T16" fmla="*/ 43 w 177"/>
                <a:gd name="T17" fmla="*/ 65 h 166"/>
                <a:gd name="T18" fmla="*/ 130 w 177"/>
                <a:gd name="T19" fmla="*/ 65 h 166"/>
                <a:gd name="T20" fmla="*/ 130 w 177"/>
                <a:gd name="T21" fmla="*/ 96 h 166"/>
                <a:gd name="T22" fmla="*/ 43 w 177"/>
                <a:gd name="T23" fmla="*/ 96 h 166"/>
                <a:gd name="T24" fmla="*/ 43 w 177"/>
                <a:gd name="T25" fmla="*/ 132 h 166"/>
                <a:gd name="T26" fmla="*/ 177 w 177"/>
                <a:gd name="T27" fmla="*/ 132 h 166"/>
                <a:gd name="T28" fmla="*/ 177 w 177"/>
                <a:gd name="T29" fmla="*/ 1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158 w 158"/>
                <a:gd name="T1" fmla="*/ 154 h 162"/>
                <a:gd name="T2" fmla="*/ 80 w 158"/>
                <a:gd name="T3" fmla="*/ 162 h 162"/>
                <a:gd name="T4" fmla="*/ 0 w 158"/>
                <a:gd name="T5" fmla="*/ 154 h 162"/>
                <a:gd name="T6" fmla="*/ 0 w 158"/>
                <a:gd name="T7" fmla="*/ 0 h 162"/>
                <a:gd name="T8" fmla="*/ 43 w 158"/>
                <a:gd name="T9" fmla="*/ 0 h 162"/>
                <a:gd name="T10" fmla="*/ 43 w 158"/>
                <a:gd name="T11" fmla="*/ 126 h 162"/>
                <a:gd name="T12" fmla="*/ 158 w 158"/>
                <a:gd name="T13" fmla="*/ 126 h 162"/>
                <a:gd name="T14" fmla="*/ 158 w 158"/>
                <a:gd name="T15" fmla="*/ 15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26 w 226"/>
                <a:gd name="T1" fmla="*/ 155 h 161"/>
                <a:gd name="T2" fmla="*/ 179 w 226"/>
                <a:gd name="T3" fmla="*/ 161 h 161"/>
                <a:gd name="T4" fmla="*/ 114 w 226"/>
                <a:gd name="T5" fmla="*/ 29 h 161"/>
                <a:gd name="T6" fmla="*/ 110 w 226"/>
                <a:gd name="T7" fmla="*/ 29 h 161"/>
                <a:gd name="T8" fmla="*/ 45 w 226"/>
                <a:gd name="T9" fmla="*/ 161 h 161"/>
                <a:gd name="T10" fmla="*/ 0 w 226"/>
                <a:gd name="T11" fmla="*/ 155 h 161"/>
                <a:gd name="T12" fmla="*/ 83 w 226"/>
                <a:gd name="T13" fmla="*/ 0 h 161"/>
                <a:gd name="T14" fmla="*/ 142 w 226"/>
                <a:gd name="T15" fmla="*/ 0 h 161"/>
                <a:gd name="T16" fmla="*/ 226 w 226"/>
                <a:gd name="T17" fmla="*/ 15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2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190 w 190"/>
                <a:gd name="T1" fmla="*/ 158 h 163"/>
                <a:gd name="T2" fmla="*/ 148 w 190"/>
                <a:gd name="T3" fmla="*/ 163 h 163"/>
                <a:gd name="T4" fmla="*/ 148 w 190"/>
                <a:gd name="T5" fmla="*/ 96 h 163"/>
                <a:gd name="T6" fmla="*/ 42 w 190"/>
                <a:gd name="T7" fmla="*/ 96 h 163"/>
                <a:gd name="T8" fmla="*/ 42 w 190"/>
                <a:gd name="T9" fmla="*/ 163 h 163"/>
                <a:gd name="T10" fmla="*/ 0 w 190"/>
                <a:gd name="T11" fmla="*/ 158 h 163"/>
                <a:gd name="T12" fmla="*/ 0 w 190"/>
                <a:gd name="T13" fmla="*/ 5 h 163"/>
                <a:gd name="T14" fmla="*/ 42 w 190"/>
                <a:gd name="T15" fmla="*/ 0 h 163"/>
                <a:gd name="T16" fmla="*/ 42 w 190"/>
                <a:gd name="T17" fmla="*/ 65 h 163"/>
                <a:gd name="T18" fmla="*/ 148 w 190"/>
                <a:gd name="T19" fmla="*/ 65 h 163"/>
                <a:gd name="T20" fmla="*/ 148 w 190"/>
                <a:gd name="T21" fmla="*/ 0 h 163"/>
                <a:gd name="T22" fmla="*/ 190 w 190"/>
                <a:gd name="T23" fmla="*/ 5 h 163"/>
                <a:gd name="T24" fmla="*/ 190 w 190"/>
                <a:gd name="T25" fmla="*/ 15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192 w 192"/>
                <a:gd name="T1" fmla="*/ 35 h 162"/>
                <a:gd name="T2" fmla="*/ 117 w 192"/>
                <a:gd name="T3" fmla="*/ 35 h 162"/>
                <a:gd name="T4" fmla="*/ 117 w 192"/>
                <a:gd name="T5" fmla="*/ 162 h 162"/>
                <a:gd name="T6" fmla="*/ 75 w 192"/>
                <a:gd name="T7" fmla="*/ 162 h 162"/>
                <a:gd name="T8" fmla="*/ 75 w 192"/>
                <a:gd name="T9" fmla="*/ 35 h 162"/>
                <a:gd name="T10" fmla="*/ 0 w 192"/>
                <a:gd name="T11" fmla="*/ 35 h 162"/>
                <a:gd name="T12" fmla="*/ 0 w 192"/>
                <a:gd name="T13" fmla="*/ 8 h 162"/>
                <a:gd name="T14" fmla="*/ 96 w 192"/>
                <a:gd name="T15" fmla="*/ 0 h 162"/>
                <a:gd name="T16" fmla="*/ 192 w 192"/>
                <a:gd name="T17" fmla="*/ 8 h 162"/>
                <a:gd name="T18" fmla="*/ 192 w 192"/>
                <a:gd name="T19" fmla="*/ 3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769782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re et contenu sans AR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"/>
          <p:cNvSpPr/>
          <p:nvPr userDrawn="1"/>
        </p:nvSpPr>
        <p:spPr bwMode="auto">
          <a:xfrm>
            <a:off x="5501949" y="-15875"/>
            <a:ext cx="3642050" cy="5165725"/>
          </a:xfrm>
          <a:custGeom>
            <a:avLst/>
            <a:gdLst>
              <a:gd name="connsiteX0" fmla="*/ 0 w 3657600"/>
              <a:gd name="connsiteY0" fmla="*/ 0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0 w 3657600"/>
              <a:gd name="connsiteY4" fmla="*/ 0 h 5143500"/>
              <a:gd name="connsiteX0" fmla="*/ 2114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2114550 w 3657600"/>
              <a:gd name="connsiteY4" fmla="*/ 9525 h 5143500"/>
              <a:gd name="connsiteX0" fmla="*/ 1733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1733550 w 3657600"/>
              <a:gd name="connsiteY4" fmla="*/ 9525 h 5143500"/>
              <a:gd name="connsiteX0" fmla="*/ 1600200 w 3524250"/>
              <a:gd name="connsiteY0" fmla="*/ 9525 h 5143500"/>
              <a:gd name="connsiteX1" fmla="*/ 3524250 w 3524250"/>
              <a:gd name="connsiteY1" fmla="*/ 0 h 5143500"/>
              <a:gd name="connsiteX2" fmla="*/ 3524250 w 3524250"/>
              <a:gd name="connsiteY2" fmla="*/ 5143500 h 5143500"/>
              <a:gd name="connsiteX3" fmla="*/ 0 w 3524250"/>
              <a:gd name="connsiteY3" fmla="*/ 5143500 h 5143500"/>
              <a:gd name="connsiteX4" fmla="*/ 1600200 w 3524250"/>
              <a:gd name="connsiteY4" fmla="*/ 9525 h 5143500"/>
              <a:gd name="connsiteX0" fmla="*/ 1687405 w 3611455"/>
              <a:gd name="connsiteY0" fmla="*/ 9525 h 5143500"/>
              <a:gd name="connsiteX1" fmla="*/ 3611455 w 3611455"/>
              <a:gd name="connsiteY1" fmla="*/ 0 h 5143500"/>
              <a:gd name="connsiteX2" fmla="*/ 3611455 w 3611455"/>
              <a:gd name="connsiteY2" fmla="*/ 5143500 h 5143500"/>
              <a:gd name="connsiteX3" fmla="*/ 87205 w 3611455"/>
              <a:gd name="connsiteY3" fmla="*/ 5143500 h 5143500"/>
              <a:gd name="connsiteX4" fmla="*/ 1687405 w 3611455"/>
              <a:gd name="connsiteY4" fmla="*/ 9525 h 5143500"/>
              <a:gd name="connsiteX0" fmla="*/ 1685374 w 3609424"/>
              <a:gd name="connsiteY0" fmla="*/ 9525 h 5143500"/>
              <a:gd name="connsiteX1" fmla="*/ 3609424 w 3609424"/>
              <a:gd name="connsiteY1" fmla="*/ 0 h 5143500"/>
              <a:gd name="connsiteX2" fmla="*/ 3609424 w 3609424"/>
              <a:gd name="connsiteY2" fmla="*/ 5143500 h 5143500"/>
              <a:gd name="connsiteX3" fmla="*/ 85174 w 3609424"/>
              <a:gd name="connsiteY3" fmla="*/ 5143500 h 5143500"/>
              <a:gd name="connsiteX4" fmla="*/ 1685374 w 3609424"/>
              <a:gd name="connsiteY4" fmla="*/ 9525 h 5143500"/>
              <a:gd name="connsiteX0" fmla="*/ 1671927 w 3595977"/>
              <a:gd name="connsiteY0" fmla="*/ 9525 h 5143500"/>
              <a:gd name="connsiteX1" fmla="*/ 3595977 w 3595977"/>
              <a:gd name="connsiteY1" fmla="*/ 0 h 5143500"/>
              <a:gd name="connsiteX2" fmla="*/ 3595977 w 3595977"/>
              <a:gd name="connsiteY2" fmla="*/ 5143500 h 5143500"/>
              <a:gd name="connsiteX3" fmla="*/ 71727 w 3595977"/>
              <a:gd name="connsiteY3" fmla="*/ 5143500 h 5143500"/>
              <a:gd name="connsiteX4" fmla="*/ 1671927 w 3595977"/>
              <a:gd name="connsiteY4" fmla="*/ 9525 h 5143500"/>
              <a:gd name="connsiteX0" fmla="*/ 1696573 w 3620623"/>
              <a:gd name="connsiteY0" fmla="*/ 9525 h 5143500"/>
              <a:gd name="connsiteX1" fmla="*/ 3620623 w 3620623"/>
              <a:gd name="connsiteY1" fmla="*/ 0 h 5143500"/>
              <a:gd name="connsiteX2" fmla="*/ 3620623 w 3620623"/>
              <a:gd name="connsiteY2" fmla="*/ 5143500 h 5143500"/>
              <a:gd name="connsiteX3" fmla="*/ 96373 w 3620623"/>
              <a:gd name="connsiteY3" fmla="*/ 5143500 h 5143500"/>
              <a:gd name="connsiteX4" fmla="*/ 1696573 w 3620623"/>
              <a:gd name="connsiteY4" fmla="*/ 9525 h 5143500"/>
              <a:gd name="connsiteX0" fmla="*/ 1714885 w 3638935"/>
              <a:gd name="connsiteY0" fmla="*/ 9525 h 5143500"/>
              <a:gd name="connsiteX1" fmla="*/ 3638935 w 3638935"/>
              <a:gd name="connsiteY1" fmla="*/ 0 h 5143500"/>
              <a:gd name="connsiteX2" fmla="*/ 3638935 w 3638935"/>
              <a:gd name="connsiteY2" fmla="*/ 5143500 h 5143500"/>
              <a:gd name="connsiteX3" fmla="*/ 114685 w 3638935"/>
              <a:gd name="connsiteY3" fmla="*/ 5143500 h 5143500"/>
              <a:gd name="connsiteX4" fmla="*/ 1714885 w 3638935"/>
              <a:gd name="connsiteY4" fmla="*/ 9525 h 5143500"/>
              <a:gd name="connsiteX0" fmla="*/ 1718138 w 3642188"/>
              <a:gd name="connsiteY0" fmla="*/ 9525 h 5143500"/>
              <a:gd name="connsiteX1" fmla="*/ 3642188 w 3642188"/>
              <a:gd name="connsiteY1" fmla="*/ 0 h 5143500"/>
              <a:gd name="connsiteX2" fmla="*/ 3642188 w 3642188"/>
              <a:gd name="connsiteY2" fmla="*/ 5143500 h 5143500"/>
              <a:gd name="connsiteX3" fmla="*/ 117938 w 3642188"/>
              <a:gd name="connsiteY3" fmla="*/ 5143500 h 5143500"/>
              <a:gd name="connsiteX4" fmla="*/ 1718138 w 3642188"/>
              <a:gd name="connsiteY4" fmla="*/ 9525 h 5143500"/>
              <a:gd name="connsiteX0" fmla="*/ 1729957 w 3654007"/>
              <a:gd name="connsiteY0" fmla="*/ 9525 h 5149850"/>
              <a:gd name="connsiteX1" fmla="*/ 3654007 w 3654007"/>
              <a:gd name="connsiteY1" fmla="*/ 0 h 5149850"/>
              <a:gd name="connsiteX2" fmla="*/ 3654007 w 3654007"/>
              <a:gd name="connsiteY2" fmla="*/ 5143500 h 5149850"/>
              <a:gd name="connsiteX3" fmla="*/ 117057 w 3654007"/>
              <a:gd name="connsiteY3" fmla="*/ 5149850 h 5149850"/>
              <a:gd name="connsiteX4" fmla="*/ 1729957 w 3654007"/>
              <a:gd name="connsiteY4" fmla="*/ 9525 h 5149850"/>
              <a:gd name="connsiteX0" fmla="*/ 1652638 w 3576688"/>
              <a:gd name="connsiteY0" fmla="*/ 9525 h 5149850"/>
              <a:gd name="connsiteX1" fmla="*/ 3576688 w 3576688"/>
              <a:gd name="connsiteY1" fmla="*/ 0 h 5149850"/>
              <a:gd name="connsiteX2" fmla="*/ 3576688 w 3576688"/>
              <a:gd name="connsiteY2" fmla="*/ 5143500 h 5149850"/>
              <a:gd name="connsiteX3" fmla="*/ 39738 w 3576688"/>
              <a:gd name="connsiteY3" fmla="*/ 5149850 h 5149850"/>
              <a:gd name="connsiteX4" fmla="*/ 1652638 w 3576688"/>
              <a:gd name="connsiteY4" fmla="*/ 9525 h 5149850"/>
              <a:gd name="connsiteX0" fmla="*/ 1715094 w 3639144"/>
              <a:gd name="connsiteY0" fmla="*/ 9525 h 5149850"/>
              <a:gd name="connsiteX1" fmla="*/ 3639144 w 3639144"/>
              <a:gd name="connsiteY1" fmla="*/ 0 h 5149850"/>
              <a:gd name="connsiteX2" fmla="*/ 3639144 w 3639144"/>
              <a:gd name="connsiteY2" fmla="*/ 5143500 h 5149850"/>
              <a:gd name="connsiteX3" fmla="*/ 102194 w 3639144"/>
              <a:gd name="connsiteY3" fmla="*/ 5149850 h 5149850"/>
              <a:gd name="connsiteX4" fmla="*/ 1715094 w 3639144"/>
              <a:gd name="connsiteY4" fmla="*/ 9525 h 5149850"/>
              <a:gd name="connsiteX0" fmla="*/ 1709147 w 3639547"/>
              <a:gd name="connsiteY0" fmla="*/ 0 h 5165725"/>
              <a:gd name="connsiteX1" fmla="*/ 3639547 w 3639547"/>
              <a:gd name="connsiteY1" fmla="*/ 15875 h 5165725"/>
              <a:gd name="connsiteX2" fmla="*/ 3639547 w 3639547"/>
              <a:gd name="connsiteY2" fmla="*/ 5159375 h 5165725"/>
              <a:gd name="connsiteX3" fmla="*/ 102597 w 3639547"/>
              <a:gd name="connsiteY3" fmla="*/ 5165725 h 5165725"/>
              <a:gd name="connsiteX4" fmla="*/ 1709147 w 3639547"/>
              <a:gd name="connsiteY4" fmla="*/ 0 h 5165725"/>
              <a:gd name="connsiteX0" fmla="*/ 1701671 w 3632071"/>
              <a:gd name="connsiteY0" fmla="*/ 0 h 5165725"/>
              <a:gd name="connsiteX1" fmla="*/ 3632071 w 3632071"/>
              <a:gd name="connsiteY1" fmla="*/ 15875 h 5165725"/>
              <a:gd name="connsiteX2" fmla="*/ 3632071 w 3632071"/>
              <a:gd name="connsiteY2" fmla="*/ 5159375 h 5165725"/>
              <a:gd name="connsiteX3" fmla="*/ 95121 w 3632071"/>
              <a:gd name="connsiteY3" fmla="*/ 5165725 h 5165725"/>
              <a:gd name="connsiteX4" fmla="*/ 1701671 w 3632071"/>
              <a:gd name="connsiteY4" fmla="*/ 0 h 5165725"/>
              <a:gd name="connsiteX0" fmla="*/ 1705460 w 3635860"/>
              <a:gd name="connsiteY0" fmla="*/ 0 h 5165725"/>
              <a:gd name="connsiteX1" fmla="*/ 3635860 w 3635860"/>
              <a:gd name="connsiteY1" fmla="*/ 15875 h 5165725"/>
              <a:gd name="connsiteX2" fmla="*/ 3635860 w 3635860"/>
              <a:gd name="connsiteY2" fmla="*/ 5159375 h 5165725"/>
              <a:gd name="connsiteX3" fmla="*/ 98910 w 3635860"/>
              <a:gd name="connsiteY3" fmla="*/ 5165725 h 5165725"/>
              <a:gd name="connsiteX4" fmla="*/ 1705460 w 3635860"/>
              <a:gd name="connsiteY4" fmla="*/ 0 h 5165725"/>
              <a:gd name="connsiteX0" fmla="*/ 1711650 w 3642050"/>
              <a:gd name="connsiteY0" fmla="*/ 0 h 5165725"/>
              <a:gd name="connsiteX1" fmla="*/ 3642050 w 3642050"/>
              <a:gd name="connsiteY1" fmla="*/ 15875 h 5165725"/>
              <a:gd name="connsiteX2" fmla="*/ 3642050 w 3642050"/>
              <a:gd name="connsiteY2" fmla="*/ 5159375 h 5165725"/>
              <a:gd name="connsiteX3" fmla="*/ 105100 w 3642050"/>
              <a:gd name="connsiteY3" fmla="*/ 5165725 h 5165725"/>
              <a:gd name="connsiteX4" fmla="*/ 1711650 w 3642050"/>
              <a:gd name="connsiteY4" fmla="*/ 0 h 516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AU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5" y="696542"/>
            <a:ext cx="5322434" cy="3934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32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9837" y="696543"/>
            <a:ext cx="3431610" cy="3934454"/>
          </a:xfrm>
        </p:spPr>
        <p:txBody>
          <a:bodyPr anchor="ctr" anchorCtr="0"/>
          <a:lstStyle>
            <a:lvl1pPr marL="0" indent="0" algn="r">
              <a:buFontTx/>
              <a:buNone/>
              <a:defRPr sz="16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grpSp>
        <p:nvGrpSpPr>
          <p:cNvPr id="17" name="Group 25"/>
          <p:cNvGrpSpPr/>
          <p:nvPr userDrawn="1"/>
        </p:nvGrpSpPr>
        <p:grpSpPr>
          <a:xfrm>
            <a:off x="7263121" y="4812382"/>
            <a:ext cx="1632238" cy="197318"/>
            <a:chOff x="2619375" y="-595312"/>
            <a:chExt cx="1785938" cy="215899"/>
          </a:xfrm>
        </p:grpSpPr>
        <p:sp>
          <p:nvSpPr>
            <p:cNvPr id="18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180 w 180"/>
                <a:gd name="T1" fmla="*/ 122 h 166"/>
                <a:gd name="T2" fmla="*/ 155 w 180"/>
                <a:gd name="T3" fmla="*/ 156 h 166"/>
                <a:gd name="T4" fmla="*/ 81 w 180"/>
                <a:gd name="T5" fmla="*/ 166 h 166"/>
                <a:gd name="T6" fmla="*/ 0 w 180"/>
                <a:gd name="T7" fmla="*/ 158 h 166"/>
                <a:gd name="T8" fmla="*/ 0 w 180"/>
                <a:gd name="T9" fmla="*/ 132 h 166"/>
                <a:gd name="T10" fmla="*/ 143 w 180"/>
                <a:gd name="T11" fmla="*/ 132 h 166"/>
                <a:gd name="T12" fmla="*/ 143 w 180"/>
                <a:gd name="T13" fmla="*/ 97 h 166"/>
                <a:gd name="T14" fmla="*/ 42 w 180"/>
                <a:gd name="T15" fmla="*/ 97 h 166"/>
                <a:gd name="T16" fmla="*/ 1 w 180"/>
                <a:gd name="T17" fmla="*/ 59 h 166"/>
                <a:gd name="T18" fmla="*/ 1 w 180"/>
                <a:gd name="T19" fmla="*/ 44 h 166"/>
                <a:gd name="T20" fmla="*/ 26 w 180"/>
                <a:gd name="T21" fmla="*/ 9 h 166"/>
                <a:gd name="T22" fmla="*/ 97 w 180"/>
                <a:gd name="T23" fmla="*/ 0 h 166"/>
                <a:gd name="T24" fmla="*/ 177 w 180"/>
                <a:gd name="T25" fmla="*/ 8 h 166"/>
                <a:gd name="T26" fmla="*/ 177 w 180"/>
                <a:gd name="T27" fmla="*/ 34 h 166"/>
                <a:gd name="T28" fmla="*/ 37 w 180"/>
                <a:gd name="T29" fmla="*/ 34 h 166"/>
                <a:gd name="T30" fmla="*/ 37 w 180"/>
                <a:gd name="T31" fmla="*/ 64 h 166"/>
                <a:gd name="T32" fmla="*/ 138 w 180"/>
                <a:gd name="T33" fmla="*/ 64 h 166"/>
                <a:gd name="T34" fmla="*/ 180 w 180"/>
                <a:gd name="T35" fmla="*/ 102 h 166"/>
                <a:gd name="T36" fmla="*/ 180 w 180"/>
                <a:gd name="T37" fmla="*/ 12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177 w 177"/>
                <a:gd name="T1" fmla="*/ 158 h 166"/>
                <a:gd name="T2" fmla="*/ 89 w 177"/>
                <a:gd name="T3" fmla="*/ 166 h 166"/>
                <a:gd name="T4" fmla="*/ 0 w 177"/>
                <a:gd name="T5" fmla="*/ 158 h 166"/>
                <a:gd name="T6" fmla="*/ 0 w 177"/>
                <a:gd name="T7" fmla="*/ 8 h 166"/>
                <a:gd name="T8" fmla="*/ 88 w 177"/>
                <a:gd name="T9" fmla="*/ 0 h 166"/>
                <a:gd name="T10" fmla="*/ 176 w 177"/>
                <a:gd name="T11" fmla="*/ 8 h 166"/>
                <a:gd name="T12" fmla="*/ 176 w 177"/>
                <a:gd name="T13" fmla="*/ 35 h 166"/>
                <a:gd name="T14" fmla="*/ 43 w 177"/>
                <a:gd name="T15" fmla="*/ 35 h 166"/>
                <a:gd name="T16" fmla="*/ 43 w 177"/>
                <a:gd name="T17" fmla="*/ 65 h 166"/>
                <a:gd name="T18" fmla="*/ 130 w 177"/>
                <a:gd name="T19" fmla="*/ 65 h 166"/>
                <a:gd name="T20" fmla="*/ 130 w 177"/>
                <a:gd name="T21" fmla="*/ 96 h 166"/>
                <a:gd name="T22" fmla="*/ 43 w 177"/>
                <a:gd name="T23" fmla="*/ 96 h 166"/>
                <a:gd name="T24" fmla="*/ 43 w 177"/>
                <a:gd name="T25" fmla="*/ 132 h 166"/>
                <a:gd name="T26" fmla="*/ 177 w 177"/>
                <a:gd name="T27" fmla="*/ 132 h 166"/>
                <a:gd name="T28" fmla="*/ 177 w 177"/>
                <a:gd name="T29" fmla="*/ 1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158 w 158"/>
                <a:gd name="T1" fmla="*/ 154 h 162"/>
                <a:gd name="T2" fmla="*/ 80 w 158"/>
                <a:gd name="T3" fmla="*/ 162 h 162"/>
                <a:gd name="T4" fmla="*/ 0 w 158"/>
                <a:gd name="T5" fmla="*/ 154 h 162"/>
                <a:gd name="T6" fmla="*/ 0 w 158"/>
                <a:gd name="T7" fmla="*/ 0 h 162"/>
                <a:gd name="T8" fmla="*/ 43 w 158"/>
                <a:gd name="T9" fmla="*/ 0 h 162"/>
                <a:gd name="T10" fmla="*/ 43 w 158"/>
                <a:gd name="T11" fmla="*/ 126 h 162"/>
                <a:gd name="T12" fmla="*/ 158 w 158"/>
                <a:gd name="T13" fmla="*/ 126 h 162"/>
                <a:gd name="T14" fmla="*/ 158 w 158"/>
                <a:gd name="T15" fmla="*/ 15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26 w 226"/>
                <a:gd name="T1" fmla="*/ 155 h 161"/>
                <a:gd name="T2" fmla="*/ 179 w 226"/>
                <a:gd name="T3" fmla="*/ 161 h 161"/>
                <a:gd name="T4" fmla="*/ 114 w 226"/>
                <a:gd name="T5" fmla="*/ 29 h 161"/>
                <a:gd name="T6" fmla="*/ 110 w 226"/>
                <a:gd name="T7" fmla="*/ 29 h 161"/>
                <a:gd name="T8" fmla="*/ 45 w 226"/>
                <a:gd name="T9" fmla="*/ 161 h 161"/>
                <a:gd name="T10" fmla="*/ 0 w 226"/>
                <a:gd name="T11" fmla="*/ 155 h 161"/>
                <a:gd name="T12" fmla="*/ 83 w 226"/>
                <a:gd name="T13" fmla="*/ 0 h 161"/>
                <a:gd name="T14" fmla="*/ 142 w 226"/>
                <a:gd name="T15" fmla="*/ 0 h 161"/>
                <a:gd name="T16" fmla="*/ 226 w 226"/>
                <a:gd name="T17" fmla="*/ 15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2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190 w 190"/>
                <a:gd name="T1" fmla="*/ 158 h 163"/>
                <a:gd name="T2" fmla="*/ 148 w 190"/>
                <a:gd name="T3" fmla="*/ 163 h 163"/>
                <a:gd name="T4" fmla="*/ 148 w 190"/>
                <a:gd name="T5" fmla="*/ 96 h 163"/>
                <a:gd name="T6" fmla="*/ 42 w 190"/>
                <a:gd name="T7" fmla="*/ 96 h 163"/>
                <a:gd name="T8" fmla="*/ 42 w 190"/>
                <a:gd name="T9" fmla="*/ 163 h 163"/>
                <a:gd name="T10" fmla="*/ 0 w 190"/>
                <a:gd name="T11" fmla="*/ 158 h 163"/>
                <a:gd name="T12" fmla="*/ 0 w 190"/>
                <a:gd name="T13" fmla="*/ 5 h 163"/>
                <a:gd name="T14" fmla="*/ 42 w 190"/>
                <a:gd name="T15" fmla="*/ 0 h 163"/>
                <a:gd name="T16" fmla="*/ 42 w 190"/>
                <a:gd name="T17" fmla="*/ 65 h 163"/>
                <a:gd name="T18" fmla="*/ 148 w 190"/>
                <a:gd name="T19" fmla="*/ 65 h 163"/>
                <a:gd name="T20" fmla="*/ 148 w 190"/>
                <a:gd name="T21" fmla="*/ 0 h 163"/>
                <a:gd name="T22" fmla="*/ 190 w 190"/>
                <a:gd name="T23" fmla="*/ 5 h 163"/>
                <a:gd name="T24" fmla="*/ 190 w 190"/>
                <a:gd name="T25" fmla="*/ 15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192 w 192"/>
                <a:gd name="T1" fmla="*/ 35 h 162"/>
                <a:gd name="T2" fmla="*/ 117 w 192"/>
                <a:gd name="T3" fmla="*/ 35 h 162"/>
                <a:gd name="T4" fmla="*/ 117 w 192"/>
                <a:gd name="T5" fmla="*/ 162 h 162"/>
                <a:gd name="T6" fmla="*/ 75 w 192"/>
                <a:gd name="T7" fmla="*/ 162 h 162"/>
                <a:gd name="T8" fmla="*/ 75 w 192"/>
                <a:gd name="T9" fmla="*/ 35 h 162"/>
                <a:gd name="T10" fmla="*/ 0 w 192"/>
                <a:gd name="T11" fmla="*/ 35 h 162"/>
                <a:gd name="T12" fmla="*/ 0 w 192"/>
                <a:gd name="T13" fmla="*/ 8 h 162"/>
                <a:gd name="T14" fmla="*/ 96 w 192"/>
                <a:gd name="T15" fmla="*/ 0 h 162"/>
                <a:gd name="T16" fmla="*/ 192 w 192"/>
                <a:gd name="T17" fmla="*/ 8 h 162"/>
                <a:gd name="T18" fmla="*/ 192 w 192"/>
                <a:gd name="T19" fmla="*/ 3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772548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41"/>
          <p:cNvSpPr>
            <a:spLocks noChangeArrowheads="1"/>
          </p:cNvSpPr>
          <p:nvPr userDrawn="1"/>
        </p:nvSpPr>
        <p:spPr bwMode="auto">
          <a:xfrm>
            <a:off x="5024438" y="-2908243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4" name="Oval 41"/>
          <p:cNvSpPr>
            <a:spLocks noChangeArrowheads="1"/>
          </p:cNvSpPr>
          <p:nvPr userDrawn="1"/>
        </p:nvSpPr>
        <p:spPr bwMode="auto">
          <a:xfrm>
            <a:off x="5429438" y="-1897567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5" y="696542"/>
            <a:ext cx="5322434" cy="3934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0"/>
          </p:nvPr>
        </p:nvSpPr>
        <p:spPr bwMode="auto">
          <a:xfrm>
            <a:off x="5501950" y="-9525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2000" anchor="ctr" anchorCtr="0"/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86531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720927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720927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3749160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1773967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57989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- Slid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02073" y="1007227"/>
            <a:ext cx="4918023" cy="3190787"/>
          </a:xfrm>
        </p:spPr>
        <p:txBody>
          <a:bodyPr/>
          <a:lstStyle>
            <a:lvl1pPr algn="l">
              <a:defRPr sz="2600">
                <a:solidFill>
                  <a:srgbClr val="333366"/>
                </a:solidFill>
              </a:defRPr>
            </a:lvl1pPr>
          </a:lstStyle>
          <a:p>
            <a:r>
              <a:rPr lang="en-AU" noProof="0" dirty="0"/>
              <a:t>Click to edit Master</a:t>
            </a:r>
            <a:br>
              <a:rPr lang="en-AU" noProof="0" dirty="0"/>
            </a:br>
            <a:r>
              <a:rPr lang="en-AU" noProof="0" dirty="0"/>
              <a:t>title style</a:t>
            </a:r>
            <a:endParaRPr lang="fr-FR" dirty="0"/>
          </a:p>
        </p:txBody>
      </p:sp>
      <p:sp>
        <p:nvSpPr>
          <p:cNvPr id="24" name="Freeform 47"/>
          <p:cNvSpPr>
            <a:spLocks/>
          </p:cNvSpPr>
          <p:nvPr userDrawn="1"/>
        </p:nvSpPr>
        <p:spPr bwMode="auto">
          <a:xfrm>
            <a:off x="5210047" y="-519"/>
            <a:ext cx="3946694" cy="5178844"/>
          </a:xfrm>
          <a:custGeom>
            <a:avLst/>
            <a:gdLst>
              <a:gd name="T0" fmla="*/ 0 w 1237"/>
              <a:gd name="T1" fmla="*/ 1390 h 1746"/>
              <a:gd name="T2" fmla="*/ 33 w 1237"/>
              <a:gd name="T3" fmla="*/ 1746 h 1746"/>
              <a:gd name="T4" fmla="*/ 1237 w 1237"/>
              <a:gd name="T5" fmla="*/ 1746 h 1746"/>
              <a:gd name="T6" fmla="*/ 1237 w 1237"/>
              <a:gd name="T7" fmla="*/ 0 h 1746"/>
              <a:gd name="T8" fmla="*/ 584 w 1237"/>
              <a:gd name="T9" fmla="*/ 0 h 1746"/>
              <a:gd name="T10" fmla="*/ 0 w 1237"/>
              <a:gd name="T11" fmla="*/ 1390 h 1746"/>
              <a:gd name="connsiteX0" fmla="*/ 34 w 10770"/>
              <a:gd name="connsiteY0" fmla="*/ 7961 h 10400"/>
              <a:gd name="connsiteX1" fmla="*/ 100 w 10770"/>
              <a:gd name="connsiteY1" fmla="*/ 8577 h 10400"/>
              <a:gd name="connsiteX2" fmla="*/ 10034 w 10770"/>
              <a:gd name="connsiteY2" fmla="*/ 10000 h 10400"/>
              <a:gd name="connsiteX3" fmla="*/ 10034 w 10770"/>
              <a:gd name="connsiteY3" fmla="*/ 0 h 10400"/>
              <a:gd name="connsiteX4" fmla="*/ 4755 w 10770"/>
              <a:gd name="connsiteY4" fmla="*/ 0 h 10400"/>
              <a:gd name="connsiteX5" fmla="*/ 34 w 10770"/>
              <a:gd name="connsiteY5" fmla="*/ 7961 h 10400"/>
              <a:gd name="connsiteX0" fmla="*/ 34 w 10277"/>
              <a:gd name="connsiteY0" fmla="*/ 7961 h 9176"/>
              <a:gd name="connsiteX1" fmla="*/ 100 w 10277"/>
              <a:gd name="connsiteY1" fmla="*/ 8577 h 9176"/>
              <a:gd name="connsiteX2" fmla="*/ 9276 w 10277"/>
              <a:gd name="connsiteY2" fmla="*/ 8529 h 9176"/>
              <a:gd name="connsiteX3" fmla="*/ 10034 w 10277"/>
              <a:gd name="connsiteY3" fmla="*/ 0 h 9176"/>
              <a:gd name="connsiteX4" fmla="*/ 4755 w 10277"/>
              <a:gd name="connsiteY4" fmla="*/ 0 h 9176"/>
              <a:gd name="connsiteX5" fmla="*/ 34 w 10277"/>
              <a:gd name="connsiteY5" fmla="*/ 7961 h 9176"/>
              <a:gd name="connsiteX0" fmla="*/ 33 w 9764"/>
              <a:gd name="connsiteY0" fmla="*/ 8676 h 10304"/>
              <a:gd name="connsiteX1" fmla="*/ 97 w 9764"/>
              <a:gd name="connsiteY1" fmla="*/ 9347 h 10304"/>
              <a:gd name="connsiteX2" fmla="*/ 9026 w 9764"/>
              <a:gd name="connsiteY2" fmla="*/ 9295 h 10304"/>
              <a:gd name="connsiteX3" fmla="*/ 9764 w 9764"/>
              <a:gd name="connsiteY3" fmla="*/ 0 h 10304"/>
              <a:gd name="connsiteX4" fmla="*/ 4627 w 9764"/>
              <a:gd name="connsiteY4" fmla="*/ 0 h 10304"/>
              <a:gd name="connsiteX5" fmla="*/ 33 w 9764"/>
              <a:gd name="connsiteY5" fmla="*/ 8676 h 10304"/>
              <a:gd name="connsiteX0" fmla="*/ 34 w 10016"/>
              <a:gd name="connsiteY0" fmla="*/ 8420 h 9071"/>
              <a:gd name="connsiteX1" fmla="*/ 99 w 10016"/>
              <a:gd name="connsiteY1" fmla="*/ 9071 h 9071"/>
              <a:gd name="connsiteX2" fmla="*/ 9244 w 10016"/>
              <a:gd name="connsiteY2" fmla="*/ 9021 h 9071"/>
              <a:gd name="connsiteX3" fmla="*/ 10000 w 10016"/>
              <a:gd name="connsiteY3" fmla="*/ 0 h 9071"/>
              <a:gd name="connsiteX4" fmla="*/ 4739 w 10016"/>
              <a:gd name="connsiteY4" fmla="*/ 0 h 9071"/>
              <a:gd name="connsiteX5" fmla="*/ 34 w 10016"/>
              <a:gd name="connsiteY5" fmla="*/ 8420 h 9071"/>
              <a:gd name="connsiteX0" fmla="*/ 34 w 9984"/>
              <a:gd name="connsiteY0" fmla="*/ 9282 h 10000"/>
              <a:gd name="connsiteX1" fmla="*/ 99 w 9984"/>
              <a:gd name="connsiteY1" fmla="*/ 10000 h 10000"/>
              <a:gd name="connsiteX2" fmla="*/ 9229 w 9984"/>
              <a:gd name="connsiteY2" fmla="*/ 9945 h 10000"/>
              <a:gd name="connsiteX3" fmla="*/ 9984 w 9984"/>
              <a:gd name="connsiteY3" fmla="*/ 0 h 10000"/>
              <a:gd name="connsiteX4" fmla="*/ 4731 w 9984"/>
              <a:gd name="connsiteY4" fmla="*/ 0 h 10000"/>
              <a:gd name="connsiteX5" fmla="*/ 34 w 9984"/>
              <a:gd name="connsiteY5" fmla="*/ 9282 h 10000"/>
              <a:gd name="connsiteX0" fmla="*/ 34 w 10052"/>
              <a:gd name="connsiteY0" fmla="*/ 9282 h 10443"/>
              <a:gd name="connsiteX1" fmla="*/ 99 w 10052"/>
              <a:gd name="connsiteY1" fmla="*/ 10000 h 10443"/>
              <a:gd name="connsiteX2" fmla="*/ 9822 w 10052"/>
              <a:gd name="connsiteY2" fmla="*/ 10443 h 10443"/>
              <a:gd name="connsiteX3" fmla="*/ 10000 w 10052"/>
              <a:gd name="connsiteY3" fmla="*/ 0 h 10443"/>
              <a:gd name="connsiteX4" fmla="*/ 4739 w 10052"/>
              <a:gd name="connsiteY4" fmla="*/ 0 h 10443"/>
              <a:gd name="connsiteX5" fmla="*/ 34 w 10052"/>
              <a:gd name="connsiteY5" fmla="*/ 9282 h 10443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9355"/>
              <a:gd name="connsiteY0" fmla="*/ 9282 h 10037"/>
              <a:gd name="connsiteX1" fmla="*/ 99 w 9355"/>
              <a:gd name="connsiteY1" fmla="*/ 10000 h 10037"/>
              <a:gd name="connsiteX2" fmla="*/ 9244 w 9355"/>
              <a:gd name="connsiteY2" fmla="*/ 10037 h 10037"/>
              <a:gd name="connsiteX3" fmla="*/ 9266 w 9355"/>
              <a:gd name="connsiteY3" fmla="*/ 37 h 10037"/>
              <a:gd name="connsiteX4" fmla="*/ 4739 w 9355"/>
              <a:gd name="connsiteY4" fmla="*/ 0 h 10037"/>
              <a:gd name="connsiteX5" fmla="*/ 34 w 9355"/>
              <a:gd name="connsiteY5" fmla="*/ 9282 h 10037"/>
              <a:gd name="connsiteX0" fmla="*/ 36 w 10063"/>
              <a:gd name="connsiteY0" fmla="*/ 9248 h 10000"/>
              <a:gd name="connsiteX1" fmla="*/ 106 w 10063"/>
              <a:gd name="connsiteY1" fmla="*/ 9963 h 10000"/>
              <a:gd name="connsiteX2" fmla="*/ 9881 w 10063"/>
              <a:gd name="connsiteY2" fmla="*/ 10000 h 10000"/>
              <a:gd name="connsiteX3" fmla="*/ 9905 w 10063"/>
              <a:gd name="connsiteY3" fmla="*/ 37 h 10000"/>
              <a:gd name="connsiteX4" fmla="*/ 5066 w 10063"/>
              <a:gd name="connsiteY4" fmla="*/ 0 h 10000"/>
              <a:gd name="connsiteX5" fmla="*/ 36 w 10063"/>
              <a:gd name="connsiteY5" fmla="*/ 9248 h 10000"/>
              <a:gd name="connsiteX0" fmla="*/ 36 w 11201"/>
              <a:gd name="connsiteY0" fmla="*/ 9248 h 10000"/>
              <a:gd name="connsiteX1" fmla="*/ 106 w 11201"/>
              <a:gd name="connsiteY1" fmla="*/ 9963 h 10000"/>
              <a:gd name="connsiteX2" fmla="*/ 9881 w 11201"/>
              <a:gd name="connsiteY2" fmla="*/ 10000 h 10000"/>
              <a:gd name="connsiteX3" fmla="*/ 9905 w 11201"/>
              <a:gd name="connsiteY3" fmla="*/ 37 h 10000"/>
              <a:gd name="connsiteX4" fmla="*/ 5066 w 11201"/>
              <a:gd name="connsiteY4" fmla="*/ 0 h 10000"/>
              <a:gd name="connsiteX5" fmla="*/ 36 w 11201"/>
              <a:gd name="connsiteY5" fmla="*/ 9248 h 10000"/>
              <a:gd name="connsiteX0" fmla="*/ 36 w 9905"/>
              <a:gd name="connsiteY0" fmla="*/ 9248 h 10000"/>
              <a:gd name="connsiteX1" fmla="*/ 106 w 9905"/>
              <a:gd name="connsiteY1" fmla="*/ 9963 h 10000"/>
              <a:gd name="connsiteX2" fmla="*/ 9881 w 9905"/>
              <a:gd name="connsiteY2" fmla="*/ 10000 h 10000"/>
              <a:gd name="connsiteX3" fmla="*/ 9905 w 9905"/>
              <a:gd name="connsiteY3" fmla="*/ 37 h 10000"/>
              <a:gd name="connsiteX4" fmla="*/ 5066 w 9905"/>
              <a:gd name="connsiteY4" fmla="*/ 0 h 10000"/>
              <a:gd name="connsiteX5" fmla="*/ 36 w 9905"/>
              <a:gd name="connsiteY5" fmla="*/ 9248 h 10000"/>
              <a:gd name="connsiteX0" fmla="*/ 37 w 10001"/>
              <a:gd name="connsiteY0" fmla="*/ 9248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9248 h 10000"/>
              <a:gd name="connsiteX0" fmla="*/ 37 w 10001"/>
              <a:gd name="connsiteY0" fmla="*/ 8311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8311 h 10000"/>
              <a:gd name="connsiteX0" fmla="*/ 0 w 9964"/>
              <a:gd name="connsiteY0" fmla="*/ 8311 h 10000"/>
              <a:gd name="connsiteX1" fmla="*/ 71 w 9964"/>
              <a:gd name="connsiteY1" fmla="*/ 9963 h 10000"/>
              <a:gd name="connsiteX2" fmla="*/ 9940 w 9964"/>
              <a:gd name="connsiteY2" fmla="*/ 10000 h 10000"/>
              <a:gd name="connsiteX3" fmla="*/ 9964 w 9964"/>
              <a:gd name="connsiteY3" fmla="*/ 37 h 10000"/>
              <a:gd name="connsiteX4" fmla="*/ 5079 w 9964"/>
              <a:gd name="connsiteY4" fmla="*/ 0 h 10000"/>
              <a:gd name="connsiteX5" fmla="*/ 0 w 9964"/>
              <a:gd name="connsiteY5" fmla="*/ 8311 h 10000"/>
              <a:gd name="connsiteX0" fmla="*/ 5129 w 10032"/>
              <a:gd name="connsiteY0" fmla="*/ 0 h 10000"/>
              <a:gd name="connsiteX1" fmla="*/ 103 w 10032"/>
              <a:gd name="connsiteY1" fmla="*/ 9963 h 10000"/>
              <a:gd name="connsiteX2" fmla="*/ 10008 w 10032"/>
              <a:gd name="connsiteY2" fmla="*/ 10000 h 10000"/>
              <a:gd name="connsiteX3" fmla="*/ 10032 w 10032"/>
              <a:gd name="connsiteY3" fmla="*/ 37 h 10000"/>
              <a:gd name="connsiteX4" fmla="*/ 5129 w 10032"/>
              <a:gd name="connsiteY4" fmla="*/ 0 h 10000"/>
              <a:gd name="connsiteX0" fmla="*/ 5162 w 10065"/>
              <a:gd name="connsiteY0" fmla="*/ 0 h 10000"/>
              <a:gd name="connsiteX1" fmla="*/ 136 w 10065"/>
              <a:gd name="connsiteY1" fmla="*/ 9963 h 10000"/>
              <a:gd name="connsiteX2" fmla="*/ 10041 w 10065"/>
              <a:gd name="connsiteY2" fmla="*/ 10000 h 10000"/>
              <a:gd name="connsiteX3" fmla="*/ 10065 w 10065"/>
              <a:gd name="connsiteY3" fmla="*/ 37 h 10000"/>
              <a:gd name="connsiteX4" fmla="*/ 5162 w 10065"/>
              <a:gd name="connsiteY4" fmla="*/ 0 h 10000"/>
              <a:gd name="connsiteX0" fmla="*/ 5174 w 10077"/>
              <a:gd name="connsiteY0" fmla="*/ 0 h 10000"/>
              <a:gd name="connsiteX1" fmla="*/ 148 w 10077"/>
              <a:gd name="connsiteY1" fmla="*/ 9963 h 10000"/>
              <a:gd name="connsiteX2" fmla="*/ 10053 w 10077"/>
              <a:gd name="connsiteY2" fmla="*/ 10000 h 10000"/>
              <a:gd name="connsiteX3" fmla="*/ 10077 w 10077"/>
              <a:gd name="connsiteY3" fmla="*/ 37 h 10000"/>
              <a:gd name="connsiteX4" fmla="*/ 5174 w 10077"/>
              <a:gd name="connsiteY4" fmla="*/ 0 h 10000"/>
              <a:gd name="connsiteX0" fmla="*/ 4965 w 9868"/>
              <a:gd name="connsiteY0" fmla="*/ 0 h 10000"/>
              <a:gd name="connsiteX1" fmla="*/ 156 w 9868"/>
              <a:gd name="connsiteY1" fmla="*/ 9963 h 10000"/>
              <a:gd name="connsiteX2" fmla="*/ 9844 w 9868"/>
              <a:gd name="connsiteY2" fmla="*/ 10000 h 10000"/>
              <a:gd name="connsiteX3" fmla="*/ 9868 w 9868"/>
              <a:gd name="connsiteY3" fmla="*/ 37 h 10000"/>
              <a:gd name="connsiteX4" fmla="*/ 4965 w 9868"/>
              <a:gd name="connsiteY4" fmla="*/ 0 h 10000"/>
              <a:gd name="connsiteX0" fmla="*/ 4977 w 9946"/>
              <a:gd name="connsiteY0" fmla="*/ 0 h 10000"/>
              <a:gd name="connsiteX1" fmla="*/ 104 w 9946"/>
              <a:gd name="connsiteY1" fmla="*/ 9963 h 10000"/>
              <a:gd name="connsiteX2" fmla="*/ 9922 w 9946"/>
              <a:gd name="connsiteY2" fmla="*/ 10000 h 10000"/>
              <a:gd name="connsiteX3" fmla="*/ 9946 w 9946"/>
              <a:gd name="connsiteY3" fmla="*/ 37 h 10000"/>
              <a:gd name="connsiteX4" fmla="*/ 4977 w 9946"/>
              <a:gd name="connsiteY4" fmla="*/ 0 h 10000"/>
              <a:gd name="connsiteX0" fmla="*/ 5026 w 10022"/>
              <a:gd name="connsiteY0" fmla="*/ 0 h 10000"/>
              <a:gd name="connsiteX1" fmla="*/ 127 w 10022"/>
              <a:gd name="connsiteY1" fmla="*/ 9963 h 10000"/>
              <a:gd name="connsiteX2" fmla="*/ 9998 w 10022"/>
              <a:gd name="connsiteY2" fmla="*/ 10000 h 10000"/>
              <a:gd name="connsiteX3" fmla="*/ 10022 w 10022"/>
              <a:gd name="connsiteY3" fmla="*/ 37 h 10000"/>
              <a:gd name="connsiteX4" fmla="*/ 5026 w 10022"/>
              <a:gd name="connsiteY4" fmla="*/ 0 h 10000"/>
              <a:gd name="connsiteX0" fmla="*/ 5168 w 10164"/>
              <a:gd name="connsiteY0" fmla="*/ 0 h 10000"/>
              <a:gd name="connsiteX1" fmla="*/ 122 w 10164"/>
              <a:gd name="connsiteY1" fmla="*/ 9963 h 10000"/>
              <a:gd name="connsiteX2" fmla="*/ 10140 w 10164"/>
              <a:gd name="connsiteY2" fmla="*/ 10000 h 10000"/>
              <a:gd name="connsiteX3" fmla="*/ 10164 w 10164"/>
              <a:gd name="connsiteY3" fmla="*/ 37 h 10000"/>
              <a:gd name="connsiteX4" fmla="*/ 5168 w 10164"/>
              <a:gd name="connsiteY4" fmla="*/ 0 h 10000"/>
              <a:gd name="connsiteX0" fmla="*/ 5168 w 10164"/>
              <a:gd name="connsiteY0" fmla="*/ 0 h 9987"/>
              <a:gd name="connsiteX1" fmla="*/ 122 w 10164"/>
              <a:gd name="connsiteY1" fmla="*/ 9963 h 9987"/>
              <a:gd name="connsiteX2" fmla="*/ 10140 w 10164"/>
              <a:gd name="connsiteY2" fmla="*/ 9987 h 9987"/>
              <a:gd name="connsiteX3" fmla="*/ 10164 w 10164"/>
              <a:gd name="connsiteY3" fmla="*/ 37 h 9987"/>
              <a:gd name="connsiteX4" fmla="*/ 5168 w 10164"/>
              <a:gd name="connsiteY4" fmla="*/ 0 h 9987"/>
              <a:gd name="connsiteX0" fmla="*/ 5085 w 10000"/>
              <a:gd name="connsiteY0" fmla="*/ 1 h 10001"/>
              <a:gd name="connsiteX1" fmla="*/ 120 w 10000"/>
              <a:gd name="connsiteY1" fmla="*/ 9977 h 10001"/>
              <a:gd name="connsiteX2" fmla="*/ 9976 w 10000"/>
              <a:gd name="connsiteY2" fmla="*/ 10001 h 10001"/>
              <a:gd name="connsiteX3" fmla="*/ 10000 w 10000"/>
              <a:gd name="connsiteY3" fmla="*/ 0 h 10001"/>
              <a:gd name="connsiteX4" fmla="*/ 5085 w 10000"/>
              <a:gd name="connsiteY4" fmla="*/ 1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rgbClr val="5DBFD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" name="Rectangle 1030"/>
          <p:cNvSpPr>
            <a:spLocks noChangeArrowheads="1"/>
          </p:cNvSpPr>
          <p:nvPr userDrawn="1"/>
        </p:nvSpPr>
        <p:spPr bwMode="auto">
          <a:xfrm>
            <a:off x="219124" y="4819441"/>
            <a:ext cx="4403725" cy="1365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tIns="0" bIns="0">
            <a:noAutofit/>
          </a:bodyPr>
          <a:lstStyle/>
          <a:p>
            <a:pPr algn="l"/>
            <a:r>
              <a:rPr lang="en-AU" sz="900">
                <a:solidFill>
                  <a:schemeClr val="tx1"/>
                </a:solidFill>
                <a:latin typeface="Century Gothic" pitchFamily="34" charset="0"/>
              </a:rPr>
              <a:t>www.thalesgroup.com</a:t>
            </a:r>
          </a:p>
        </p:txBody>
      </p:sp>
      <p:sp>
        <p:nvSpPr>
          <p:cNvPr id="32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02073" y="3134838"/>
            <a:ext cx="4918023" cy="307777"/>
          </a:xfrm>
        </p:spPr>
        <p:txBody>
          <a:bodyPr anchor="t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rgbClr val="5DBFD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/>
              <a:t>Click to edit master subtitle style</a:t>
            </a:r>
          </a:p>
        </p:txBody>
      </p:sp>
      <p:sp>
        <p:nvSpPr>
          <p:cNvPr id="13" name="Demi-cadre 12"/>
          <p:cNvSpPr/>
          <p:nvPr userDrawn="1"/>
        </p:nvSpPr>
        <p:spPr bwMode="auto">
          <a:xfrm>
            <a:off x="302049" y="1448486"/>
            <a:ext cx="386164" cy="393963"/>
          </a:xfrm>
          <a:prstGeom prst="halfFrame">
            <a:avLst>
              <a:gd name="adj1" fmla="val 12269"/>
              <a:gd name="adj2" fmla="val 13535"/>
            </a:avLst>
          </a:prstGeom>
          <a:solidFill>
            <a:srgbClr val="5DBFD4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fr-FR"/>
          </a:p>
        </p:txBody>
      </p:sp>
      <p:pic>
        <p:nvPicPr>
          <p:cNvPr id="14" name="Image 13" descr="logo_thales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051" t="36000" r="9051" b="36000"/>
          <a:stretch/>
        </p:blipFill>
        <p:spPr>
          <a:xfrm>
            <a:off x="235949" y="165681"/>
            <a:ext cx="2337181" cy="449458"/>
          </a:xfrm>
          <a:prstGeom prst="rect">
            <a:avLst/>
          </a:prstGeom>
        </p:spPr>
      </p:pic>
      <p:sp>
        <p:nvSpPr>
          <p:cNvPr id="12" name="ZoneTexte 11"/>
          <p:cNvSpPr txBox="1">
            <a:spLocks noChangeArrowheads="1"/>
          </p:cNvSpPr>
          <p:nvPr userDrawn="1"/>
        </p:nvSpPr>
        <p:spPr bwMode="auto">
          <a:xfrm>
            <a:off x="3707904" y="4743700"/>
            <a:ext cx="1728192" cy="185756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wrap="square" tIns="46800" anchor="ctr" anchorCtr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</a:t>
            </a:r>
            <a:r>
              <a:rPr lang="en-US" sz="600" b="0" baseline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 GROUP INTERNAL</a:t>
            </a:r>
          </a:p>
        </p:txBody>
      </p:sp>
      <p:pic>
        <p:nvPicPr>
          <p:cNvPr id="10" name="Espace réservé pour une image  5"/>
          <p:cNvPicPr>
            <a:picLocks noGrp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4" b="2414"/>
          <a:stretch>
            <a:fillRect/>
          </a:stretch>
        </p:blipFill>
        <p:spPr bwMode="auto">
          <a:xfrm>
            <a:off x="5496578" y="-9522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3972765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02049" y="1007215"/>
            <a:ext cx="4918023" cy="3190787"/>
          </a:xfrm>
        </p:spPr>
        <p:txBody>
          <a:bodyPr/>
          <a:lstStyle>
            <a:lvl1pPr algn="l">
              <a:defRPr sz="2600">
                <a:solidFill>
                  <a:srgbClr val="333366"/>
                </a:solidFill>
              </a:defRPr>
            </a:lvl1pPr>
          </a:lstStyle>
          <a:p>
            <a:r>
              <a:rPr lang="fr-FR" dirty="0"/>
              <a:t>Cliquez et</a:t>
            </a:r>
            <a:br>
              <a:rPr lang="fr-FR" dirty="0"/>
            </a:br>
            <a:r>
              <a:rPr lang="fr-FR" dirty="0"/>
              <a:t>modifiez le titre</a:t>
            </a:r>
          </a:p>
        </p:txBody>
      </p:sp>
      <p:sp>
        <p:nvSpPr>
          <p:cNvPr id="24" name="Freeform 47"/>
          <p:cNvSpPr>
            <a:spLocks/>
          </p:cNvSpPr>
          <p:nvPr userDrawn="1"/>
        </p:nvSpPr>
        <p:spPr bwMode="auto">
          <a:xfrm>
            <a:off x="5210047" y="-519"/>
            <a:ext cx="3946694" cy="5178844"/>
          </a:xfrm>
          <a:custGeom>
            <a:avLst/>
            <a:gdLst>
              <a:gd name="T0" fmla="*/ 0 w 1237"/>
              <a:gd name="T1" fmla="*/ 1390 h 1746"/>
              <a:gd name="T2" fmla="*/ 33 w 1237"/>
              <a:gd name="T3" fmla="*/ 1746 h 1746"/>
              <a:gd name="T4" fmla="*/ 1237 w 1237"/>
              <a:gd name="T5" fmla="*/ 1746 h 1746"/>
              <a:gd name="T6" fmla="*/ 1237 w 1237"/>
              <a:gd name="T7" fmla="*/ 0 h 1746"/>
              <a:gd name="T8" fmla="*/ 584 w 1237"/>
              <a:gd name="T9" fmla="*/ 0 h 1746"/>
              <a:gd name="T10" fmla="*/ 0 w 1237"/>
              <a:gd name="T11" fmla="*/ 1390 h 1746"/>
              <a:gd name="connsiteX0" fmla="*/ 34 w 10770"/>
              <a:gd name="connsiteY0" fmla="*/ 7961 h 10400"/>
              <a:gd name="connsiteX1" fmla="*/ 100 w 10770"/>
              <a:gd name="connsiteY1" fmla="*/ 8577 h 10400"/>
              <a:gd name="connsiteX2" fmla="*/ 10034 w 10770"/>
              <a:gd name="connsiteY2" fmla="*/ 10000 h 10400"/>
              <a:gd name="connsiteX3" fmla="*/ 10034 w 10770"/>
              <a:gd name="connsiteY3" fmla="*/ 0 h 10400"/>
              <a:gd name="connsiteX4" fmla="*/ 4755 w 10770"/>
              <a:gd name="connsiteY4" fmla="*/ 0 h 10400"/>
              <a:gd name="connsiteX5" fmla="*/ 34 w 10770"/>
              <a:gd name="connsiteY5" fmla="*/ 7961 h 10400"/>
              <a:gd name="connsiteX0" fmla="*/ 34 w 10277"/>
              <a:gd name="connsiteY0" fmla="*/ 7961 h 9176"/>
              <a:gd name="connsiteX1" fmla="*/ 100 w 10277"/>
              <a:gd name="connsiteY1" fmla="*/ 8577 h 9176"/>
              <a:gd name="connsiteX2" fmla="*/ 9276 w 10277"/>
              <a:gd name="connsiteY2" fmla="*/ 8529 h 9176"/>
              <a:gd name="connsiteX3" fmla="*/ 10034 w 10277"/>
              <a:gd name="connsiteY3" fmla="*/ 0 h 9176"/>
              <a:gd name="connsiteX4" fmla="*/ 4755 w 10277"/>
              <a:gd name="connsiteY4" fmla="*/ 0 h 9176"/>
              <a:gd name="connsiteX5" fmla="*/ 34 w 10277"/>
              <a:gd name="connsiteY5" fmla="*/ 7961 h 9176"/>
              <a:gd name="connsiteX0" fmla="*/ 33 w 9764"/>
              <a:gd name="connsiteY0" fmla="*/ 8676 h 10304"/>
              <a:gd name="connsiteX1" fmla="*/ 97 w 9764"/>
              <a:gd name="connsiteY1" fmla="*/ 9347 h 10304"/>
              <a:gd name="connsiteX2" fmla="*/ 9026 w 9764"/>
              <a:gd name="connsiteY2" fmla="*/ 9295 h 10304"/>
              <a:gd name="connsiteX3" fmla="*/ 9764 w 9764"/>
              <a:gd name="connsiteY3" fmla="*/ 0 h 10304"/>
              <a:gd name="connsiteX4" fmla="*/ 4627 w 9764"/>
              <a:gd name="connsiteY4" fmla="*/ 0 h 10304"/>
              <a:gd name="connsiteX5" fmla="*/ 33 w 9764"/>
              <a:gd name="connsiteY5" fmla="*/ 8676 h 10304"/>
              <a:gd name="connsiteX0" fmla="*/ 34 w 10016"/>
              <a:gd name="connsiteY0" fmla="*/ 8420 h 9071"/>
              <a:gd name="connsiteX1" fmla="*/ 99 w 10016"/>
              <a:gd name="connsiteY1" fmla="*/ 9071 h 9071"/>
              <a:gd name="connsiteX2" fmla="*/ 9244 w 10016"/>
              <a:gd name="connsiteY2" fmla="*/ 9021 h 9071"/>
              <a:gd name="connsiteX3" fmla="*/ 10000 w 10016"/>
              <a:gd name="connsiteY3" fmla="*/ 0 h 9071"/>
              <a:gd name="connsiteX4" fmla="*/ 4739 w 10016"/>
              <a:gd name="connsiteY4" fmla="*/ 0 h 9071"/>
              <a:gd name="connsiteX5" fmla="*/ 34 w 10016"/>
              <a:gd name="connsiteY5" fmla="*/ 8420 h 9071"/>
              <a:gd name="connsiteX0" fmla="*/ 34 w 9984"/>
              <a:gd name="connsiteY0" fmla="*/ 9282 h 10000"/>
              <a:gd name="connsiteX1" fmla="*/ 99 w 9984"/>
              <a:gd name="connsiteY1" fmla="*/ 10000 h 10000"/>
              <a:gd name="connsiteX2" fmla="*/ 9229 w 9984"/>
              <a:gd name="connsiteY2" fmla="*/ 9945 h 10000"/>
              <a:gd name="connsiteX3" fmla="*/ 9984 w 9984"/>
              <a:gd name="connsiteY3" fmla="*/ 0 h 10000"/>
              <a:gd name="connsiteX4" fmla="*/ 4731 w 9984"/>
              <a:gd name="connsiteY4" fmla="*/ 0 h 10000"/>
              <a:gd name="connsiteX5" fmla="*/ 34 w 9984"/>
              <a:gd name="connsiteY5" fmla="*/ 9282 h 10000"/>
              <a:gd name="connsiteX0" fmla="*/ 34 w 10052"/>
              <a:gd name="connsiteY0" fmla="*/ 9282 h 10443"/>
              <a:gd name="connsiteX1" fmla="*/ 99 w 10052"/>
              <a:gd name="connsiteY1" fmla="*/ 10000 h 10443"/>
              <a:gd name="connsiteX2" fmla="*/ 9822 w 10052"/>
              <a:gd name="connsiteY2" fmla="*/ 10443 h 10443"/>
              <a:gd name="connsiteX3" fmla="*/ 10000 w 10052"/>
              <a:gd name="connsiteY3" fmla="*/ 0 h 10443"/>
              <a:gd name="connsiteX4" fmla="*/ 4739 w 10052"/>
              <a:gd name="connsiteY4" fmla="*/ 0 h 10443"/>
              <a:gd name="connsiteX5" fmla="*/ 34 w 10052"/>
              <a:gd name="connsiteY5" fmla="*/ 9282 h 10443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9355"/>
              <a:gd name="connsiteY0" fmla="*/ 9282 h 10037"/>
              <a:gd name="connsiteX1" fmla="*/ 99 w 9355"/>
              <a:gd name="connsiteY1" fmla="*/ 10000 h 10037"/>
              <a:gd name="connsiteX2" fmla="*/ 9244 w 9355"/>
              <a:gd name="connsiteY2" fmla="*/ 10037 h 10037"/>
              <a:gd name="connsiteX3" fmla="*/ 9266 w 9355"/>
              <a:gd name="connsiteY3" fmla="*/ 37 h 10037"/>
              <a:gd name="connsiteX4" fmla="*/ 4739 w 9355"/>
              <a:gd name="connsiteY4" fmla="*/ 0 h 10037"/>
              <a:gd name="connsiteX5" fmla="*/ 34 w 9355"/>
              <a:gd name="connsiteY5" fmla="*/ 9282 h 10037"/>
              <a:gd name="connsiteX0" fmla="*/ 36 w 10063"/>
              <a:gd name="connsiteY0" fmla="*/ 9248 h 10000"/>
              <a:gd name="connsiteX1" fmla="*/ 106 w 10063"/>
              <a:gd name="connsiteY1" fmla="*/ 9963 h 10000"/>
              <a:gd name="connsiteX2" fmla="*/ 9881 w 10063"/>
              <a:gd name="connsiteY2" fmla="*/ 10000 h 10000"/>
              <a:gd name="connsiteX3" fmla="*/ 9905 w 10063"/>
              <a:gd name="connsiteY3" fmla="*/ 37 h 10000"/>
              <a:gd name="connsiteX4" fmla="*/ 5066 w 10063"/>
              <a:gd name="connsiteY4" fmla="*/ 0 h 10000"/>
              <a:gd name="connsiteX5" fmla="*/ 36 w 10063"/>
              <a:gd name="connsiteY5" fmla="*/ 9248 h 10000"/>
              <a:gd name="connsiteX0" fmla="*/ 36 w 11201"/>
              <a:gd name="connsiteY0" fmla="*/ 9248 h 10000"/>
              <a:gd name="connsiteX1" fmla="*/ 106 w 11201"/>
              <a:gd name="connsiteY1" fmla="*/ 9963 h 10000"/>
              <a:gd name="connsiteX2" fmla="*/ 9881 w 11201"/>
              <a:gd name="connsiteY2" fmla="*/ 10000 h 10000"/>
              <a:gd name="connsiteX3" fmla="*/ 9905 w 11201"/>
              <a:gd name="connsiteY3" fmla="*/ 37 h 10000"/>
              <a:gd name="connsiteX4" fmla="*/ 5066 w 11201"/>
              <a:gd name="connsiteY4" fmla="*/ 0 h 10000"/>
              <a:gd name="connsiteX5" fmla="*/ 36 w 11201"/>
              <a:gd name="connsiteY5" fmla="*/ 9248 h 10000"/>
              <a:gd name="connsiteX0" fmla="*/ 36 w 9905"/>
              <a:gd name="connsiteY0" fmla="*/ 9248 h 10000"/>
              <a:gd name="connsiteX1" fmla="*/ 106 w 9905"/>
              <a:gd name="connsiteY1" fmla="*/ 9963 h 10000"/>
              <a:gd name="connsiteX2" fmla="*/ 9881 w 9905"/>
              <a:gd name="connsiteY2" fmla="*/ 10000 h 10000"/>
              <a:gd name="connsiteX3" fmla="*/ 9905 w 9905"/>
              <a:gd name="connsiteY3" fmla="*/ 37 h 10000"/>
              <a:gd name="connsiteX4" fmla="*/ 5066 w 9905"/>
              <a:gd name="connsiteY4" fmla="*/ 0 h 10000"/>
              <a:gd name="connsiteX5" fmla="*/ 36 w 9905"/>
              <a:gd name="connsiteY5" fmla="*/ 9248 h 10000"/>
              <a:gd name="connsiteX0" fmla="*/ 37 w 10001"/>
              <a:gd name="connsiteY0" fmla="*/ 9248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9248 h 10000"/>
              <a:gd name="connsiteX0" fmla="*/ 37 w 10001"/>
              <a:gd name="connsiteY0" fmla="*/ 8311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8311 h 10000"/>
              <a:gd name="connsiteX0" fmla="*/ 0 w 9964"/>
              <a:gd name="connsiteY0" fmla="*/ 8311 h 10000"/>
              <a:gd name="connsiteX1" fmla="*/ 71 w 9964"/>
              <a:gd name="connsiteY1" fmla="*/ 9963 h 10000"/>
              <a:gd name="connsiteX2" fmla="*/ 9940 w 9964"/>
              <a:gd name="connsiteY2" fmla="*/ 10000 h 10000"/>
              <a:gd name="connsiteX3" fmla="*/ 9964 w 9964"/>
              <a:gd name="connsiteY3" fmla="*/ 37 h 10000"/>
              <a:gd name="connsiteX4" fmla="*/ 5079 w 9964"/>
              <a:gd name="connsiteY4" fmla="*/ 0 h 10000"/>
              <a:gd name="connsiteX5" fmla="*/ 0 w 9964"/>
              <a:gd name="connsiteY5" fmla="*/ 8311 h 10000"/>
              <a:gd name="connsiteX0" fmla="*/ 5129 w 10032"/>
              <a:gd name="connsiteY0" fmla="*/ 0 h 10000"/>
              <a:gd name="connsiteX1" fmla="*/ 103 w 10032"/>
              <a:gd name="connsiteY1" fmla="*/ 9963 h 10000"/>
              <a:gd name="connsiteX2" fmla="*/ 10008 w 10032"/>
              <a:gd name="connsiteY2" fmla="*/ 10000 h 10000"/>
              <a:gd name="connsiteX3" fmla="*/ 10032 w 10032"/>
              <a:gd name="connsiteY3" fmla="*/ 37 h 10000"/>
              <a:gd name="connsiteX4" fmla="*/ 5129 w 10032"/>
              <a:gd name="connsiteY4" fmla="*/ 0 h 10000"/>
              <a:gd name="connsiteX0" fmla="*/ 5162 w 10065"/>
              <a:gd name="connsiteY0" fmla="*/ 0 h 10000"/>
              <a:gd name="connsiteX1" fmla="*/ 136 w 10065"/>
              <a:gd name="connsiteY1" fmla="*/ 9963 h 10000"/>
              <a:gd name="connsiteX2" fmla="*/ 10041 w 10065"/>
              <a:gd name="connsiteY2" fmla="*/ 10000 h 10000"/>
              <a:gd name="connsiteX3" fmla="*/ 10065 w 10065"/>
              <a:gd name="connsiteY3" fmla="*/ 37 h 10000"/>
              <a:gd name="connsiteX4" fmla="*/ 5162 w 10065"/>
              <a:gd name="connsiteY4" fmla="*/ 0 h 10000"/>
              <a:gd name="connsiteX0" fmla="*/ 5174 w 10077"/>
              <a:gd name="connsiteY0" fmla="*/ 0 h 10000"/>
              <a:gd name="connsiteX1" fmla="*/ 148 w 10077"/>
              <a:gd name="connsiteY1" fmla="*/ 9963 h 10000"/>
              <a:gd name="connsiteX2" fmla="*/ 10053 w 10077"/>
              <a:gd name="connsiteY2" fmla="*/ 10000 h 10000"/>
              <a:gd name="connsiteX3" fmla="*/ 10077 w 10077"/>
              <a:gd name="connsiteY3" fmla="*/ 37 h 10000"/>
              <a:gd name="connsiteX4" fmla="*/ 5174 w 10077"/>
              <a:gd name="connsiteY4" fmla="*/ 0 h 10000"/>
              <a:gd name="connsiteX0" fmla="*/ 4965 w 9868"/>
              <a:gd name="connsiteY0" fmla="*/ 0 h 10000"/>
              <a:gd name="connsiteX1" fmla="*/ 156 w 9868"/>
              <a:gd name="connsiteY1" fmla="*/ 9963 h 10000"/>
              <a:gd name="connsiteX2" fmla="*/ 9844 w 9868"/>
              <a:gd name="connsiteY2" fmla="*/ 10000 h 10000"/>
              <a:gd name="connsiteX3" fmla="*/ 9868 w 9868"/>
              <a:gd name="connsiteY3" fmla="*/ 37 h 10000"/>
              <a:gd name="connsiteX4" fmla="*/ 4965 w 9868"/>
              <a:gd name="connsiteY4" fmla="*/ 0 h 10000"/>
              <a:gd name="connsiteX0" fmla="*/ 4977 w 9946"/>
              <a:gd name="connsiteY0" fmla="*/ 0 h 10000"/>
              <a:gd name="connsiteX1" fmla="*/ 104 w 9946"/>
              <a:gd name="connsiteY1" fmla="*/ 9963 h 10000"/>
              <a:gd name="connsiteX2" fmla="*/ 9922 w 9946"/>
              <a:gd name="connsiteY2" fmla="*/ 10000 h 10000"/>
              <a:gd name="connsiteX3" fmla="*/ 9946 w 9946"/>
              <a:gd name="connsiteY3" fmla="*/ 37 h 10000"/>
              <a:gd name="connsiteX4" fmla="*/ 4977 w 9946"/>
              <a:gd name="connsiteY4" fmla="*/ 0 h 10000"/>
              <a:gd name="connsiteX0" fmla="*/ 5026 w 10022"/>
              <a:gd name="connsiteY0" fmla="*/ 0 h 10000"/>
              <a:gd name="connsiteX1" fmla="*/ 127 w 10022"/>
              <a:gd name="connsiteY1" fmla="*/ 9963 h 10000"/>
              <a:gd name="connsiteX2" fmla="*/ 9998 w 10022"/>
              <a:gd name="connsiteY2" fmla="*/ 10000 h 10000"/>
              <a:gd name="connsiteX3" fmla="*/ 10022 w 10022"/>
              <a:gd name="connsiteY3" fmla="*/ 37 h 10000"/>
              <a:gd name="connsiteX4" fmla="*/ 5026 w 10022"/>
              <a:gd name="connsiteY4" fmla="*/ 0 h 10000"/>
              <a:gd name="connsiteX0" fmla="*/ 5168 w 10164"/>
              <a:gd name="connsiteY0" fmla="*/ 0 h 10000"/>
              <a:gd name="connsiteX1" fmla="*/ 122 w 10164"/>
              <a:gd name="connsiteY1" fmla="*/ 9963 h 10000"/>
              <a:gd name="connsiteX2" fmla="*/ 10140 w 10164"/>
              <a:gd name="connsiteY2" fmla="*/ 10000 h 10000"/>
              <a:gd name="connsiteX3" fmla="*/ 10164 w 10164"/>
              <a:gd name="connsiteY3" fmla="*/ 37 h 10000"/>
              <a:gd name="connsiteX4" fmla="*/ 5168 w 10164"/>
              <a:gd name="connsiteY4" fmla="*/ 0 h 10000"/>
              <a:gd name="connsiteX0" fmla="*/ 5168 w 10164"/>
              <a:gd name="connsiteY0" fmla="*/ 0 h 9987"/>
              <a:gd name="connsiteX1" fmla="*/ 122 w 10164"/>
              <a:gd name="connsiteY1" fmla="*/ 9963 h 9987"/>
              <a:gd name="connsiteX2" fmla="*/ 10140 w 10164"/>
              <a:gd name="connsiteY2" fmla="*/ 9987 h 9987"/>
              <a:gd name="connsiteX3" fmla="*/ 10164 w 10164"/>
              <a:gd name="connsiteY3" fmla="*/ 37 h 9987"/>
              <a:gd name="connsiteX4" fmla="*/ 5168 w 10164"/>
              <a:gd name="connsiteY4" fmla="*/ 0 h 9987"/>
              <a:gd name="connsiteX0" fmla="*/ 5085 w 10000"/>
              <a:gd name="connsiteY0" fmla="*/ 1 h 10001"/>
              <a:gd name="connsiteX1" fmla="*/ 120 w 10000"/>
              <a:gd name="connsiteY1" fmla="*/ 9977 h 10001"/>
              <a:gd name="connsiteX2" fmla="*/ 9976 w 10000"/>
              <a:gd name="connsiteY2" fmla="*/ 10001 h 10001"/>
              <a:gd name="connsiteX3" fmla="*/ 10000 w 10000"/>
              <a:gd name="connsiteY3" fmla="*/ 0 h 10001"/>
              <a:gd name="connsiteX4" fmla="*/ 5085 w 10000"/>
              <a:gd name="connsiteY4" fmla="*/ 1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" name="Rectangle 1030"/>
          <p:cNvSpPr>
            <a:spLocks noChangeArrowheads="1"/>
          </p:cNvSpPr>
          <p:nvPr userDrawn="1"/>
        </p:nvSpPr>
        <p:spPr bwMode="auto">
          <a:xfrm>
            <a:off x="219119" y="4819429"/>
            <a:ext cx="4403725" cy="1365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tIns="0" bIns="0">
            <a:noAutofit/>
          </a:bodyPr>
          <a:lstStyle/>
          <a:p>
            <a:pPr algn="l"/>
            <a:r>
              <a:rPr lang="en-AU" sz="900" dirty="0">
                <a:solidFill>
                  <a:schemeClr val="tx1"/>
                </a:solidFill>
                <a:latin typeface="Century Gothic" pitchFamily="34" charset="0"/>
              </a:rPr>
              <a:t>www.thalesgroup.com/cic</a:t>
            </a:r>
          </a:p>
        </p:txBody>
      </p:sp>
      <p:sp>
        <p:nvSpPr>
          <p:cNvPr id="32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02049" y="3134826"/>
            <a:ext cx="4918023" cy="523220"/>
          </a:xfrm>
        </p:spPr>
        <p:txBody>
          <a:bodyPr anchor="t" anchorCtr="0">
            <a:sp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90000"/>
              <a:buFont typeface="Century Gothic" panose="020B0502020202020204" pitchFamily="34" charset="0"/>
              <a:buNone/>
              <a:tabLst>
                <a:tab pos="985838" algn="l"/>
              </a:tabLst>
              <a:defRPr lang="fr-FR" sz="1400" b="1" kern="1200" cap="none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Cliquez pour modifier le style</a:t>
            </a:r>
            <a:br>
              <a:rPr lang="fr-FR" dirty="0"/>
            </a:br>
            <a:r>
              <a:rPr lang="fr-FR" dirty="0"/>
              <a:t>des sous-titres du masque</a:t>
            </a:r>
          </a:p>
        </p:txBody>
      </p:sp>
      <p:sp>
        <p:nvSpPr>
          <p:cNvPr id="13" name="Demi-cadre 12"/>
          <p:cNvSpPr/>
          <p:nvPr userDrawn="1"/>
        </p:nvSpPr>
        <p:spPr bwMode="auto">
          <a:xfrm>
            <a:off x="302049" y="1448486"/>
            <a:ext cx="386164" cy="393963"/>
          </a:xfrm>
          <a:prstGeom prst="halfFrame">
            <a:avLst>
              <a:gd name="adj1" fmla="val 12269"/>
              <a:gd name="adj2" fmla="val 13535"/>
            </a:avLst>
          </a:pr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fr-FR"/>
          </a:p>
        </p:txBody>
      </p:sp>
      <p:pic>
        <p:nvPicPr>
          <p:cNvPr id="14" name="Image 13" descr="logo_thales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5940" y="165679"/>
            <a:ext cx="2337181" cy="449458"/>
          </a:xfrm>
          <a:prstGeom prst="rect">
            <a:avLst/>
          </a:prstGeom>
        </p:spPr>
      </p:pic>
      <p:sp>
        <p:nvSpPr>
          <p:cNvPr id="12" name="ZoneTexte 11"/>
          <p:cNvSpPr txBox="1">
            <a:spLocks noChangeArrowheads="1"/>
          </p:cNvSpPr>
          <p:nvPr userDrawn="1"/>
        </p:nvSpPr>
        <p:spPr bwMode="auto">
          <a:xfrm>
            <a:off x="3968750" y="4764094"/>
            <a:ext cx="1206500" cy="170368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wrap="square" tIns="46800" anchor="ctr" anchorCtr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498276" y="-19275"/>
            <a:ext cx="3645724" cy="518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131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02049" y="1007215"/>
            <a:ext cx="4918023" cy="3190787"/>
          </a:xfrm>
        </p:spPr>
        <p:txBody>
          <a:bodyPr/>
          <a:lstStyle>
            <a:lvl1pPr algn="l">
              <a:defRPr sz="2600">
                <a:solidFill>
                  <a:srgbClr val="333366"/>
                </a:solidFill>
              </a:defRPr>
            </a:lvl1pPr>
          </a:lstStyle>
          <a:p>
            <a:r>
              <a:rPr lang="fr-FR" dirty="0"/>
              <a:t>Cliquez et</a:t>
            </a:r>
            <a:br>
              <a:rPr lang="fr-FR" dirty="0"/>
            </a:br>
            <a:r>
              <a:rPr lang="fr-FR" dirty="0"/>
              <a:t>modifiez le titre</a:t>
            </a:r>
          </a:p>
        </p:txBody>
      </p:sp>
      <p:sp>
        <p:nvSpPr>
          <p:cNvPr id="24" name="Freeform 47"/>
          <p:cNvSpPr>
            <a:spLocks/>
          </p:cNvSpPr>
          <p:nvPr userDrawn="1"/>
        </p:nvSpPr>
        <p:spPr bwMode="auto">
          <a:xfrm>
            <a:off x="5210047" y="-519"/>
            <a:ext cx="3946694" cy="5178844"/>
          </a:xfrm>
          <a:custGeom>
            <a:avLst/>
            <a:gdLst>
              <a:gd name="T0" fmla="*/ 0 w 1237"/>
              <a:gd name="T1" fmla="*/ 1390 h 1746"/>
              <a:gd name="T2" fmla="*/ 33 w 1237"/>
              <a:gd name="T3" fmla="*/ 1746 h 1746"/>
              <a:gd name="T4" fmla="*/ 1237 w 1237"/>
              <a:gd name="T5" fmla="*/ 1746 h 1746"/>
              <a:gd name="T6" fmla="*/ 1237 w 1237"/>
              <a:gd name="T7" fmla="*/ 0 h 1746"/>
              <a:gd name="T8" fmla="*/ 584 w 1237"/>
              <a:gd name="T9" fmla="*/ 0 h 1746"/>
              <a:gd name="T10" fmla="*/ 0 w 1237"/>
              <a:gd name="T11" fmla="*/ 1390 h 1746"/>
              <a:gd name="connsiteX0" fmla="*/ 34 w 10770"/>
              <a:gd name="connsiteY0" fmla="*/ 7961 h 10400"/>
              <a:gd name="connsiteX1" fmla="*/ 100 w 10770"/>
              <a:gd name="connsiteY1" fmla="*/ 8577 h 10400"/>
              <a:gd name="connsiteX2" fmla="*/ 10034 w 10770"/>
              <a:gd name="connsiteY2" fmla="*/ 10000 h 10400"/>
              <a:gd name="connsiteX3" fmla="*/ 10034 w 10770"/>
              <a:gd name="connsiteY3" fmla="*/ 0 h 10400"/>
              <a:gd name="connsiteX4" fmla="*/ 4755 w 10770"/>
              <a:gd name="connsiteY4" fmla="*/ 0 h 10400"/>
              <a:gd name="connsiteX5" fmla="*/ 34 w 10770"/>
              <a:gd name="connsiteY5" fmla="*/ 7961 h 10400"/>
              <a:gd name="connsiteX0" fmla="*/ 34 w 10277"/>
              <a:gd name="connsiteY0" fmla="*/ 7961 h 9176"/>
              <a:gd name="connsiteX1" fmla="*/ 100 w 10277"/>
              <a:gd name="connsiteY1" fmla="*/ 8577 h 9176"/>
              <a:gd name="connsiteX2" fmla="*/ 9276 w 10277"/>
              <a:gd name="connsiteY2" fmla="*/ 8529 h 9176"/>
              <a:gd name="connsiteX3" fmla="*/ 10034 w 10277"/>
              <a:gd name="connsiteY3" fmla="*/ 0 h 9176"/>
              <a:gd name="connsiteX4" fmla="*/ 4755 w 10277"/>
              <a:gd name="connsiteY4" fmla="*/ 0 h 9176"/>
              <a:gd name="connsiteX5" fmla="*/ 34 w 10277"/>
              <a:gd name="connsiteY5" fmla="*/ 7961 h 9176"/>
              <a:gd name="connsiteX0" fmla="*/ 33 w 9764"/>
              <a:gd name="connsiteY0" fmla="*/ 8676 h 10304"/>
              <a:gd name="connsiteX1" fmla="*/ 97 w 9764"/>
              <a:gd name="connsiteY1" fmla="*/ 9347 h 10304"/>
              <a:gd name="connsiteX2" fmla="*/ 9026 w 9764"/>
              <a:gd name="connsiteY2" fmla="*/ 9295 h 10304"/>
              <a:gd name="connsiteX3" fmla="*/ 9764 w 9764"/>
              <a:gd name="connsiteY3" fmla="*/ 0 h 10304"/>
              <a:gd name="connsiteX4" fmla="*/ 4627 w 9764"/>
              <a:gd name="connsiteY4" fmla="*/ 0 h 10304"/>
              <a:gd name="connsiteX5" fmla="*/ 33 w 9764"/>
              <a:gd name="connsiteY5" fmla="*/ 8676 h 10304"/>
              <a:gd name="connsiteX0" fmla="*/ 34 w 10016"/>
              <a:gd name="connsiteY0" fmla="*/ 8420 h 9071"/>
              <a:gd name="connsiteX1" fmla="*/ 99 w 10016"/>
              <a:gd name="connsiteY1" fmla="*/ 9071 h 9071"/>
              <a:gd name="connsiteX2" fmla="*/ 9244 w 10016"/>
              <a:gd name="connsiteY2" fmla="*/ 9021 h 9071"/>
              <a:gd name="connsiteX3" fmla="*/ 10000 w 10016"/>
              <a:gd name="connsiteY3" fmla="*/ 0 h 9071"/>
              <a:gd name="connsiteX4" fmla="*/ 4739 w 10016"/>
              <a:gd name="connsiteY4" fmla="*/ 0 h 9071"/>
              <a:gd name="connsiteX5" fmla="*/ 34 w 10016"/>
              <a:gd name="connsiteY5" fmla="*/ 8420 h 9071"/>
              <a:gd name="connsiteX0" fmla="*/ 34 w 9984"/>
              <a:gd name="connsiteY0" fmla="*/ 9282 h 10000"/>
              <a:gd name="connsiteX1" fmla="*/ 99 w 9984"/>
              <a:gd name="connsiteY1" fmla="*/ 10000 h 10000"/>
              <a:gd name="connsiteX2" fmla="*/ 9229 w 9984"/>
              <a:gd name="connsiteY2" fmla="*/ 9945 h 10000"/>
              <a:gd name="connsiteX3" fmla="*/ 9984 w 9984"/>
              <a:gd name="connsiteY3" fmla="*/ 0 h 10000"/>
              <a:gd name="connsiteX4" fmla="*/ 4731 w 9984"/>
              <a:gd name="connsiteY4" fmla="*/ 0 h 10000"/>
              <a:gd name="connsiteX5" fmla="*/ 34 w 9984"/>
              <a:gd name="connsiteY5" fmla="*/ 9282 h 10000"/>
              <a:gd name="connsiteX0" fmla="*/ 34 w 10052"/>
              <a:gd name="connsiteY0" fmla="*/ 9282 h 10443"/>
              <a:gd name="connsiteX1" fmla="*/ 99 w 10052"/>
              <a:gd name="connsiteY1" fmla="*/ 10000 h 10443"/>
              <a:gd name="connsiteX2" fmla="*/ 9822 w 10052"/>
              <a:gd name="connsiteY2" fmla="*/ 10443 h 10443"/>
              <a:gd name="connsiteX3" fmla="*/ 10000 w 10052"/>
              <a:gd name="connsiteY3" fmla="*/ 0 h 10443"/>
              <a:gd name="connsiteX4" fmla="*/ 4739 w 10052"/>
              <a:gd name="connsiteY4" fmla="*/ 0 h 10443"/>
              <a:gd name="connsiteX5" fmla="*/ 34 w 10052"/>
              <a:gd name="connsiteY5" fmla="*/ 9282 h 10443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9355"/>
              <a:gd name="connsiteY0" fmla="*/ 9282 h 10037"/>
              <a:gd name="connsiteX1" fmla="*/ 99 w 9355"/>
              <a:gd name="connsiteY1" fmla="*/ 10000 h 10037"/>
              <a:gd name="connsiteX2" fmla="*/ 9244 w 9355"/>
              <a:gd name="connsiteY2" fmla="*/ 10037 h 10037"/>
              <a:gd name="connsiteX3" fmla="*/ 9266 w 9355"/>
              <a:gd name="connsiteY3" fmla="*/ 37 h 10037"/>
              <a:gd name="connsiteX4" fmla="*/ 4739 w 9355"/>
              <a:gd name="connsiteY4" fmla="*/ 0 h 10037"/>
              <a:gd name="connsiteX5" fmla="*/ 34 w 9355"/>
              <a:gd name="connsiteY5" fmla="*/ 9282 h 10037"/>
              <a:gd name="connsiteX0" fmla="*/ 36 w 10063"/>
              <a:gd name="connsiteY0" fmla="*/ 9248 h 10000"/>
              <a:gd name="connsiteX1" fmla="*/ 106 w 10063"/>
              <a:gd name="connsiteY1" fmla="*/ 9963 h 10000"/>
              <a:gd name="connsiteX2" fmla="*/ 9881 w 10063"/>
              <a:gd name="connsiteY2" fmla="*/ 10000 h 10000"/>
              <a:gd name="connsiteX3" fmla="*/ 9905 w 10063"/>
              <a:gd name="connsiteY3" fmla="*/ 37 h 10000"/>
              <a:gd name="connsiteX4" fmla="*/ 5066 w 10063"/>
              <a:gd name="connsiteY4" fmla="*/ 0 h 10000"/>
              <a:gd name="connsiteX5" fmla="*/ 36 w 10063"/>
              <a:gd name="connsiteY5" fmla="*/ 9248 h 10000"/>
              <a:gd name="connsiteX0" fmla="*/ 36 w 11201"/>
              <a:gd name="connsiteY0" fmla="*/ 9248 h 10000"/>
              <a:gd name="connsiteX1" fmla="*/ 106 w 11201"/>
              <a:gd name="connsiteY1" fmla="*/ 9963 h 10000"/>
              <a:gd name="connsiteX2" fmla="*/ 9881 w 11201"/>
              <a:gd name="connsiteY2" fmla="*/ 10000 h 10000"/>
              <a:gd name="connsiteX3" fmla="*/ 9905 w 11201"/>
              <a:gd name="connsiteY3" fmla="*/ 37 h 10000"/>
              <a:gd name="connsiteX4" fmla="*/ 5066 w 11201"/>
              <a:gd name="connsiteY4" fmla="*/ 0 h 10000"/>
              <a:gd name="connsiteX5" fmla="*/ 36 w 11201"/>
              <a:gd name="connsiteY5" fmla="*/ 9248 h 10000"/>
              <a:gd name="connsiteX0" fmla="*/ 36 w 9905"/>
              <a:gd name="connsiteY0" fmla="*/ 9248 h 10000"/>
              <a:gd name="connsiteX1" fmla="*/ 106 w 9905"/>
              <a:gd name="connsiteY1" fmla="*/ 9963 h 10000"/>
              <a:gd name="connsiteX2" fmla="*/ 9881 w 9905"/>
              <a:gd name="connsiteY2" fmla="*/ 10000 h 10000"/>
              <a:gd name="connsiteX3" fmla="*/ 9905 w 9905"/>
              <a:gd name="connsiteY3" fmla="*/ 37 h 10000"/>
              <a:gd name="connsiteX4" fmla="*/ 5066 w 9905"/>
              <a:gd name="connsiteY4" fmla="*/ 0 h 10000"/>
              <a:gd name="connsiteX5" fmla="*/ 36 w 9905"/>
              <a:gd name="connsiteY5" fmla="*/ 9248 h 10000"/>
              <a:gd name="connsiteX0" fmla="*/ 37 w 10001"/>
              <a:gd name="connsiteY0" fmla="*/ 9248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9248 h 10000"/>
              <a:gd name="connsiteX0" fmla="*/ 37 w 10001"/>
              <a:gd name="connsiteY0" fmla="*/ 8311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8311 h 10000"/>
              <a:gd name="connsiteX0" fmla="*/ 0 w 9964"/>
              <a:gd name="connsiteY0" fmla="*/ 8311 h 10000"/>
              <a:gd name="connsiteX1" fmla="*/ 71 w 9964"/>
              <a:gd name="connsiteY1" fmla="*/ 9963 h 10000"/>
              <a:gd name="connsiteX2" fmla="*/ 9940 w 9964"/>
              <a:gd name="connsiteY2" fmla="*/ 10000 h 10000"/>
              <a:gd name="connsiteX3" fmla="*/ 9964 w 9964"/>
              <a:gd name="connsiteY3" fmla="*/ 37 h 10000"/>
              <a:gd name="connsiteX4" fmla="*/ 5079 w 9964"/>
              <a:gd name="connsiteY4" fmla="*/ 0 h 10000"/>
              <a:gd name="connsiteX5" fmla="*/ 0 w 9964"/>
              <a:gd name="connsiteY5" fmla="*/ 8311 h 10000"/>
              <a:gd name="connsiteX0" fmla="*/ 5129 w 10032"/>
              <a:gd name="connsiteY0" fmla="*/ 0 h 10000"/>
              <a:gd name="connsiteX1" fmla="*/ 103 w 10032"/>
              <a:gd name="connsiteY1" fmla="*/ 9963 h 10000"/>
              <a:gd name="connsiteX2" fmla="*/ 10008 w 10032"/>
              <a:gd name="connsiteY2" fmla="*/ 10000 h 10000"/>
              <a:gd name="connsiteX3" fmla="*/ 10032 w 10032"/>
              <a:gd name="connsiteY3" fmla="*/ 37 h 10000"/>
              <a:gd name="connsiteX4" fmla="*/ 5129 w 10032"/>
              <a:gd name="connsiteY4" fmla="*/ 0 h 10000"/>
              <a:gd name="connsiteX0" fmla="*/ 5162 w 10065"/>
              <a:gd name="connsiteY0" fmla="*/ 0 h 10000"/>
              <a:gd name="connsiteX1" fmla="*/ 136 w 10065"/>
              <a:gd name="connsiteY1" fmla="*/ 9963 h 10000"/>
              <a:gd name="connsiteX2" fmla="*/ 10041 w 10065"/>
              <a:gd name="connsiteY2" fmla="*/ 10000 h 10000"/>
              <a:gd name="connsiteX3" fmla="*/ 10065 w 10065"/>
              <a:gd name="connsiteY3" fmla="*/ 37 h 10000"/>
              <a:gd name="connsiteX4" fmla="*/ 5162 w 10065"/>
              <a:gd name="connsiteY4" fmla="*/ 0 h 10000"/>
              <a:gd name="connsiteX0" fmla="*/ 5174 w 10077"/>
              <a:gd name="connsiteY0" fmla="*/ 0 h 10000"/>
              <a:gd name="connsiteX1" fmla="*/ 148 w 10077"/>
              <a:gd name="connsiteY1" fmla="*/ 9963 h 10000"/>
              <a:gd name="connsiteX2" fmla="*/ 10053 w 10077"/>
              <a:gd name="connsiteY2" fmla="*/ 10000 h 10000"/>
              <a:gd name="connsiteX3" fmla="*/ 10077 w 10077"/>
              <a:gd name="connsiteY3" fmla="*/ 37 h 10000"/>
              <a:gd name="connsiteX4" fmla="*/ 5174 w 10077"/>
              <a:gd name="connsiteY4" fmla="*/ 0 h 10000"/>
              <a:gd name="connsiteX0" fmla="*/ 4965 w 9868"/>
              <a:gd name="connsiteY0" fmla="*/ 0 h 10000"/>
              <a:gd name="connsiteX1" fmla="*/ 156 w 9868"/>
              <a:gd name="connsiteY1" fmla="*/ 9963 h 10000"/>
              <a:gd name="connsiteX2" fmla="*/ 9844 w 9868"/>
              <a:gd name="connsiteY2" fmla="*/ 10000 h 10000"/>
              <a:gd name="connsiteX3" fmla="*/ 9868 w 9868"/>
              <a:gd name="connsiteY3" fmla="*/ 37 h 10000"/>
              <a:gd name="connsiteX4" fmla="*/ 4965 w 9868"/>
              <a:gd name="connsiteY4" fmla="*/ 0 h 10000"/>
              <a:gd name="connsiteX0" fmla="*/ 4977 w 9946"/>
              <a:gd name="connsiteY0" fmla="*/ 0 h 10000"/>
              <a:gd name="connsiteX1" fmla="*/ 104 w 9946"/>
              <a:gd name="connsiteY1" fmla="*/ 9963 h 10000"/>
              <a:gd name="connsiteX2" fmla="*/ 9922 w 9946"/>
              <a:gd name="connsiteY2" fmla="*/ 10000 h 10000"/>
              <a:gd name="connsiteX3" fmla="*/ 9946 w 9946"/>
              <a:gd name="connsiteY3" fmla="*/ 37 h 10000"/>
              <a:gd name="connsiteX4" fmla="*/ 4977 w 9946"/>
              <a:gd name="connsiteY4" fmla="*/ 0 h 10000"/>
              <a:gd name="connsiteX0" fmla="*/ 5026 w 10022"/>
              <a:gd name="connsiteY0" fmla="*/ 0 h 10000"/>
              <a:gd name="connsiteX1" fmla="*/ 127 w 10022"/>
              <a:gd name="connsiteY1" fmla="*/ 9963 h 10000"/>
              <a:gd name="connsiteX2" fmla="*/ 9998 w 10022"/>
              <a:gd name="connsiteY2" fmla="*/ 10000 h 10000"/>
              <a:gd name="connsiteX3" fmla="*/ 10022 w 10022"/>
              <a:gd name="connsiteY3" fmla="*/ 37 h 10000"/>
              <a:gd name="connsiteX4" fmla="*/ 5026 w 10022"/>
              <a:gd name="connsiteY4" fmla="*/ 0 h 10000"/>
              <a:gd name="connsiteX0" fmla="*/ 5168 w 10164"/>
              <a:gd name="connsiteY0" fmla="*/ 0 h 10000"/>
              <a:gd name="connsiteX1" fmla="*/ 122 w 10164"/>
              <a:gd name="connsiteY1" fmla="*/ 9963 h 10000"/>
              <a:gd name="connsiteX2" fmla="*/ 10140 w 10164"/>
              <a:gd name="connsiteY2" fmla="*/ 10000 h 10000"/>
              <a:gd name="connsiteX3" fmla="*/ 10164 w 10164"/>
              <a:gd name="connsiteY3" fmla="*/ 37 h 10000"/>
              <a:gd name="connsiteX4" fmla="*/ 5168 w 10164"/>
              <a:gd name="connsiteY4" fmla="*/ 0 h 10000"/>
              <a:gd name="connsiteX0" fmla="*/ 5168 w 10164"/>
              <a:gd name="connsiteY0" fmla="*/ 0 h 9987"/>
              <a:gd name="connsiteX1" fmla="*/ 122 w 10164"/>
              <a:gd name="connsiteY1" fmla="*/ 9963 h 9987"/>
              <a:gd name="connsiteX2" fmla="*/ 10140 w 10164"/>
              <a:gd name="connsiteY2" fmla="*/ 9987 h 9987"/>
              <a:gd name="connsiteX3" fmla="*/ 10164 w 10164"/>
              <a:gd name="connsiteY3" fmla="*/ 37 h 9987"/>
              <a:gd name="connsiteX4" fmla="*/ 5168 w 10164"/>
              <a:gd name="connsiteY4" fmla="*/ 0 h 9987"/>
              <a:gd name="connsiteX0" fmla="*/ 5085 w 10000"/>
              <a:gd name="connsiteY0" fmla="*/ 1 h 10001"/>
              <a:gd name="connsiteX1" fmla="*/ 120 w 10000"/>
              <a:gd name="connsiteY1" fmla="*/ 9977 h 10001"/>
              <a:gd name="connsiteX2" fmla="*/ 9976 w 10000"/>
              <a:gd name="connsiteY2" fmla="*/ 10001 h 10001"/>
              <a:gd name="connsiteX3" fmla="*/ 10000 w 10000"/>
              <a:gd name="connsiteY3" fmla="*/ 0 h 10001"/>
              <a:gd name="connsiteX4" fmla="*/ 5085 w 10000"/>
              <a:gd name="connsiteY4" fmla="*/ 1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" name="Rectangle 1030"/>
          <p:cNvSpPr>
            <a:spLocks noChangeArrowheads="1"/>
          </p:cNvSpPr>
          <p:nvPr userDrawn="1"/>
        </p:nvSpPr>
        <p:spPr bwMode="auto">
          <a:xfrm>
            <a:off x="219119" y="4819429"/>
            <a:ext cx="4403725" cy="1365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tIns="0" bIns="0">
            <a:noAutofit/>
          </a:bodyPr>
          <a:lstStyle/>
          <a:p>
            <a:pPr algn="l"/>
            <a:r>
              <a:rPr lang="en-AU" sz="900" dirty="0">
                <a:solidFill>
                  <a:schemeClr val="tx1"/>
                </a:solidFill>
                <a:latin typeface="Century Gothic" pitchFamily="34" charset="0"/>
              </a:rPr>
              <a:t>www.thalesgroup.com/cic</a:t>
            </a:r>
          </a:p>
        </p:txBody>
      </p:sp>
      <p:sp>
        <p:nvSpPr>
          <p:cNvPr id="32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02049" y="3134826"/>
            <a:ext cx="4918023" cy="523220"/>
          </a:xfrm>
        </p:spPr>
        <p:txBody>
          <a:bodyPr anchor="t" anchorCtr="0">
            <a:sp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90000"/>
              <a:buFont typeface="Century Gothic" panose="020B0502020202020204" pitchFamily="34" charset="0"/>
              <a:buNone/>
              <a:tabLst>
                <a:tab pos="985838" algn="l"/>
              </a:tabLst>
              <a:defRPr lang="fr-FR" sz="1400" b="1" kern="1200" cap="none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Cliquez pour modifier le style</a:t>
            </a:r>
            <a:br>
              <a:rPr lang="fr-FR" dirty="0"/>
            </a:br>
            <a:r>
              <a:rPr lang="fr-FR" dirty="0"/>
              <a:t>des sous-titres du masque</a:t>
            </a:r>
          </a:p>
        </p:txBody>
      </p:sp>
      <p:sp>
        <p:nvSpPr>
          <p:cNvPr id="13" name="Demi-cadre 12"/>
          <p:cNvSpPr/>
          <p:nvPr userDrawn="1"/>
        </p:nvSpPr>
        <p:spPr bwMode="auto">
          <a:xfrm>
            <a:off x="302049" y="1448486"/>
            <a:ext cx="386164" cy="393963"/>
          </a:xfrm>
          <a:prstGeom prst="halfFrame">
            <a:avLst>
              <a:gd name="adj1" fmla="val 12269"/>
              <a:gd name="adj2" fmla="val 13535"/>
            </a:avLst>
          </a:pr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fr-FR"/>
          </a:p>
        </p:txBody>
      </p:sp>
      <p:pic>
        <p:nvPicPr>
          <p:cNvPr id="14" name="Image 13" descr="logo_thales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5940" y="165679"/>
            <a:ext cx="2337181" cy="449458"/>
          </a:xfrm>
          <a:prstGeom prst="rect">
            <a:avLst/>
          </a:prstGeom>
        </p:spPr>
      </p:pic>
      <p:sp>
        <p:nvSpPr>
          <p:cNvPr id="11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50" y="-9525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2000" anchor="ctr" anchorCtr="0"/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AU" dirty="0"/>
          </a:p>
        </p:txBody>
      </p:sp>
      <p:sp>
        <p:nvSpPr>
          <p:cNvPr id="12" name="ZoneTexte 11"/>
          <p:cNvSpPr txBox="1">
            <a:spLocks noChangeArrowheads="1"/>
          </p:cNvSpPr>
          <p:nvPr userDrawn="1"/>
        </p:nvSpPr>
        <p:spPr bwMode="auto">
          <a:xfrm>
            <a:off x="3968750" y="4764094"/>
            <a:ext cx="1206500" cy="170368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wrap="square" tIns="46800" anchor="ctr" anchorCtr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</p:txBody>
      </p:sp>
    </p:spTree>
    <p:extLst>
      <p:ext uri="{BB962C8B-B14F-4D97-AF65-F5344CB8AC3E}">
        <p14:creationId xmlns:p14="http://schemas.microsoft.com/office/powerpoint/2010/main" val="2239950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600"/>
              </a:spcBef>
              <a:spcAft>
                <a:spcPts val="1200"/>
              </a:spcAft>
              <a:defRPr/>
            </a:lvl1pPr>
            <a:lvl3pPr>
              <a:spcAft>
                <a:spcPts val="0"/>
              </a:spcAft>
              <a:defRPr/>
            </a:lvl3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267287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344553"/>
            <a:ext cx="4918023" cy="866897"/>
          </a:xfrm>
        </p:spPr>
        <p:txBody>
          <a:bodyPr/>
          <a:lstStyle>
            <a:lvl1pPr algn="l">
              <a:defRPr sz="2400" baseline="0">
                <a:solidFill>
                  <a:srgbClr val="33336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24" name="Freeform 47"/>
          <p:cNvSpPr>
            <a:spLocks/>
          </p:cNvSpPr>
          <p:nvPr userDrawn="1"/>
        </p:nvSpPr>
        <p:spPr bwMode="auto">
          <a:xfrm>
            <a:off x="5210047" y="-519"/>
            <a:ext cx="3946694" cy="5178844"/>
          </a:xfrm>
          <a:custGeom>
            <a:avLst/>
            <a:gdLst>
              <a:gd name="T0" fmla="*/ 0 w 1237"/>
              <a:gd name="T1" fmla="*/ 1390 h 1746"/>
              <a:gd name="T2" fmla="*/ 33 w 1237"/>
              <a:gd name="T3" fmla="*/ 1746 h 1746"/>
              <a:gd name="T4" fmla="*/ 1237 w 1237"/>
              <a:gd name="T5" fmla="*/ 1746 h 1746"/>
              <a:gd name="T6" fmla="*/ 1237 w 1237"/>
              <a:gd name="T7" fmla="*/ 0 h 1746"/>
              <a:gd name="T8" fmla="*/ 584 w 1237"/>
              <a:gd name="T9" fmla="*/ 0 h 1746"/>
              <a:gd name="T10" fmla="*/ 0 w 1237"/>
              <a:gd name="T11" fmla="*/ 1390 h 1746"/>
              <a:gd name="connsiteX0" fmla="*/ 34 w 10770"/>
              <a:gd name="connsiteY0" fmla="*/ 7961 h 10400"/>
              <a:gd name="connsiteX1" fmla="*/ 100 w 10770"/>
              <a:gd name="connsiteY1" fmla="*/ 8577 h 10400"/>
              <a:gd name="connsiteX2" fmla="*/ 10034 w 10770"/>
              <a:gd name="connsiteY2" fmla="*/ 10000 h 10400"/>
              <a:gd name="connsiteX3" fmla="*/ 10034 w 10770"/>
              <a:gd name="connsiteY3" fmla="*/ 0 h 10400"/>
              <a:gd name="connsiteX4" fmla="*/ 4755 w 10770"/>
              <a:gd name="connsiteY4" fmla="*/ 0 h 10400"/>
              <a:gd name="connsiteX5" fmla="*/ 34 w 10770"/>
              <a:gd name="connsiteY5" fmla="*/ 7961 h 10400"/>
              <a:gd name="connsiteX0" fmla="*/ 34 w 10277"/>
              <a:gd name="connsiteY0" fmla="*/ 7961 h 9176"/>
              <a:gd name="connsiteX1" fmla="*/ 100 w 10277"/>
              <a:gd name="connsiteY1" fmla="*/ 8577 h 9176"/>
              <a:gd name="connsiteX2" fmla="*/ 9276 w 10277"/>
              <a:gd name="connsiteY2" fmla="*/ 8529 h 9176"/>
              <a:gd name="connsiteX3" fmla="*/ 10034 w 10277"/>
              <a:gd name="connsiteY3" fmla="*/ 0 h 9176"/>
              <a:gd name="connsiteX4" fmla="*/ 4755 w 10277"/>
              <a:gd name="connsiteY4" fmla="*/ 0 h 9176"/>
              <a:gd name="connsiteX5" fmla="*/ 34 w 10277"/>
              <a:gd name="connsiteY5" fmla="*/ 7961 h 9176"/>
              <a:gd name="connsiteX0" fmla="*/ 33 w 9764"/>
              <a:gd name="connsiteY0" fmla="*/ 8676 h 10304"/>
              <a:gd name="connsiteX1" fmla="*/ 97 w 9764"/>
              <a:gd name="connsiteY1" fmla="*/ 9347 h 10304"/>
              <a:gd name="connsiteX2" fmla="*/ 9026 w 9764"/>
              <a:gd name="connsiteY2" fmla="*/ 9295 h 10304"/>
              <a:gd name="connsiteX3" fmla="*/ 9764 w 9764"/>
              <a:gd name="connsiteY3" fmla="*/ 0 h 10304"/>
              <a:gd name="connsiteX4" fmla="*/ 4627 w 9764"/>
              <a:gd name="connsiteY4" fmla="*/ 0 h 10304"/>
              <a:gd name="connsiteX5" fmla="*/ 33 w 9764"/>
              <a:gd name="connsiteY5" fmla="*/ 8676 h 10304"/>
              <a:gd name="connsiteX0" fmla="*/ 34 w 10016"/>
              <a:gd name="connsiteY0" fmla="*/ 8420 h 9071"/>
              <a:gd name="connsiteX1" fmla="*/ 99 w 10016"/>
              <a:gd name="connsiteY1" fmla="*/ 9071 h 9071"/>
              <a:gd name="connsiteX2" fmla="*/ 9244 w 10016"/>
              <a:gd name="connsiteY2" fmla="*/ 9021 h 9071"/>
              <a:gd name="connsiteX3" fmla="*/ 10000 w 10016"/>
              <a:gd name="connsiteY3" fmla="*/ 0 h 9071"/>
              <a:gd name="connsiteX4" fmla="*/ 4739 w 10016"/>
              <a:gd name="connsiteY4" fmla="*/ 0 h 9071"/>
              <a:gd name="connsiteX5" fmla="*/ 34 w 10016"/>
              <a:gd name="connsiteY5" fmla="*/ 8420 h 9071"/>
              <a:gd name="connsiteX0" fmla="*/ 34 w 9984"/>
              <a:gd name="connsiteY0" fmla="*/ 9282 h 10000"/>
              <a:gd name="connsiteX1" fmla="*/ 99 w 9984"/>
              <a:gd name="connsiteY1" fmla="*/ 10000 h 10000"/>
              <a:gd name="connsiteX2" fmla="*/ 9229 w 9984"/>
              <a:gd name="connsiteY2" fmla="*/ 9945 h 10000"/>
              <a:gd name="connsiteX3" fmla="*/ 9984 w 9984"/>
              <a:gd name="connsiteY3" fmla="*/ 0 h 10000"/>
              <a:gd name="connsiteX4" fmla="*/ 4731 w 9984"/>
              <a:gd name="connsiteY4" fmla="*/ 0 h 10000"/>
              <a:gd name="connsiteX5" fmla="*/ 34 w 9984"/>
              <a:gd name="connsiteY5" fmla="*/ 9282 h 10000"/>
              <a:gd name="connsiteX0" fmla="*/ 34 w 10052"/>
              <a:gd name="connsiteY0" fmla="*/ 9282 h 10443"/>
              <a:gd name="connsiteX1" fmla="*/ 99 w 10052"/>
              <a:gd name="connsiteY1" fmla="*/ 10000 h 10443"/>
              <a:gd name="connsiteX2" fmla="*/ 9822 w 10052"/>
              <a:gd name="connsiteY2" fmla="*/ 10443 h 10443"/>
              <a:gd name="connsiteX3" fmla="*/ 10000 w 10052"/>
              <a:gd name="connsiteY3" fmla="*/ 0 h 10443"/>
              <a:gd name="connsiteX4" fmla="*/ 4739 w 10052"/>
              <a:gd name="connsiteY4" fmla="*/ 0 h 10443"/>
              <a:gd name="connsiteX5" fmla="*/ 34 w 10052"/>
              <a:gd name="connsiteY5" fmla="*/ 9282 h 10443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9355"/>
              <a:gd name="connsiteY0" fmla="*/ 9282 h 10037"/>
              <a:gd name="connsiteX1" fmla="*/ 99 w 9355"/>
              <a:gd name="connsiteY1" fmla="*/ 10000 h 10037"/>
              <a:gd name="connsiteX2" fmla="*/ 9244 w 9355"/>
              <a:gd name="connsiteY2" fmla="*/ 10037 h 10037"/>
              <a:gd name="connsiteX3" fmla="*/ 9266 w 9355"/>
              <a:gd name="connsiteY3" fmla="*/ 37 h 10037"/>
              <a:gd name="connsiteX4" fmla="*/ 4739 w 9355"/>
              <a:gd name="connsiteY4" fmla="*/ 0 h 10037"/>
              <a:gd name="connsiteX5" fmla="*/ 34 w 9355"/>
              <a:gd name="connsiteY5" fmla="*/ 9282 h 10037"/>
              <a:gd name="connsiteX0" fmla="*/ 36 w 10063"/>
              <a:gd name="connsiteY0" fmla="*/ 9248 h 10000"/>
              <a:gd name="connsiteX1" fmla="*/ 106 w 10063"/>
              <a:gd name="connsiteY1" fmla="*/ 9963 h 10000"/>
              <a:gd name="connsiteX2" fmla="*/ 9881 w 10063"/>
              <a:gd name="connsiteY2" fmla="*/ 10000 h 10000"/>
              <a:gd name="connsiteX3" fmla="*/ 9905 w 10063"/>
              <a:gd name="connsiteY3" fmla="*/ 37 h 10000"/>
              <a:gd name="connsiteX4" fmla="*/ 5066 w 10063"/>
              <a:gd name="connsiteY4" fmla="*/ 0 h 10000"/>
              <a:gd name="connsiteX5" fmla="*/ 36 w 10063"/>
              <a:gd name="connsiteY5" fmla="*/ 9248 h 10000"/>
              <a:gd name="connsiteX0" fmla="*/ 36 w 11201"/>
              <a:gd name="connsiteY0" fmla="*/ 9248 h 10000"/>
              <a:gd name="connsiteX1" fmla="*/ 106 w 11201"/>
              <a:gd name="connsiteY1" fmla="*/ 9963 h 10000"/>
              <a:gd name="connsiteX2" fmla="*/ 9881 w 11201"/>
              <a:gd name="connsiteY2" fmla="*/ 10000 h 10000"/>
              <a:gd name="connsiteX3" fmla="*/ 9905 w 11201"/>
              <a:gd name="connsiteY3" fmla="*/ 37 h 10000"/>
              <a:gd name="connsiteX4" fmla="*/ 5066 w 11201"/>
              <a:gd name="connsiteY4" fmla="*/ 0 h 10000"/>
              <a:gd name="connsiteX5" fmla="*/ 36 w 11201"/>
              <a:gd name="connsiteY5" fmla="*/ 9248 h 10000"/>
              <a:gd name="connsiteX0" fmla="*/ 36 w 9905"/>
              <a:gd name="connsiteY0" fmla="*/ 9248 h 10000"/>
              <a:gd name="connsiteX1" fmla="*/ 106 w 9905"/>
              <a:gd name="connsiteY1" fmla="*/ 9963 h 10000"/>
              <a:gd name="connsiteX2" fmla="*/ 9881 w 9905"/>
              <a:gd name="connsiteY2" fmla="*/ 10000 h 10000"/>
              <a:gd name="connsiteX3" fmla="*/ 9905 w 9905"/>
              <a:gd name="connsiteY3" fmla="*/ 37 h 10000"/>
              <a:gd name="connsiteX4" fmla="*/ 5066 w 9905"/>
              <a:gd name="connsiteY4" fmla="*/ 0 h 10000"/>
              <a:gd name="connsiteX5" fmla="*/ 36 w 9905"/>
              <a:gd name="connsiteY5" fmla="*/ 9248 h 10000"/>
              <a:gd name="connsiteX0" fmla="*/ 37 w 10001"/>
              <a:gd name="connsiteY0" fmla="*/ 9248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9248 h 10000"/>
              <a:gd name="connsiteX0" fmla="*/ 37 w 10001"/>
              <a:gd name="connsiteY0" fmla="*/ 8311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8311 h 10000"/>
              <a:gd name="connsiteX0" fmla="*/ 0 w 9964"/>
              <a:gd name="connsiteY0" fmla="*/ 8311 h 10000"/>
              <a:gd name="connsiteX1" fmla="*/ 71 w 9964"/>
              <a:gd name="connsiteY1" fmla="*/ 9963 h 10000"/>
              <a:gd name="connsiteX2" fmla="*/ 9940 w 9964"/>
              <a:gd name="connsiteY2" fmla="*/ 10000 h 10000"/>
              <a:gd name="connsiteX3" fmla="*/ 9964 w 9964"/>
              <a:gd name="connsiteY3" fmla="*/ 37 h 10000"/>
              <a:gd name="connsiteX4" fmla="*/ 5079 w 9964"/>
              <a:gd name="connsiteY4" fmla="*/ 0 h 10000"/>
              <a:gd name="connsiteX5" fmla="*/ 0 w 9964"/>
              <a:gd name="connsiteY5" fmla="*/ 8311 h 10000"/>
              <a:gd name="connsiteX0" fmla="*/ 5129 w 10032"/>
              <a:gd name="connsiteY0" fmla="*/ 0 h 10000"/>
              <a:gd name="connsiteX1" fmla="*/ 103 w 10032"/>
              <a:gd name="connsiteY1" fmla="*/ 9963 h 10000"/>
              <a:gd name="connsiteX2" fmla="*/ 10008 w 10032"/>
              <a:gd name="connsiteY2" fmla="*/ 10000 h 10000"/>
              <a:gd name="connsiteX3" fmla="*/ 10032 w 10032"/>
              <a:gd name="connsiteY3" fmla="*/ 37 h 10000"/>
              <a:gd name="connsiteX4" fmla="*/ 5129 w 10032"/>
              <a:gd name="connsiteY4" fmla="*/ 0 h 10000"/>
              <a:gd name="connsiteX0" fmla="*/ 5162 w 10065"/>
              <a:gd name="connsiteY0" fmla="*/ 0 h 10000"/>
              <a:gd name="connsiteX1" fmla="*/ 136 w 10065"/>
              <a:gd name="connsiteY1" fmla="*/ 9963 h 10000"/>
              <a:gd name="connsiteX2" fmla="*/ 10041 w 10065"/>
              <a:gd name="connsiteY2" fmla="*/ 10000 h 10000"/>
              <a:gd name="connsiteX3" fmla="*/ 10065 w 10065"/>
              <a:gd name="connsiteY3" fmla="*/ 37 h 10000"/>
              <a:gd name="connsiteX4" fmla="*/ 5162 w 10065"/>
              <a:gd name="connsiteY4" fmla="*/ 0 h 10000"/>
              <a:gd name="connsiteX0" fmla="*/ 5174 w 10077"/>
              <a:gd name="connsiteY0" fmla="*/ 0 h 10000"/>
              <a:gd name="connsiteX1" fmla="*/ 148 w 10077"/>
              <a:gd name="connsiteY1" fmla="*/ 9963 h 10000"/>
              <a:gd name="connsiteX2" fmla="*/ 10053 w 10077"/>
              <a:gd name="connsiteY2" fmla="*/ 10000 h 10000"/>
              <a:gd name="connsiteX3" fmla="*/ 10077 w 10077"/>
              <a:gd name="connsiteY3" fmla="*/ 37 h 10000"/>
              <a:gd name="connsiteX4" fmla="*/ 5174 w 10077"/>
              <a:gd name="connsiteY4" fmla="*/ 0 h 10000"/>
              <a:gd name="connsiteX0" fmla="*/ 4965 w 9868"/>
              <a:gd name="connsiteY0" fmla="*/ 0 h 10000"/>
              <a:gd name="connsiteX1" fmla="*/ 156 w 9868"/>
              <a:gd name="connsiteY1" fmla="*/ 9963 h 10000"/>
              <a:gd name="connsiteX2" fmla="*/ 9844 w 9868"/>
              <a:gd name="connsiteY2" fmla="*/ 10000 h 10000"/>
              <a:gd name="connsiteX3" fmla="*/ 9868 w 9868"/>
              <a:gd name="connsiteY3" fmla="*/ 37 h 10000"/>
              <a:gd name="connsiteX4" fmla="*/ 4965 w 9868"/>
              <a:gd name="connsiteY4" fmla="*/ 0 h 10000"/>
              <a:gd name="connsiteX0" fmla="*/ 4977 w 9946"/>
              <a:gd name="connsiteY0" fmla="*/ 0 h 10000"/>
              <a:gd name="connsiteX1" fmla="*/ 104 w 9946"/>
              <a:gd name="connsiteY1" fmla="*/ 9963 h 10000"/>
              <a:gd name="connsiteX2" fmla="*/ 9922 w 9946"/>
              <a:gd name="connsiteY2" fmla="*/ 10000 h 10000"/>
              <a:gd name="connsiteX3" fmla="*/ 9946 w 9946"/>
              <a:gd name="connsiteY3" fmla="*/ 37 h 10000"/>
              <a:gd name="connsiteX4" fmla="*/ 4977 w 9946"/>
              <a:gd name="connsiteY4" fmla="*/ 0 h 10000"/>
              <a:gd name="connsiteX0" fmla="*/ 5026 w 10022"/>
              <a:gd name="connsiteY0" fmla="*/ 0 h 10000"/>
              <a:gd name="connsiteX1" fmla="*/ 127 w 10022"/>
              <a:gd name="connsiteY1" fmla="*/ 9963 h 10000"/>
              <a:gd name="connsiteX2" fmla="*/ 9998 w 10022"/>
              <a:gd name="connsiteY2" fmla="*/ 10000 h 10000"/>
              <a:gd name="connsiteX3" fmla="*/ 10022 w 10022"/>
              <a:gd name="connsiteY3" fmla="*/ 37 h 10000"/>
              <a:gd name="connsiteX4" fmla="*/ 5026 w 10022"/>
              <a:gd name="connsiteY4" fmla="*/ 0 h 10000"/>
              <a:gd name="connsiteX0" fmla="*/ 5168 w 10164"/>
              <a:gd name="connsiteY0" fmla="*/ 0 h 10000"/>
              <a:gd name="connsiteX1" fmla="*/ 122 w 10164"/>
              <a:gd name="connsiteY1" fmla="*/ 9963 h 10000"/>
              <a:gd name="connsiteX2" fmla="*/ 10140 w 10164"/>
              <a:gd name="connsiteY2" fmla="*/ 10000 h 10000"/>
              <a:gd name="connsiteX3" fmla="*/ 10164 w 10164"/>
              <a:gd name="connsiteY3" fmla="*/ 37 h 10000"/>
              <a:gd name="connsiteX4" fmla="*/ 5168 w 10164"/>
              <a:gd name="connsiteY4" fmla="*/ 0 h 10000"/>
              <a:gd name="connsiteX0" fmla="*/ 5168 w 10164"/>
              <a:gd name="connsiteY0" fmla="*/ 0 h 9987"/>
              <a:gd name="connsiteX1" fmla="*/ 122 w 10164"/>
              <a:gd name="connsiteY1" fmla="*/ 9963 h 9987"/>
              <a:gd name="connsiteX2" fmla="*/ 10140 w 10164"/>
              <a:gd name="connsiteY2" fmla="*/ 9987 h 9987"/>
              <a:gd name="connsiteX3" fmla="*/ 10164 w 10164"/>
              <a:gd name="connsiteY3" fmla="*/ 37 h 9987"/>
              <a:gd name="connsiteX4" fmla="*/ 5168 w 10164"/>
              <a:gd name="connsiteY4" fmla="*/ 0 h 9987"/>
              <a:gd name="connsiteX0" fmla="*/ 5085 w 10000"/>
              <a:gd name="connsiteY0" fmla="*/ 1 h 10001"/>
              <a:gd name="connsiteX1" fmla="*/ 120 w 10000"/>
              <a:gd name="connsiteY1" fmla="*/ 9977 h 10001"/>
              <a:gd name="connsiteX2" fmla="*/ 9976 w 10000"/>
              <a:gd name="connsiteY2" fmla="*/ 10001 h 10001"/>
              <a:gd name="connsiteX3" fmla="*/ 10000 w 10000"/>
              <a:gd name="connsiteY3" fmla="*/ 0 h 10001"/>
              <a:gd name="connsiteX4" fmla="*/ 5085 w 10000"/>
              <a:gd name="connsiteY4" fmla="*/ 1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" name="Rectangle 1030"/>
          <p:cNvSpPr>
            <a:spLocks noChangeArrowheads="1"/>
          </p:cNvSpPr>
          <p:nvPr userDrawn="1"/>
        </p:nvSpPr>
        <p:spPr bwMode="auto">
          <a:xfrm>
            <a:off x="219119" y="4819429"/>
            <a:ext cx="4403725" cy="1365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tIns="0" bIns="0">
            <a:noAutofit/>
          </a:bodyPr>
          <a:lstStyle/>
          <a:p>
            <a:pPr algn="l"/>
            <a:r>
              <a:rPr lang="en-AU" sz="900" dirty="0">
                <a:solidFill>
                  <a:schemeClr val="tx1"/>
                </a:solidFill>
                <a:latin typeface="Century Gothic" pitchFamily="34" charset="0"/>
              </a:rPr>
              <a:t>www.thalesgroup.com</a:t>
            </a:r>
          </a:p>
        </p:txBody>
      </p:sp>
      <p:sp>
        <p:nvSpPr>
          <p:cNvPr id="32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02049" y="2019650"/>
            <a:ext cx="4918023" cy="523220"/>
          </a:xfrm>
        </p:spPr>
        <p:txBody>
          <a:bodyPr anchor="t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Cliquez pour modifier le style</a:t>
            </a:r>
            <a:br>
              <a:rPr lang="fr-FR" dirty="0"/>
            </a:br>
            <a:r>
              <a:rPr lang="fr-FR" dirty="0"/>
              <a:t>des sous-titres du masque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302049" y="2502958"/>
            <a:ext cx="4918022" cy="1751542"/>
          </a:xfrm>
        </p:spPr>
        <p:txBody>
          <a:bodyPr/>
          <a:lstStyle>
            <a:lvl1pPr marL="0" indent="0" algn="l">
              <a:spcBef>
                <a:spcPts val="0"/>
              </a:spcBef>
              <a:buFontTx/>
              <a:buNone/>
              <a:defRPr sz="1400" b="0">
                <a:solidFill>
                  <a:srgbClr val="505050"/>
                </a:solidFill>
              </a:defRPr>
            </a:lvl1pPr>
            <a:lvl2pPr marL="0" indent="0" algn="l">
              <a:buFontTx/>
              <a:buNone/>
              <a:defRPr/>
            </a:lvl2pPr>
            <a:lvl3pPr marL="0" indent="0" algn="l">
              <a:buFontTx/>
              <a:buNone/>
              <a:defRPr/>
            </a:lvl3pPr>
            <a:lvl4pPr marL="0" indent="0" algn="l">
              <a:buFontTx/>
              <a:buNone/>
              <a:defRPr/>
            </a:lvl4pPr>
            <a:lvl5pPr marL="0" indent="0" algn="l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50" y="-9525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2000" anchor="ctr" anchorCtr="0"/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Cliquez sur l'icône pour ajouter une image</a:t>
            </a:r>
            <a:endParaRPr lang="en-AU" dirty="0"/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200847" y="1609906"/>
            <a:ext cx="96122" cy="360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400" b="0" i="0" u="none" strike="noStrike" cap="none" normalizeH="0" baseline="0">
              <a:ln>
                <a:noFill/>
              </a:ln>
              <a:solidFill>
                <a:srgbClr val="323265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12" name="Image 11" descr="logo_thales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5940" y="165679"/>
            <a:ext cx="2337181" cy="449458"/>
          </a:xfrm>
          <a:prstGeom prst="rect">
            <a:avLst/>
          </a:prstGeom>
        </p:spPr>
      </p:pic>
      <p:sp>
        <p:nvSpPr>
          <p:cNvPr id="14" name="ZoneTexte 11"/>
          <p:cNvSpPr txBox="1">
            <a:spLocks noChangeArrowheads="1"/>
          </p:cNvSpPr>
          <p:nvPr userDrawn="1"/>
        </p:nvSpPr>
        <p:spPr bwMode="auto">
          <a:xfrm>
            <a:off x="3968750" y="4764094"/>
            <a:ext cx="1206500" cy="170368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wrap="square" tIns="46800" anchor="ctr" anchorCtr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</p:txBody>
      </p:sp>
    </p:spTree>
    <p:extLst>
      <p:ext uri="{BB962C8B-B14F-4D97-AF65-F5344CB8AC3E}">
        <p14:creationId xmlns:p14="http://schemas.microsoft.com/office/powerpoint/2010/main" val="2931435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/>
          <p:nvPr userDrawn="1"/>
        </p:nvSpPr>
        <p:spPr bwMode="auto">
          <a:xfrm>
            <a:off x="5501949" y="-15875"/>
            <a:ext cx="3642050" cy="5165725"/>
          </a:xfrm>
          <a:custGeom>
            <a:avLst/>
            <a:gdLst>
              <a:gd name="connsiteX0" fmla="*/ 0 w 3657600"/>
              <a:gd name="connsiteY0" fmla="*/ 0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0 w 3657600"/>
              <a:gd name="connsiteY4" fmla="*/ 0 h 5143500"/>
              <a:gd name="connsiteX0" fmla="*/ 2114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2114550 w 3657600"/>
              <a:gd name="connsiteY4" fmla="*/ 9525 h 5143500"/>
              <a:gd name="connsiteX0" fmla="*/ 1733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1733550 w 3657600"/>
              <a:gd name="connsiteY4" fmla="*/ 9525 h 5143500"/>
              <a:gd name="connsiteX0" fmla="*/ 1600200 w 3524250"/>
              <a:gd name="connsiteY0" fmla="*/ 9525 h 5143500"/>
              <a:gd name="connsiteX1" fmla="*/ 3524250 w 3524250"/>
              <a:gd name="connsiteY1" fmla="*/ 0 h 5143500"/>
              <a:gd name="connsiteX2" fmla="*/ 3524250 w 3524250"/>
              <a:gd name="connsiteY2" fmla="*/ 5143500 h 5143500"/>
              <a:gd name="connsiteX3" fmla="*/ 0 w 3524250"/>
              <a:gd name="connsiteY3" fmla="*/ 5143500 h 5143500"/>
              <a:gd name="connsiteX4" fmla="*/ 1600200 w 3524250"/>
              <a:gd name="connsiteY4" fmla="*/ 9525 h 5143500"/>
              <a:gd name="connsiteX0" fmla="*/ 1687405 w 3611455"/>
              <a:gd name="connsiteY0" fmla="*/ 9525 h 5143500"/>
              <a:gd name="connsiteX1" fmla="*/ 3611455 w 3611455"/>
              <a:gd name="connsiteY1" fmla="*/ 0 h 5143500"/>
              <a:gd name="connsiteX2" fmla="*/ 3611455 w 3611455"/>
              <a:gd name="connsiteY2" fmla="*/ 5143500 h 5143500"/>
              <a:gd name="connsiteX3" fmla="*/ 87205 w 3611455"/>
              <a:gd name="connsiteY3" fmla="*/ 5143500 h 5143500"/>
              <a:gd name="connsiteX4" fmla="*/ 1687405 w 3611455"/>
              <a:gd name="connsiteY4" fmla="*/ 9525 h 5143500"/>
              <a:gd name="connsiteX0" fmla="*/ 1685374 w 3609424"/>
              <a:gd name="connsiteY0" fmla="*/ 9525 h 5143500"/>
              <a:gd name="connsiteX1" fmla="*/ 3609424 w 3609424"/>
              <a:gd name="connsiteY1" fmla="*/ 0 h 5143500"/>
              <a:gd name="connsiteX2" fmla="*/ 3609424 w 3609424"/>
              <a:gd name="connsiteY2" fmla="*/ 5143500 h 5143500"/>
              <a:gd name="connsiteX3" fmla="*/ 85174 w 3609424"/>
              <a:gd name="connsiteY3" fmla="*/ 5143500 h 5143500"/>
              <a:gd name="connsiteX4" fmla="*/ 1685374 w 3609424"/>
              <a:gd name="connsiteY4" fmla="*/ 9525 h 5143500"/>
              <a:gd name="connsiteX0" fmla="*/ 1671927 w 3595977"/>
              <a:gd name="connsiteY0" fmla="*/ 9525 h 5143500"/>
              <a:gd name="connsiteX1" fmla="*/ 3595977 w 3595977"/>
              <a:gd name="connsiteY1" fmla="*/ 0 h 5143500"/>
              <a:gd name="connsiteX2" fmla="*/ 3595977 w 3595977"/>
              <a:gd name="connsiteY2" fmla="*/ 5143500 h 5143500"/>
              <a:gd name="connsiteX3" fmla="*/ 71727 w 3595977"/>
              <a:gd name="connsiteY3" fmla="*/ 5143500 h 5143500"/>
              <a:gd name="connsiteX4" fmla="*/ 1671927 w 3595977"/>
              <a:gd name="connsiteY4" fmla="*/ 9525 h 5143500"/>
              <a:gd name="connsiteX0" fmla="*/ 1696573 w 3620623"/>
              <a:gd name="connsiteY0" fmla="*/ 9525 h 5143500"/>
              <a:gd name="connsiteX1" fmla="*/ 3620623 w 3620623"/>
              <a:gd name="connsiteY1" fmla="*/ 0 h 5143500"/>
              <a:gd name="connsiteX2" fmla="*/ 3620623 w 3620623"/>
              <a:gd name="connsiteY2" fmla="*/ 5143500 h 5143500"/>
              <a:gd name="connsiteX3" fmla="*/ 96373 w 3620623"/>
              <a:gd name="connsiteY3" fmla="*/ 5143500 h 5143500"/>
              <a:gd name="connsiteX4" fmla="*/ 1696573 w 3620623"/>
              <a:gd name="connsiteY4" fmla="*/ 9525 h 5143500"/>
              <a:gd name="connsiteX0" fmla="*/ 1714885 w 3638935"/>
              <a:gd name="connsiteY0" fmla="*/ 9525 h 5143500"/>
              <a:gd name="connsiteX1" fmla="*/ 3638935 w 3638935"/>
              <a:gd name="connsiteY1" fmla="*/ 0 h 5143500"/>
              <a:gd name="connsiteX2" fmla="*/ 3638935 w 3638935"/>
              <a:gd name="connsiteY2" fmla="*/ 5143500 h 5143500"/>
              <a:gd name="connsiteX3" fmla="*/ 114685 w 3638935"/>
              <a:gd name="connsiteY3" fmla="*/ 5143500 h 5143500"/>
              <a:gd name="connsiteX4" fmla="*/ 1714885 w 3638935"/>
              <a:gd name="connsiteY4" fmla="*/ 9525 h 5143500"/>
              <a:gd name="connsiteX0" fmla="*/ 1718138 w 3642188"/>
              <a:gd name="connsiteY0" fmla="*/ 9525 h 5143500"/>
              <a:gd name="connsiteX1" fmla="*/ 3642188 w 3642188"/>
              <a:gd name="connsiteY1" fmla="*/ 0 h 5143500"/>
              <a:gd name="connsiteX2" fmla="*/ 3642188 w 3642188"/>
              <a:gd name="connsiteY2" fmla="*/ 5143500 h 5143500"/>
              <a:gd name="connsiteX3" fmla="*/ 117938 w 3642188"/>
              <a:gd name="connsiteY3" fmla="*/ 5143500 h 5143500"/>
              <a:gd name="connsiteX4" fmla="*/ 1718138 w 3642188"/>
              <a:gd name="connsiteY4" fmla="*/ 9525 h 5143500"/>
              <a:gd name="connsiteX0" fmla="*/ 1729957 w 3654007"/>
              <a:gd name="connsiteY0" fmla="*/ 9525 h 5149850"/>
              <a:gd name="connsiteX1" fmla="*/ 3654007 w 3654007"/>
              <a:gd name="connsiteY1" fmla="*/ 0 h 5149850"/>
              <a:gd name="connsiteX2" fmla="*/ 3654007 w 3654007"/>
              <a:gd name="connsiteY2" fmla="*/ 5143500 h 5149850"/>
              <a:gd name="connsiteX3" fmla="*/ 117057 w 3654007"/>
              <a:gd name="connsiteY3" fmla="*/ 5149850 h 5149850"/>
              <a:gd name="connsiteX4" fmla="*/ 1729957 w 3654007"/>
              <a:gd name="connsiteY4" fmla="*/ 9525 h 5149850"/>
              <a:gd name="connsiteX0" fmla="*/ 1652638 w 3576688"/>
              <a:gd name="connsiteY0" fmla="*/ 9525 h 5149850"/>
              <a:gd name="connsiteX1" fmla="*/ 3576688 w 3576688"/>
              <a:gd name="connsiteY1" fmla="*/ 0 h 5149850"/>
              <a:gd name="connsiteX2" fmla="*/ 3576688 w 3576688"/>
              <a:gd name="connsiteY2" fmla="*/ 5143500 h 5149850"/>
              <a:gd name="connsiteX3" fmla="*/ 39738 w 3576688"/>
              <a:gd name="connsiteY3" fmla="*/ 5149850 h 5149850"/>
              <a:gd name="connsiteX4" fmla="*/ 1652638 w 3576688"/>
              <a:gd name="connsiteY4" fmla="*/ 9525 h 5149850"/>
              <a:gd name="connsiteX0" fmla="*/ 1715094 w 3639144"/>
              <a:gd name="connsiteY0" fmla="*/ 9525 h 5149850"/>
              <a:gd name="connsiteX1" fmla="*/ 3639144 w 3639144"/>
              <a:gd name="connsiteY1" fmla="*/ 0 h 5149850"/>
              <a:gd name="connsiteX2" fmla="*/ 3639144 w 3639144"/>
              <a:gd name="connsiteY2" fmla="*/ 5143500 h 5149850"/>
              <a:gd name="connsiteX3" fmla="*/ 102194 w 3639144"/>
              <a:gd name="connsiteY3" fmla="*/ 5149850 h 5149850"/>
              <a:gd name="connsiteX4" fmla="*/ 1715094 w 3639144"/>
              <a:gd name="connsiteY4" fmla="*/ 9525 h 5149850"/>
              <a:gd name="connsiteX0" fmla="*/ 1709147 w 3639547"/>
              <a:gd name="connsiteY0" fmla="*/ 0 h 5165725"/>
              <a:gd name="connsiteX1" fmla="*/ 3639547 w 3639547"/>
              <a:gd name="connsiteY1" fmla="*/ 15875 h 5165725"/>
              <a:gd name="connsiteX2" fmla="*/ 3639547 w 3639547"/>
              <a:gd name="connsiteY2" fmla="*/ 5159375 h 5165725"/>
              <a:gd name="connsiteX3" fmla="*/ 102597 w 3639547"/>
              <a:gd name="connsiteY3" fmla="*/ 5165725 h 5165725"/>
              <a:gd name="connsiteX4" fmla="*/ 1709147 w 3639547"/>
              <a:gd name="connsiteY4" fmla="*/ 0 h 5165725"/>
              <a:gd name="connsiteX0" fmla="*/ 1701671 w 3632071"/>
              <a:gd name="connsiteY0" fmla="*/ 0 h 5165725"/>
              <a:gd name="connsiteX1" fmla="*/ 3632071 w 3632071"/>
              <a:gd name="connsiteY1" fmla="*/ 15875 h 5165725"/>
              <a:gd name="connsiteX2" fmla="*/ 3632071 w 3632071"/>
              <a:gd name="connsiteY2" fmla="*/ 5159375 h 5165725"/>
              <a:gd name="connsiteX3" fmla="*/ 95121 w 3632071"/>
              <a:gd name="connsiteY3" fmla="*/ 5165725 h 5165725"/>
              <a:gd name="connsiteX4" fmla="*/ 1701671 w 3632071"/>
              <a:gd name="connsiteY4" fmla="*/ 0 h 5165725"/>
              <a:gd name="connsiteX0" fmla="*/ 1705460 w 3635860"/>
              <a:gd name="connsiteY0" fmla="*/ 0 h 5165725"/>
              <a:gd name="connsiteX1" fmla="*/ 3635860 w 3635860"/>
              <a:gd name="connsiteY1" fmla="*/ 15875 h 5165725"/>
              <a:gd name="connsiteX2" fmla="*/ 3635860 w 3635860"/>
              <a:gd name="connsiteY2" fmla="*/ 5159375 h 5165725"/>
              <a:gd name="connsiteX3" fmla="*/ 98910 w 3635860"/>
              <a:gd name="connsiteY3" fmla="*/ 5165725 h 5165725"/>
              <a:gd name="connsiteX4" fmla="*/ 1705460 w 3635860"/>
              <a:gd name="connsiteY4" fmla="*/ 0 h 5165725"/>
              <a:gd name="connsiteX0" fmla="*/ 1711650 w 3642050"/>
              <a:gd name="connsiteY0" fmla="*/ 0 h 5165725"/>
              <a:gd name="connsiteX1" fmla="*/ 3642050 w 3642050"/>
              <a:gd name="connsiteY1" fmla="*/ 15875 h 5165725"/>
              <a:gd name="connsiteX2" fmla="*/ 3642050 w 3642050"/>
              <a:gd name="connsiteY2" fmla="*/ 5159375 h 5165725"/>
              <a:gd name="connsiteX3" fmla="*/ 105100 w 3642050"/>
              <a:gd name="connsiteY3" fmla="*/ 5165725 h 5165725"/>
              <a:gd name="connsiteX4" fmla="*/ 1711650 w 3642050"/>
              <a:gd name="connsiteY4" fmla="*/ 0 h 516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AU" dirty="0"/>
          </a:p>
        </p:txBody>
      </p:sp>
      <p:sp>
        <p:nvSpPr>
          <p:cNvPr id="7" name="Oval 41"/>
          <p:cNvSpPr>
            <a:spLocks noChangeArrowheads="1"/>
          </p:cNvSpPr>
          <p:nvPr userDrawn="1"/>
        </p:nvSpPr>
        <p:spPr bwMode="auto">
          <a:xfrm>
            <a:off x="5024438" y="-2908243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8" name="Oval 41"/>
          <p:cNvSpPr>
            <a:spLocks noChangeArrowheads="1"/>
          </p:cNvSpPr>
          <p:nvPr userDrawn="1"/>
        </p:nvSpPr>
        <p:spPr bwMode="auto">
          <a:xfrm>
            <a:off x="5429438" y="-1897567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740166" y="1169559"/>
            <a:ext cx="3993826" cy="2817677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AU" dirty="0"/>
          </a:p>
        </p:txBody>
      </p:sp>
      <p:sp>
        <p:nvSpPr>
          <p:cNvPr id="5" name="Espace réservé du texte 2"/>
          <p:cNvSpPr>
            <a:spLocks noGrp="1"/>
          </p:cNvSpPr>
          <p:nvPr>
            <p:ph idx="1"/>
          </p:nvPr>
        </p:nvSpPr>
        <p:spPr>
          <a:xfrm>
            <a:off x="179515" y="696542"/>
            <a:ext cx="4450659" cy="3934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grpSp>
        <p:nvGrpSpPr>
          <p:cNvPr id="18" name="Group 25"/>
          <p:cNvGrpSpPr/>
          <p:nvPr userDrawn="1"/>
        </p:nvGrpSpPr>
        <p:grpSpPr>
          <a:xfrm>
            <a:off x="7263121" y="4812382"/>
            <a:ext cx="1632238" cy="197318"/>
            <a:chOff x="2619375" y="-595312"/>
            <a:chExt cx="1785938" cy="215899"/>
          </a:xfrm>
        </p:grpSpPr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180 w 180"/>
                <a:gd name="T1" fmla="*/ 122 h 166"/>
                <a:gd name="T2" fmla="*/ 155 w 180"/>
                <a:gd name="T3" fmla="*/ 156 h 166"/>
                <a:gd name="T4" fmla="*/ 81 w 180"/>
                <a:gd name="T5" fmla="*/ 166 h 166"/>
                <a:gd name="T6" fmla="*/ 0 w 180"/>
                <a:gd name="T7" fmla="*/ 158 h 166"/>
                <a:gd name="T8" fmla="*/ 0 w 180"/>
                <a:gd name="T9" fmla="*/ 132 h 166"/>
                <a:gd name="T10" fmla="*/ 143 w 180"/>
                <a:gd name="T11" fmla="*/ 132 h 166"/>
                <a:gd name="T12" fmla="*/ 143 w 180"/>
                <a:gd name="T13" fmla="*/ 97 h 166"/>
                <a:gd name="T14" fmla="*/ 42 w 180"/>
                <a:gd name="T15" fmla="*/ 97 h 166"/>
                <a:gd name="T16" fmla="*/ 1 w 180"/>
                <a:gd name="T17" fmla="*/ 59 h 166"/>
                <a:gd name="T18" fmla="*/ 1 w 180"/>
                <a:gd name="T19" fmla="*/ 44 h 166"/>
                <a:gd name="T20" fmla="*/ 26 w 180"/>
                <a:gd name="T21" fmla="*/ 9 h 166"/>
                <a:gd name="T22" fmla="*/ 97 w 180"/>
                <a:gd name="T23" fmla="*/ 0 h 166"/>
                <a:gd name="T24" fmla="*/ 177 w 180"/>
                <a:gd name="T25" fmla="*/ 8 h 166"/>
                <a:gd name="T26" fmla="*/ 177 w 180"/>
                <a:gd name="T27" fmla="*/ 34 h 166"/>
                <a:gd name="T28" fmla="*/ 37 w 180"/>
                <a:gd name="T29" fmla="*/ 34 h 166"/>
                <a:gd name="T30" fmla="*/ 37 w 180"/>
                <a:gd name="T31" fmla="*/ 64 h 166"/>
                <a:gd name="T32" fmla="*/ 138 w 180"/>
                <a:gd name="T33" fmla="*/ 64 h 166"/>
                <a:gd name="T34" fmla="*/ 180 w 180"/>
                <a:gd name="T35" fmla="*/ 102 h 166"/>
                <a:gd name="T36" fmla="*/ 180 w 180"/>
                <a:gd name="T37" fmla="*/ 12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177 w 177"/>
                <a:gd name="T1" fmla="*/ 158 h 166"/>
                <a:gd name="T2" fmla="*/ 89 w 177"/>
                <a:gd name="T3" fmla="*/ 166 h 166"/>
                <a:gd name="T4" fmla="*/ 0 w 177"/>
                <a:gd name="T5" fmla="*/ 158 h 166"/>
                <a:gd name="T6" fmla="*/ 0 w 177"/>
                <a:gd name="T7" fmla="*/ 8 h 166"/>
                <a:gd name="T8" fmla="*/ 88 w 177"/>
                <a:gd name="T9" fmla="*/ 0 h 166"/>
                <a:gd name="T10" fmla="*/ 176 w 177"/>
                <a:gd name="T11" fmla="*/ 8 h 166"/>
                <a:gd name="T12" fmla="*/ 176 w 177"/>
                <a:gd name="T13" fmla="*/ 35 h 166"/>
                <a:gd name="T14" fmla="*/ 43 w 177"/>
                <a:gd name="T15" fmla="*/ 35 h 166"/>
                <a:gd name="T16" fmla="*/ 43 w 177"/>
                <a:gd name="T17" fmla="*/ 65 h 166"/>
                <a:gd name="T18" fmla="*/ 130 w 177"/>
                <a:gd name="T19" fmla="*/ 65 h 166"/>
                <a:gd name="T20" fmla="*/ 130 w 177"/>
                <a:gd name="T21" fmla="*/ 96 h 166"/>
                <a:gd name="T22" fmla="*/ 43 w 177"/>
                <a:gd name="T23" fmla="*/ 96 h 166"/>
                <a:gd name="T24" fmla="*/ 43 w 177"/>
                <a:gd name="T25" fmla="*/ 132 h 166"/>
                <a:gd name="T26" fmla="*/ 177 w 177"/>
                <a:gd name="T27" fmla="*/ 132 h 166"/>
                <a:gd name="T28" fmla="*/ 177 w 177"/>
                <a:gd name="T29" fmla="*/ 1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158 w 158"/>
                <a:gd name="T1" fmla="*/ 154 h 162"/>
                <a:gd name="T2" fmla="*/ 80 w 158"/>
                <a:gd name="T3" fmla="*/ 162 h 162"/>
                <a:gd name="T4" fmla="*/ 0 w 158"/>
                <a:gd name="T5" fmla="*/ 154 h 162"/>
                <a:gd name="T6" fmla="*/ 0 w 158"/>
                <a:gd name="T7" fmla="*/ 0 h 162"/>
                <a:gd name="T8" fmla="*/ 43 w 158"/>
                <a:gd name="T9" fmla="*/ 0 h 162"/>
                <a:gd name="T10" fmla="*/ 43 w 158"/>
                <a:gd name="T11" fmla="*/ 126 h 162"/>
                <a:gd name="T12" fmla="*/ 158 w 158"/>
                <a:gd name="T13" fmla="*/ 126 h 162"/>
                <a:gd name="T14" fmla="*/ 158 w 158"/>
                <a:gd name="T15" fmla="*/ 15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26 w 226"/>
                <a:gd name="T1" fmla="*/ 155 h 161"/>
                <a:gd name="T2" fmla="*/ 179 w 226"/>
                <a:gd name="T3" fmla="*/ 161 h 161"/>
                <a:gd name="T4" fmla="*/ 114 w 226"/>
                <a:gd name="T5" fmla="*/ 29 h 161"/>
                <a:gd name="T6" fmla="*/ 110 w 226"/>
                <a:gd name="T7" fmla="*/ 29 h 161"/>
                <a:gd name="T8" fmla="*/ 45 w 226"/>
                <a:gd name="T9" fmla="*/ 161 h 161"/>
                <a:gd name="T10" fmla="*/ 0 w 226"/>
                <a:gd name="T11" fmla="*/ 155 h 161"/>
                <a:gd name="T12" fmla="*/ 83 w 226"/>
                <a:gd name="T13" fmla="*/ 0 h 161"/>
                <a:gd name="T14" fmla="*/ 142 w 226"/>
                <a:gd name="T15" fmla="*/ 0 h 161"/>
                <a:gd name="T16" fmla="*/ 226 w 226"/>
                <a:gd name="T17" fmla="*/ 15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3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190 w 190"/>
                <a:gd name="T1" fmla="*/ 158 h 163"/>
                <a:gd name="T2" fmla="*/ 148 w 190"/>
                <a:gd name="T3" fmla="*/ 163 h 163"/>
                <a:gd name="T4" fmla="*/ 148 w 190"/>
                <a:gd name="T5" fmla="*/ 96 h 163"/>
                <a:gd name="T6" fmla="*/ 42 w 190"/>
                <a:gd name="T7" fmla="*/ 96 h 163"/>
                <a:gd name="T8" fmla="*/ 42 w 190"/>
                <a:gd name="T9" fmla="*/ 163 h 163"/>
                <a:gd name="T10" fmla="*/ 0 w 190"/>
                <a:gd name="T11" fmla="*/ 158 h 163"/>
                <a:gd name="T12" fmla="*/ 0 w 190"/>
                <a:gd name="T13" fmla="*/ 5 h 163"/>
                <a:gd name="T14" fmla="*/ 42 w 190"/>
                <a:gd name="T15" fmla="*/ 0 h 163"/>
                <a:gd name="T16" fmla="*/ 42 w 190"/>
                <a:gd name="T17" fmla="*/ 65 h 163"/>
                <a:gd name="T18" fmla="*/ 148 w 190"/>
                <a:gd name="T19" fmla="*/ 65 h 163"/>
                <a:gd name="T20" fmla="*/ 148 w 190"/>
                <a:gd name="T21" fmla="*/ 0 h 163"/>
                <a:gd name="T22" fmla="*/ 190 w 190"/>
                <a:gd name="T23" fmla="*/ 5 h 163"/>
                <a:gd name="T24" fmla="*/ 190 w 190"/>
                <a:gd name="T25" fmla="*/ 15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192 w 192"/>
                <a:gd name="T1" fmla="*/ 35 h 162"/>
                <a:gd name="T2" fmla="*/ 117 w 192"/>
                <a:gd name="T3" fmla="*/ 35 h 162"/>
                <a:gd name="T4" fmla="*/ 117 w 192"/>
                <a:gd name="T5" fmla="*/ 162 h 162"/>
                <a:gd name="T6" fmla="*/ 75 w 192"/>
                <a:gd name="T7" fmla="*/ 162 h 162"/>
                <a:gd name="T8" fmla="*/ 75 w 192"/>
                <a:gd name="T9" fmla="*/ 35 h 162"/>
                <a:gd name="T10" fmla="*/ 0 w 192"/>
                <a:gd name="T11" fmla="*/ 35 h 162"/>
                <a:gd name="T12" fmla="*/ 0 w 192"/>
                <a:gd name="T13" fmla="*/ 8 h 162"/>
                <a:gd name="T14" fmla="*/ 96 w 192"/>
                <a:gd name="T15" fmla="*/ 0 h 162"/>
                <a:gd name="T16" fmla="*/ 192 w 192"/>
                <a:gd name="T17" fmla="*/ 8 h 162"/>
                <a:gd name="T18" fmla="*/ 192 w 192"/>
                <a:gd name="T19" fmla="*/ 3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1323954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/>
          <p:nvPr userDrawn="1"/>
        </p:nvSpPr>
        <p:spPr bwMode="auto">
          <a:xfrm>
            <a:off x="5501949" y="-15875"/>
            <a:ext cx="3642050" cy="5165725"/>
          </a:xfrm>
          <a:custGeom>
            <a:avLst/>
            <a:gdLst>
              <a:gd name="connsiteX0" fmla="*/ 0 w 3657600"/>
              <a:gd name="connsiteY0" fmla="*/ 0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0 w 3657600"/>
              <a:gd name="connsiteY4" fmla="*/ 0 h 5143500"/>
              <a:gd name="connsiteX0" fmla="*/ 2114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2114550 w 3657600"/>
              <a:gd name="connsiteY4" fmla="*/ 9525 h 5143500"/>
              <a:gd name="connsiteX0" fmla="*/ 1733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1733550 w 3657600"/>
              <a:gd name="connsiteY4" fmla="*/ 9525 h 5143500"/>
              <a:gd name="connsiteX0" fmla="*/ 1600200 w 3524250"/>
              <a:gd name="connsiteY0" fmla="*/ 9525 h 5143500"/>
              <a:gd name="connsiteX1" fmla="*/ 3524250 w 3524250"/>
              <a:gd name="connsiteY1" fmla="*/ 0 h 5143500"/>
              <a:gd name="connsiteX2" fmla="*/ 3524250 w 3524250"/>
              <a:gd name="connsiteY2" fmla="*/ 5143500 h 5143500"/>
              <a:gd name="connsiteX3" fmla="*/ 0 w 3524250"/>
              <a:gd name="connsiteY3" fmla="*/ 5143500 h 5143500"/>
              <a:gd name="connsiteX4" fmla="*/ 1600200 w 3524250"/>
              <a:gd name="connsiteY4" fmla="*/ 9525 h 5143500"/>
              <a:gd name="connsiteX0" fmla="*/ 1687405 w 3611455"/>
              <a:gd name="connsiteY0" fmla="*/ 9525 h 5143500"/>
              <a:gd name="connsiteX1" fmla="*/ 3611455 w 3611455"/>
              <a:gd name="connsiteY1" fmla="*/ 0 h 5143500"/>
              <a:gd name="connsiteX2" fmla="*/ 3611455 w 3611455"/>
              <a:gd name="connsiteY2" fmla="*/ 5143500 h 5143500"/>
              <a:gd name="connsiteX3" fmla="*/ 87205 w 3611455"/>
              <a:gd name="connsiteY3" fmla="*/ 5143500 h 5143500"/>
              <a:gd name="connsiteX4" fmla="*/ 1687405 w 3611455"/>
              <a:gd name="connsiteY4" fmla="*/ 9525 h 5143500"/>
              <a:gd name="connsiteX0" fmla="*/ 1685374 w 3609424"/>
              <a:gd name="connsiteY0" fmla="*/ 9525 h 5143500"/>
              <a:gd name="connsiteX1" fmla="*/ 3609424 w 3609424"/>
              <a:gd name="connsiteY1" fmla="*/ 0 h 5143500"/>
              <a:gd name="connsiteX2" fmla="*/ 3609424 w 3609424"/>
              <a:gd name="connsiteY2" fmla="*/ 5143500 h 5143500"/>
              <a:gd name="connsiteX3" fmla="*/ 85174 w 3609424"/>
              <a:gd name="connsiteY3" fmla="*/ 5143500 h 5143500"/>
              <a:gd name="connsiteX4" fmla="*/ 1685374 w 3609424"/>
              <a:gd name="connsiteY4" fmla="*/ 9525 h 5143500"/>
              <a:gd name="connsiteX0" fmla="*/ 1671927 w 3595977"/>
              <a:gd name="connsiteY0" fmla="*/ 9525 h 5143500"/>
              <a:gd name="connsiteX1" fmla="*/ 3595977 w 3595977"/>
              <a:gd name="connsiteY1" fmla="*/ 0 h 5143500"/>
              <a:gd name="connsiteX2" fmla="*/ 3595977 w 3595977"/>
              <a:gd name="connsiteY2" fmla="*/ 5143500 h 5143500"/>
              <a:gd name="connsiteX3" fmla="*/ 71727 w 3595977"/>
              <a:gd name="connsiteY3" fmla="*/ 5143500 h 5143500"/>
              <a:gd name="connsiteX4" fmla="*/ 1671927 w 3595977"/>
              <a:gd name="connsiteY4" fmla="*/ 9525 h 5143500"/>
              <a:gd name="connsiteX0" fmla="*/ 1696573 w 3620623"/>
              <a:gd name="connsiteY0" fmla="*/ 9525 h 5143500"/>
              <a:gd name="connsiteX1" fmla="*/ 3620623 w 3620623"/>
              <a:gd name="connsiteY1" fmla="*/ 0 h 5143500"/>
              <a:gd name="connsiteX2" fmla="*/ 3620623 w 3620623"/>
              <a:gd name="connsiteY2" fmla="*/ 5143500 h 5143500"/>
              <a:gd name="connsiteX3" fmla="*/ 96373 w 3620623"/>
              <a:gd name="connsiteY3" fmla="*/ 5143500 h 5143500"/>
              <a:gd name="connsiteX4" fmla="*/ 1696573 w 3620623"/>
              <a:gd name="connsiteY4" fmla="*/ 9525 h 5143500"/>
              <a:gd name="connsiteX0" fmla="*/ 1714885 w 3638935"/>
              <a:gd name="connsiteY0" fmla="*/ 9525 h 5143500"/>
              <a:gd name="connsiteX1" fmla="*/ 3638935 w 3638935"/>
              <a:gd name="connsiteY1" fmla="*/ 0 h 5143500"/>
              <a:gd name="connsiteX2" fmla="*/ 3638935 w 3638935"/>
              <a:gd name="connsiteY2" fmla="*/ 5143500 h 5143500"/>
              <a:gd name="connsiteX3" fmla="*/ 114685 w 3638935"/>
              <a:gd name="connsiteY3" fmla="*/ 5143500 h 5143500"/>
              <a:gd name="connsiteX4" fmla="*/ 1714885 w 3638935"/>
              <a:gd name="connsiteY4" fmla="*/ 9525 h 5143500"/>
              <a:gd name="connsiteX0" fmla="*/ 1718138 w 3642188"/>
              <a:gd name="connsiteY0" fmla="*/ 9525 h 5143500"/>
              <a:gd name="connsiteX1" fmla="*/ 3642188 w 3642188"/>
              <a:gd name="connsiteY1" fmla="*/ 0 h 5143500"/>
              <a:gd name="connsiteX2" fmla="*/ 3642188 w 3642188"/>
              <a:gd name="connsiteY2" fmla="*/ 5143500 h 5143500"/>
              <a:gd name="connsiteX3" fmla="*/ 117938 w 3642188"/>
              <a:gd name="connsiteY3" fmla="*/ 5143500 h 5143500"/>
              <a:gd name="connsiteX4" fmla="*/ 1718138 w 3642188"/>
              <a:gd name="connsiteY4" fmla="*/ 9525 h 5143500"/>
              <a:gd name="connsiteX0" fmla="*/ 1729957 w 3654007"/>
              <a:gd name="connsiteY0" fmla="*/ 9525 h 5149850"/>
              <a:gd name="connsiteX1" fmla="*/ 3654007 w 3654007"/>
              <a:gd name="connsiteY1" fmla="*/ 0 h 5149850"/>
              <a:gd name="connsiteX2" fmla="*/ 3654007 w 3654007"/>
              <a:gd name="connsiteY2" fmla="*/ 5143500 h 5149850"/>
              <a:gd name="connsiteX3" fmla="*/ 117057 w 3654007"/>
              <a:gd name="connsiteY3" fmla="*/ 5149850 h 5149850"/>
              <a:gd name="connsiteX4" fmla="*/ 1729957 w 3654007"/>
              <a:gd name="connsiteY4" fmla="*/ 9525 h 5149850"/>
              <a:gd name="connsiteX0" fmla="*/ 1652638 w 3576688"/>
              <a:gd name="connsiteY0" fmla="*/ 9525 h 5149850"/>
              <a:gd name="connsiteX1" fmla="*/ 3576688 w 3576688"/>
              <a:gd name="connsiteY1" fmla="*/ 0 h 5149850"/>
              <a:gd name="connsiteX2" fmla="*/ 3576688 w 3576688"/>
              <a:gd name="connsiteY2" fmla="*/ 5143500 h 5149850"/>
              <a:gd name="connsiteX3" fmla="*/ 39738 w 3576688"/>
              <a:gd name="connsiteY3" fmla="*/ 5149850 h 5149850"/>
              <a:gd name="connsiteX4" fmla="*/ 1652638 w 3576688"/>
              <a:gd name="connsiteY4" fmla="*/ 9525 h 5149850"/>
              <a:gd name="connsiteX0" fmla="*/ 1715094 w 3639144"/>
              <a:gd name="connsiteY0" fmla="*/ 9525 h 5149850"/>
              <a:gd name="connsiteX1" fmla="*/ 3639144 w 3639144"/>
              <a:gd name="connsiteY1" fmla="*/ 0 h 5149850"/>
              <a:gd name="connsiteX2" fmla="*/ 3639144 w 3639144"/>
              <a:gd name="connsiteY2" fmla="*/ 5143500 h 5149850"/>
              <a:gd name="connsiteX3" fmla="*/ 102194 w 3639144"/>
              <a:gd name="connsiteY3" fmla="*/ 5149850 h 5149850"/>
              <a:gd name="connsiteX4" fmla="*/ 1715094 w 3639144"/>
              <a:gd name="connsiteY4" fmla="*/ 9525 h 5149850"/>
              <a:gd name="connsiteX0" fmla="*/ 1709147 w 3639547"/>
              <a:gd name="connsiteY0" fmla="*/ 0 h 5165725"/>
              <a:gd name="connsiteX1" fmla="*/ 3639547 w 3639547"/>
              <a:gd name="connsiteY1" fmla="*/ 15875 h 5165725"/>
              <a:gd name="connsiteX2" fmla="*/ 3639547 w 3639547"/>
              <a:gd name="connsiteY2" fmla="*/ 5159375 h 5165725"/>
              <a:gd name="connsiteX3" fmla="*/ 102597 w 3639547"/>
              <a:gd name="connsiteY3" fmla="*/ 5165725 h 5165725"/>
              <a:gd name="connsiteX4" fmla="*/ 1709147 w 3639547"/>
              <a:gd name="connsiteY4" fmla="*/ 0 h 5165725"/>
              <a:gd name="connsiteX0" fmla="*/ 1701671 w 3632071"/>
              <a:gd name="connsiteY0" fmla="*/ 0 h 5165725"/>
              <a:gd name="connsiteX1" fmla="*/ 3632071 w 3632071"/>
              <a:gd name="connsiteY1" fmla="*/ 15875 h 5165725"/>
              <a:gd name="connsiteX2" fmla="*/ 3632071 w 3632071"/>
              <a:gd name="connsiteY2" fmla="*/ 5159375 h 5165725"/>
              <a:gd name="connsiteX3" fmla="*/ 95121 w 3632071"/>
              <a:gd name="connsiteY3" fmla="*/ 5165725 h 5165725"/>
              <a:gd name="connsiteX4" fmla="*/ 1701671 w 3632071"/>
              <a:gd name="connsiteY4" fmla="*/ 0 h 5165725"/>
              <a:gd name="connsiteX0" fmla="*/ 1705460 w 3635860"/>
              <a:gd name="connsiteY0" fmla="*/ 0 h 5165725"/>
              <a:gd name="connsiteX1" fmla="*/ 3635860 w 3635860"/>
              <a:gd name="connsiteY1" fmla="*/ 15875 h 5165725"/>
              <a:gd name="connsiteX2" fmla="*/ 3635860 w 3635860"/>
              <a:gd name="connsiteY2" fmla="*/ 5159375 h 5165725"/>
              <a:gd name="connsiteX3" fmla="*/ 98910 w 3635860"/>
              <a:gd name="connsiteY3" fmla="*/ 5165725 h 5165725"/>
              <a:gd name="connsiteX4" fmla="*/ 1705460 w 3635860"/>
              <a:gd name="connsiteY4" fmla="*/ 0 h 5165725"/>
              <a:gd name="connsiteX0" fmla="*/ 1711650 w 3642050"/>
              <a:gd name="connsiteY0" fmla="*/ 0 h 5165725"/>
              <a:gd name="connsiteX1" fmla="*/ 3642050 w 3642050"/>
              <a:gd name="connsiteY1" fmla="*/ 15875 h 5165725"/>
              <a:gd name="connsiteX2" fmla="*/ 3642050 w 3642050"/>
              <a:gd name="connsiteY2" fmla="*/ 5159375 h 5165725"/>
              <a:gd name="connsiteX3" fmla="*/ 105100 w 3642050"/>
              <a:gd name="connsiteY3" fmla="*/ 5165725 h 5165725"/>
              <a:gd name="connsiteX4" fmla="*/ 1711650 w 3642050"/>
              <a:gd name="connsiteY4" fmla="*/ 0 h 516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AU" dirty="0"/>
          </a:p>
        </p:txBody>
      </p:sp>
      <p:sp>
        <p:nvSpPr>
          <p:cNvPr id="9" name="Oval 41"/>
          <p:cNvSpPr>
            <a:spLocks noChangeArrowheads="1"/>
          </p:cNvSpPr>
          <p:nvPr userDrawn="1"/>
        </p:nvSpPr>
        <p:spPr bwMode="auto">
          <a:xfrm>
            <a:off x="5024438" y="-2908243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0" name="Oval 41"/>
          <p:cNvSpPr>
            <a:spLocks noChangeArrowheads="1"/>
          </p:cNvSpPr>
          <p:nvPr userDrawn="1"/>
        </p:nvSpPr>
        <p:spPr bwMode="auto">
          <a:xfrm>
            <a:off x="5429438" y="-1897567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5898598" y="1229181"/>
            <a:ext cx="2916868" cy="2057875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AU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 hasCustomPrompt="1"/>
          </p:nvPr>
        </p:nvSpPr>
        <p:spPr>
          <a:xfrm>
            <a:off x="5898598" y="3396030"/>
            <a:ext cx="2916868" cy="1234967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Cliquez pour modifier les styles</a:t>
            </a:r>
            <a:br>
              <a:rPr lang="fr-FR" dirty="0"/>
            </a:br>
            <a:r>
              <a:rPr lang="fr-FR" dirty="0"/>
              <a:t>du texte du masque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idx="1"/>
          </p:nvPr>
        </p:nvSpPr>
        <p:spPr>
          <a:xfrm>
            <a:off x="179515" y="696542"/>
            <a:ext cx="5578623" cy="3934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grpSp>
        <p:nvGrpSpPr>
          <p:cNvPr id="19" name="Group 25"/>
          <p:cNvGrpSpPr/>
          <p:nvPr userDrawn="1"/>
        </p:nvGrpSpPr>
        <p:grpSpPr>
          <a:xfrm>
            <a:off x="7263121" y="4812382"/>
            <a:ext cx="1632238" cy="197318"/>
            <a:chOff x="2619375" y="-595312"/>
            <a:chExt cx="1785938" cy="215899"/>
          </a:xfrm>
        </p:grpSpPr>
        <p:sp>
          <p:nvSpPr>
            <p:cNvPr id="20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180 w 180"/>
                <a:gd name="T1" fmla="*/ 122 h 166"/>
                <a:gd name="T2" fmla="*/ 155 w 180"/>
                <a:gd name="T3" fmla="*/ 156 h 166"/>
                <a:gd name="T4" fmla="*/ 81 w 180"/>
                <a:gd name="T5" fmla="*/ 166 h 166"/>
                <a:gd name="T6" fmla="*/ 0 w 180"/>
                <a:gd name="T7" fmla="*/ 158 h 166"/>
                <a:gd name="T8" fmla="*/ 0 w 180"/>
                <a:gd name="T9" fmla="*/ 132 h 166"/>
                <a:gd name="T10" fmla="*/ 143 w 180"/>
                <a:gd name="T11" fmla="*/ 132 h 166"/>
                <a:gd name="T12" fmla="*/ 143 w 180"/>
                <a:gd name="T13" fmla="*/ 97 h 166"/>
                <a:gd name="T14" fmla="*/ 42 w 180"/>
                <a:gd name="T15" fmla="*/ 97 h 166"/>
                <a:gd name="T16" fmla="*/ 1 w 180"/>
                <a:gd name="T17" fmla="*/ 59 h 166"/>
                <a:gd name="T18" fmla="*/ 1 w 180"/>
                <a:gd name="T19" fmla="*/ 44 h 166"/>
                <a:gd name="T20" fmla="*/ 26 w 180"/>
                <a:gd name="T21" fmla="*/ 9 h 166"/>
                <a:gd name="T22" fmla="*/ 97 w 180"/>
                <a:gd name="T23" fmla="*/ 0 h 166"/>
                <a:gd name="T24" fmla="*/ 177 w 180"/>
                <a:gd name="T25" fmla="*/ 8 h 166"/>
                <a:gd name="T26" fmla="*/ 177 w 180"/>
                <a:gd name="T27" fmla="*/ 34 h 166"/>
                <a:gd name="T28" fmla="*/ 37 w 180"/>
                <a:gd name="T29" fmla="*/ 34 h 166"/>
                <a:gd name="T30" fmla="*/ 37 w 180"/>
                <a:gd name="T31" fmla="*/ 64 h 166"/>
                <a:gd name="T32" fmla="*/ 138 w 180"/>
                <a:gd name="T33" fmla="*/ 64 h 166"/>
                <a:gd name="T34" fmla="*/ 180 w 180"/>
                <a:gd name="T35" fmla="*/ 102 h 166"/>
                <a:gd name="T36" fmla="*/ 180 w 180"/>
                <a:gd name="T37" fmla="*/ 12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1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177 w 177"/>
                <a:gd name="T1" fmla="*/ 158 h 166"/>
                <a:gd name="T2" fmla="*/ 89 w 177"/>
                <a:gd name="T3" fmla="*/ 166 h 166"/>
                <a:gd name="T4" fmla="*/ 0 w 177"/>
                <a:gd name="T5" fmla="*/ 158 h 166"/>
                <a:gd name="T6" fmla="*/ 0 w 177"/>
                <a:gd name="T7" fmla="*/ 8 h 166"/>
                <a:gd name="T8" fmla="*/ 88 w 177"/>
                <a:gd name="T9" fmla="*/ 0 h 166"/>
                <a:gd name="T10" fmla="*/ 176 w 177"/>
                <a:gd name="T11" fmla="*/ 8 h 166"/>
                <a:gd name="T12" fmla="*/ 176 w 177"/>
                <a:gd name="T13" fmla="*/ 35 h 166"/>
                <a:gd name="T14" fmla="*/ 43 w 177"/>
                <a:gd name="T15" fmla="*/ 35 h 166"/>
                <a:gd name="T16" fmla="*/ 43 w 177"/>
                <a:gd name="T17" fmla="*/ 65 h 166"/>
                <a:gd name="T18" fmla="*/ 130 w 177"/>
                <a:gd name="T19" fmla="*/ 65 h 166"/>
                <a:gd name="T20" fmla="*/ 130 w 177"/>
                <a:gd name="T21" fmla="*/ 96 h 166"/>
                <a:gd name="T22" fmla="*/ 43 w 177"/>
                <a:gd name="T23" fmla="*/ 96 h 166"/>
                <a:gd name="T24" fmla="*/ 43 w 177"/>
                <a:gd name="T25" fmla="*/ 132 h 166"/>
                <a:gd name="T26" fmla="*/ 177 w 177"/>
                <a:gd name="T27" fmla="*/ 132 h 166"/>
                <a:gd name="T28" fmla="*/ 177 w 177"/>
                <a:gd name="T29" fmla="*/ 1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2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158 w 158"/>
                <a:gd name="T1" fmla="*/ 154 h 162"/>
                <a:gd name="T2" fmla="*/ 80 w 158"/>
                <a:gd name="T3" fmla="*/ 162 h 162"/>
                <a:gd name="T4" fmla="*/ 0 w 158"/>
                <a:gd name="T5" fmla="*/ 154 h 162"/>
                <a:gd name="T6" fmla="*/ 0 w 158"/>
                <a:gd name="T7" fmla="*/ 0 h 162"/>
                <a:gd name="T8" fmla="*/ 43 w 158"/>
                <a:gd name="T9" fmla="*/ 0 h 162"/>
                <a:gd name="T10" fmla="*/ 43 w 158"/>
                <a:gd name="T11" fmla="*/ 126 h 162"/>
                <a:gd name="T12" fmla="*/ 158 w 158"/>
                <a:gd name="T13" fmla="*/ 126 h 162"/>
                <a:gd name="T14" fmla="*/ 158 w 158"/>
                <a:gd name="T15" fmla="*/ 15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3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26 w 226"/>
                <a:gd name="T1" fmla="*/ 155 h 161"/>
                <a:gd name="T2" fmla="*/ 179 w 226"/>
                <a:gd name="T3" fmla="*/ 161 h 161"/>
                <a:gd name="T4" fmla="*/ 114 w 226"/>
                <a:gd name="T5" fmla="*/ 29 h 161"/>
                <a:gd name="T6" fmla="*/ 110 w 226"/>
                <a:gd name="T7" fmla="*/ 29 h 161"/>
                <a:gd name="T8" fmla="*/ 45 w 226"/>
                <a:gd name="T9" fmla="*/ 161 h 161"/>
                <a:gd name="T10" fmla="*/ 0 w 226"/>
                <a:gd name="T11" fmla="*/ 155 h 161"/>
                <a:gd name="T12" fmla="*/ 83 w 226"/>
                <a:gd name="T13" fmla="*/ 0 h 161"/>
                <a:gd name="T14" fmla="*/ 142 w 226"/>
                <a:gd name="T15" fmla="*/ 0 h 161"/>
                <a:gd name="T16" fmla="*/ 226 w 226"/>
                <a:gd name="T17" fmla="*/ 15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4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5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190 w 190"/>
                <a:gd name="T1" fmla="*/ 158 h 163"/>
                <a:gd name="T2" fmla="*/ 148 w 190"/>
                <a:gd name="T3" fmla="*/ 163 h 163"/>
                <a:gd name="T4" fmla="*/ 148 w 190"/>
                <a:gd name="T5" fmla="*/ 96 h 163"/>
                <a:gd name="T6" fmla="*/ 42 w 190"/>
                <a:gd name="T7" fmla="*/ 96 h 163"/>
                <a:gd name="T8" fmla="*/ 42 w 190"/>
                <a:gd name="T9" fmla="*/ 163 h 163"/>
                <a:gd name="T10" fmla="*/ 0 w 190"/>
                <a:gd name="T11" fmla="*/ 158 h 163"/>
                <a:gd name="T12" fmla="*/ 0 w 190"/>
                <a:gd name="T13" fmla="*/ 5 h 163"/>
                <a:gd name="T14" fmla="*/ 42 w 190"/>
                <a:gd name="T15" fmla="*/ 0 h 163"/>
                <a:gd name="T16" fmla="*/ 42 w 190"/>
                <a:gd name="T17" fmla="*/ 65 h 163"/>
                <a:gd name="T18" fmla="*/ 148 w 190"/>
                <a:gd name="T19" fmla="*/ 65 h 163"/>
                <a:gd name="T20" fmla="*/ 148 w 190"/>
                <a:gd name="T21" fmla="*/ 0 h 163"/>
                <a:gd name="T22" fmla="*/ 190 w 190"/>
                <a:gd name="T23" fmla="*/ 5 h 163"/>
                <a:gd name="T24" fmla="*/ 190 w 190"/>
                <a:gd name="T25" fmla="*/ 15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6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192 w 192"/>
                <a:gd name="T1" fmla="*/ 35 h 162"/>
                <a:gd name="T2" fmla="*/ 117 w 192"/>
                <a:gd name="T3" fmla="*/ 35 h 162"/>
                <a:gd name="T4" fmla="*/ 117 w 192"/>
                <a:gd name="T5" fmla="*/ 162 h 162"/>
                <a:gd name="T6" fmla="*/ 75 w 192"/>
                <a:gd name="T7" fmla="*/ 162 h 162"/>
                <a:gd name="T8" fmla="*/ 75 w 192"/>
                <a:gd name="T9" fmla="*/ 35 h 162"/>
                <a:gd name="T10" fmla="*/ 0 w 192"/>
                <a:gd name="T11" fmla="*/ 35 h 162"/>
                <a:gd name="T12" fmla="*/ 0 w 192"/>
                <a:gd name="T13" fmla="*/ 8 h 162"/>
                <a:gd name="T14" fmla="*/ 96 w 192"/>
                <a:gd name="T15" fmla="*/ 0 h 162"/>
                <a:gd name="T16" fmla="*/ 192 w 192"/>
                <a:gd name="T17" fmla="*/ 8 h 162"/>
                <a:gd name="T18" fmla="*/ 192 w 192"/>
                <a:gd name="T19" fmla="*/ 3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1972067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 bwMode="auto">
          <a:xfrm>
            <a:off x="5501949" y="-15875"/>
            <a:ext cx="3642050" cy="5165725"/>
          </a:xfrm>
          <a:custGeom>
            <a:avLst/>
            <a:gdLst>
              <a:gd name="connsiteX0" fmla="*/ 0 w 3657600"/>
              <a:gd name="connsiteY0" fmla="*/ 0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0 w 3657600"/>
              <a:gd name="connsiteY4" fmla="*/ 0 h 5143500"/>
              <a:gd name="connsiteX0" fmla="*/ 2114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2114550 w 3657600"/>
              <a:gd name="connsiteY4" fmla="*/ 9525 h 5143500"/>
              <a:gd name="connsiteX0" fmla="*/ 1733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1733550 w 3657600"/>
              <a:gd name="connsiteY4" fmla="*/ 9525 h 5143500"/>
              <a:gd name="connsiteX0" fmla="*/ 1600200 w 3524250"/>
              <a:gd name="connsiteY0" fmla="*/ 9525 h 5143500"/>
              <a:gd name="connsiteX1" fmla="*/ 3524250 w 3524250"/>
              <a:gd name="connsiteY1" fmla="*/ 0 h 5143500"/>
              <a:gd name="connsiteX2" fmla="*/ 3524250 w 3524250"/>
              <a:gd name="connsiteY2" fmla="*/ 5143500 h 5143500"/>
              <a:gd name="connsiteX3" fmla="*/ 0 w 3524250"/>
              <a:gd name="connsiteY3" fmla="*/ 5143500 h 5143500"/>
              <a:gd name="connsiteX4" fmla="*/ 1600200 w 3524250"/>
              <a:gd name="connsiteY4" fmla="*/ 9525 h 5143500"/>
              <a:gd name="connsiteX0" fmla="*/ 1687405 w 3611455"/>
              <a:gd name="connsiteY0" fmla="*/ 9525 h 5143500"/>
              <a:gd name="connsiteX1" fmla="*/ 3611455 w 3611455"/>
              <a:gd name="connsiteY1" fmla="*/ 0 h 5143500"/>
              <a:gd name="connsiteX2" fmla="*/ 3611455 w 3611455"/>
              <a:gd name="connsiteY2" fmla="*/ 5143500 h 5143500"/>
              <a:gd name="connsiteX3" fmla="*/ 87205 w 3611455"/>
              <a:gd name="connsiteY3" fmla="*/ 5143500 h 5143500"/>
              <a:gd name="connsiteX4" fmla="*/ 1687405 w 3611455"/>
              <a:gd name="connsiteY4" fmla="*/ 9525 h 5143500"/>
              <a:gd name="connsiteX0" fmla="*/ 1685374 w 3609424"/>
              <a:gd name="connsiteY0" fmla="*/ 9525 h 5143500"/>
              <a:gd name="connsiteX1" fmla="*/ 3609424 w 3609424"/>
              <a:gd name="connsiteY1" fmla="*/ 0 h 5143500"/>
              <a:gd name="connsiteX2" fmla="*/ 3609424 w 3609424"/>
              <a:gd name="connsiteY2" fmla="*/ 5143500 h 5143500"/>
              <a:gd name="connsiteX3" fmla="*/ 85174 w 3609424"/>
              <a:gd name="connsiteY3" fmla="*/ 5143500 h 5143500"/>
              <a:gd name="connsiteX4" fmla="*/ 1685374 w 3609424"/>
              <a:gd name="connsiteY4" fmla="*/ 9525 h 5143500"/>
              <a:gd name="connsiteX0" fmla="*/ 1671927 w 3595977"/>
              <a:gd name="connsiteY0" fmla="*/ 9525 h 5143500"/>
              <a:gd name="connsiteX1" fmla="*/ 3595977 w 3595977"/>
              <a:gd name="connsiteY1" fmla="*/ 0 h 5143500"/>
              <a:gd name="connsiteX2" fmla="*/ 3595977 w 3595977"/>
              <a:gd name="connsiteY2" fmla="*/ 5143500 h 5143500"/>
              <a:gd name="connsiteX3" fmla="*/ 71727 w 3595977"/>
              <a:gd name="connsiteY3" fmla="*/ 5143500 h 5143500"/>
              <a:gd name="connsiteX4" fmla="*/ 1671927 w 3595977"/>
              <a:gd name="connsiteY4" fmla="*/ 9525 h 5143500"/>
              <a:gd name="connsiteX0" fmla="*/ 1696573 w 3620623"/>
              <a:gd name="connsiteY0" fmla="*/ 9525 h 5143500"/>
              <a:gd name="connsiteX1" fmla="*/ 3620623 w 3620623"/>
              <a:gd name="connsiteY1" fmla="*/ 0 h 5143500"/>
              <a:gd name="connsiteX2" fmla="*/ 3620623 w 3620623"/>
              <a:gd name="connsiteY2" fmla="*/ 5143500 h 5143500"/>
              <a:gd name="connsiteX3" fmla="*/ 96373 w 3620623"/>
              <a:gd name="connsiteY3" fmla="*/ 5143500 h 5143500"/>
              <a:gd name="connsiteX4" fmla="*/ 1696573 w 3620623"/>
              <a:gd name="connsiteY4" fmla="*/ 9525 h 5143500"/>
              <a:gd name="connsiteX0" fmla="*/ 1714885 w 3638935"/>
              <a:gd name="connsiteY0" fmla="*/ 9525 h 5143500"/>
              <a:gd name="connsiteX1" fmla="*/ 3638935 w 3638935"/>
              <a:gd name="connsiteY1" fmla="*/ 0 h 5143500"/>
              <a:gd name="connsiteX2" fmla="*/ 3638935 w 3638935"/>
              <a:gd name="connsiteY2" fmla="*/ 5143500 h 5143500"/>
              <a:gd name="connsiteX3" fmla="*/ 114685 w 3638935"/>
              <a:gd name="connsiteY3" fmla="*/ 5143500 h 5143500"/>
              <a:gd name="connsiteX4" fmla="*/ 1714885 w 3638935"/>
              <a:gd name="connsiteY4" fmla="*/ 9525 h 5143500"/>
              <a:gd name="connsiteX0" fmla="*/ 1718138 w 3642188"/>
              <a:gd name="connsiteY0" fmla="*/ 9525 h 5143500"/>
              <a:gd name="connsiteX1" fmla="*/ 3642188 w 3642188"/>
              <a:gd name="connsiteY1" fmla="*/ 0 h 5143500"/>
              <a:gd name="connsiteX2" fmla="*/ 3642188 w 3642188"/>
              <a:gd name="connsiteY2" fmla="*/ 5143500 h 5143500"/>
              <a:gd name="connsiteX3" fmla="*/ 117938 w 3642188"/>
              <a:gd name="connsiteY3" fmla="*/ 5143500 h 5143500"/>
              <a:gd name="connsiteX4" fmla="*/ 1718138 w 3642188"/>
              <a:gd name="connsiteY4" fmla="*/ 9525 h 5143500"/>
              <a:gd name="connsiteX0" fmla="*/ 1729957 w 3654007"/>
              <a:gd name="connsiteY0" fmla="*/ 9525 h 5149850"/>
              <a:gd name="connsiteX1" fmla="*/ 3654007 w 3654007"/>
              <a:gd name="connsiteY1" fmla="*/ 0 h 5149850"/>
              <a:gd name="connsiteX2" fmla="*/ 3654007 w 3654007"/>
              <a:gd name="connsiteY2" fmla="*/ 5143500 h 5149850"/>
              <a:gd name="connsiteX3" fmla="*/ 117057 w 3654007"/>
              <a:gd name="connsiteY3" fmla="*/ 5149850 h 5149850"/>
              <a:gd name="connsiteX4" fmla="*/ 1729957 w 3654007"/>
              <a:gd name="connsiteY4" fmla="*/ 9525 h 5149850"/>
              <a:gd name="connsiteX0" fmla="*/ 1652638 w 3576688"/>
              <a:gd name="connsiteY0" fmla="*/ 9525 h 5149850"/>
              <a:gd name="connsiteX1" fmla="*/ 3576688 w 3576688"/>
              <a:gd name="connsiteY1" fmla="*/ 0 h 5149850"/>
              <a:gd name="connsiteX2" fmla="*/ 3576688 w 3576688"/>
              <a:gd name="connsiteY2" fmla="*/ 5143500 h 5149850"/>
              <a:gd name="connsiteX3" fmla="*/ 39738 w 3576688"/>
              <a:gd name="connsiteY3" fmla="*/ 5149850 h 5149850"/>
              <a:gd name="connsiteX4" fmla="*/ 1652638 w 3576688"/>
              <a:gd name="connsiteY4" fmla="*/ 9525 h 5149850"/>
              <a:gd name="connsiteX0" fmla="*/ 1715094 w 3639144"/>
              <a:gd name="connsiteY0" fmla="*/ 9525 h 5149850"/>
              <a:gd name="connsiteX1" fmla="*/ 3639144 w 3639144"/>
              <a:gd name="connsiteY1" fmla="*/ 0 h 5149850"/>
              <a:gd name="connsiteX2" fmla="*/ 3639144 w 3639144"/>
              <a:gd name="connsiteY2" fmla="*/ 5143500 h 5149850"/>
              <a:gd name="connsiteX3" fmla="*/ 102194 w 3639144"/>
              <a:gd name="connsiteY3" fmla="*/ 5149850 h 5149850"/>
              <a:gd name="connsiteX4" fmla="*/ 1715094 w 3639144"/>
              <a:gd name="connsiteY4" fmla="*/ 9525 h 5149850"/>
              <a:gd name="connsiteX0" fmla="*/ 1709147 w 3639547"/>
              <a:gd name="connsiteY0" fmla="*/ 0 h 5165725"/>
              <a:gd name="connsiteX1" fmla="*/ 3639547 w 3639547"/>
              <a:gd name="connsiteY1" fmla="*/ 15875 h 5165725"/>
              <a:gd name="connsiteX2" fmla="*/ 3639547 w 3639547"/>
              <a:gd name="connsiteY2" fmla="*/ 5159375 h 5165725"/>
              <a:gd name="connsiteX3" fmla="*/ 102597 w 3639547"/>
              <a:gd name="connsiteY3" fmla="*/ 5165725 h 5165725"/>
              <a:gd name="connsiteX4" fmla="*/ 1709147 w 3639547"/>
              <a:gd name="connsiteY4" fmla="*/ 0 h 5165725"/>
              <a:gd name="connsiteX0" fmla="*/ 1701671 w 3632071"/>
              <a:gd name="connsiteY0" fmla="*/ 0 h 5165725"/>
              <a:gd name="connsiteX1" fmla="*/ 3632071 w 3632071"/>
              <a:gd name="connsiteY1" fmla="*/ 15875 h 5165725"/>
              <a:gd name="connsiteX2" fmla="*/ 3632071 w 3632071"/>
              <a:gd name="connsiteY2" fmla="*/ 5159375 h 5165725"/>
              <a:gd name="connsiteX3" fmla="*/ 95121 w 3632071"/>
              <a:gd name="connsiteY3" fmla="*/ 5165725 h 5165725"/>
              <a:gd name="connsiteX4" fmla="*/ 1701671 w 3632071"/>
              <a:gd name="connsiteY4" fmla="*/ 0 h 5165725"/>
              <a:gd name="connsiteX0" fmla="*/ 1705460 w 3635860"/>
              <a:gd name="connsiteY0" fmla="*/ 0 h 5165725"/>
              <a:gd name="connsiteX1" fmla="*/ 3635860 w 3635860"/>
              <a:gd name="connsiteY1" fmla="*/ 15875 h 5165725"/>
              <a:gd name="connsiteX2" fmla="*/ 3635860 w 3635860"/>
              <a:gd name="connsiteY2" fmla="*/ 5159375 h 5165725"/>
              <a:gd name="connsiteX3" fmla="*/ 98910 w 3635860"/>
              <a:gd name="connsiteY3" fmla="*/ 5165725 h 5165725"/>
              <a:gd name="connsiteX4" fmla="*/ 1705460 w 3635860"/>
              <a:gd name="connsiteY4" fmla="*/ 0 h 5165725"/>
              <a:gd name="connsiteX0" fmla="*/ 1711650 w 3642050"/>
              <a:gd name="connsiteY0" fmla="*/ 0 h 5165725"/>
              <a:gd name="connsiteX1" fmla="*/ 3642050 w 3642050"/>
              <a:gd name="connsiteY1" fmla="*/ 15875 h 5165725"/>
              <a:gd name="connsiteX2" fmla="*/ 3642050 w 3642050"/>
              <a:gd name="connsiteY2" fmla="*/ 5159375 h 5165725"/>
              <a:gd name="connsiteX3" fmla="*/ 105100 w 3642050"/>
              <a:gd name="connsiteY3" fmla="*/ 5165725 h 5165725"/>
              <a:gd name="connsiteX4" fmla="*/ 1711650 w 3642050"/>
              <a:gd name="connsiteY4" fmla="*/ 0 h 516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AU" dirty="0"/>
          </a:p>
        </p:txBody>
      </p:sp>
      <p:sp>
        <p:nvSpPr>
          <p:cNvPr id="11" name="Oval 41"/>
          <p:cNvSpPr>
            <a:spLocks noChangeArrowheads="1"/>
          </p:cNvSpPr>
          <p:nvPr userDrawn="1"/>
        </p:nvSpPr>
        <p:spPr bwMode="auto">
          <a:xfrm>
            <a:off x="5024438" y="-2908243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2" name="Oval 41"/>
          <p:cNvSpPr>
            <a:spLocks noChangeArrowheads="1"/>
          </p:cNvSpPr>
          <p:nvPr userDrawn="1"/>
        </p:nvSpPr>
        <p:spPr bwMode="auto">
          <a:xfrm>
            <a:off x="5429438" y="-1897567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 hasCustomPrompt="1"/>
          </p:nvPr>
        </p:nvSpPr>
        <p:spPr>
          <a:xfrm>
            <a:off x="5501950" y="3396030"/>
            <a:ext cx="3313517" cy="1234967"/>
          </a:xfrm>
        </p:spPr>
        <p:txBody>
          <a:bodyPr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dirty="0"/>
              <a:t>Cliquez pour modifier les styles du texte</a:t>
            </a:r>
            <a:br>
              <a:rPr lang="fr-FR" dirty="0"/>
            </a:br>
            <a:r>
              <a:rPr lang="fr-FR" dirty="0"/>
              <a:t>du masque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934169" y="865130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AU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6"/>
          </p:nvPr>
        </p:nvSpPr>
        <p:spPr bwMode="auto">
          <a:xfrm>
            <a:off x="6904737" y="1914673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AU" dirty="0"/>
          </a:p>
        </p:txBody>
      </p:sp>
      <p:sp>
        <p:nvSpPr>
          <p:cNvPr id="9" name="Espace réservé du texte 2"/>
          <p:cNvSpPr>
            <a:spLocks noGrp="1"/>
          </p:cNvSpPr>
          <p:nvPr>
            <p:ph idx="1"/>
          </p:nvPr>
        </p:nvSpPr>
        <p:spPr>
          <a:xfrm>
            <a:off x="179515" y="696542"/>
            <a:ext cx="4639968" cy="3934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grpSp>
        <p:nvGrpSpPr>
          <p:cNvPr id="21" name="Group 25"/>
          <p:cNvGrpSpPr/>
          <p:nvPr userDrawn="1"/>
        </p:nvGrpSpPr>
        <p:grpSpPr>
          <a:xfrm>
            <a:off x="7263121" y="4812382"/>
            <a:ext cx="1632238" cy="197318"/>
            <a:chOff x="2619375" y="-595312"/>
            <a:chExt cx="1785938" cy="215899"/>
          </a:xfrm>
        </p:grpSpPr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180 w 180"/>
                <a:gd name="T1" fmla="*/ 122 h 166"/>
                <a:gd name="T2" fmla="*/ 155 w 180"/>
                <a:gd name="T3" fmla="*/ 156 h 166"/>
                <a:gd name="T4" fmla="*/ 81 w 180"/>
                <a:gd name="T5" fmla="*/ 166 h 166"/>
                <a:gd name="T6" fmla="*/ 0 w 180"/>
                <a:gd name="T7" fmla="*/ 158 h 166"/>
                <a:gd name="T8" fmla="*/ 0 w 180"/>
                <a:gd name="T9" fmla="*/ 132 h 166"/>
                <a:gd name="T10" fmla="*/ 143 w 180"/>
                <a:gd name="T11" fmla="*/ 132 h 166"/>
                <a:gd name="T12" fmla="*/ 143 w 180"/>
                <a:gd name="T13" fmla="*/ 97 h 166"/>
                <a:gd name="T14" fmla="*/ 42 w 180"/>
                <a:gd name="T15" fmla="*/ 97 h 166"/>
                <a:gd name="T16" fmla="*/ 1 w 180"/>
                <a:gd name="T17" fmla="*/ 59 h 166"/>
                <a:gd name="T18" fmla="*/ 1 w 180"/>
                <a:gd name="T19" fmla="*/ 44 h 166"/>
                <a:gd name="T20" fmla="*/ 26 w 180"/>
                <a:gd name="T21" fmla="*/ 9 h 166"/>
                <a:gd name="T22" fmla="*/ 97 w 180"/>
                <a:gd name="T23" fmla="*/ 0 h 166"/>
                <a:gd name="T24" fmla="*/ 177 w 180"/>
                <a:gd name="T25" fmla="*/ 8 h 166"/>
                <a:gd name="T26" fmla="*/ 177 w 180"/>
                <a:gd name="T27" fmla="*/ 34 h 166"/>
                <a:gd name="T28" fmla="*/ 37 w 180"/>
                <a:gd name="T29" fmla="*/ 34 h 166"/>
                <a:gd name="T30" fmla="*/ 37 w 180"/>
                <a:gd name="T31" fmla="*/ 64 h 166"/>
                <a:gd name="T32" fmla="*/ 138 w 180"/>
                <a:gd name="T33" fmla="*/ 64 h 166"/>
                <a:gd name="T34" fmla="*/ 180 w 180"/>
                <a:gd name="T35" fmla="*/ 102 h 166"/>
                <a:gd name="T36" fmla="*/ 180 w 180"/>
                <a:gd name="T37" fmla="*/ 12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177 w 177"/>
                <a:gd name="T1" fmla="*/ 158 h 166"/>
                <a:gd name="T2" fmla="*/ 89 w 177"/>
                <a:gd name="T3" fmla="*/ 166 h 166"/>
                <a:gd name="T4" fmla="*/ 0 w 177"/>
                <a:gd name="T5" fmla="*/ 158 h 166"/>
                <a:gd name="T6" fmla="*/ 0 w 177"/>
                <a:gd name="T7" fmla="*/ 8 h 166"/>
                <a:gd name="T8" fmla="*/ 88 w 177"/>
                <a:gd name="T9" fmla="*/ 0 h 166"/>
                <a:gd name="T10" fmla="*/ 176 w 177"/>
                <a:gd name="T11" fmla="*/ 8 h 166"/>
                <a:gd name="T12" fmla="*/ 176 w 177"/>
                <a:gd name="T13" fmla="*/ 35 h 166"/>
                <a:gd name="T14" fmla="*/ 43 w 177"/>
                <a:gd name="T15" fmla="*/ 35 h 166"/>
                <a:gd name="T16" fmla="*/ 43 w 177"/>
                <a:gd name="T17" fmla="*/ 65 h 166"/>
                <a:gd name="T18" fmla="*/ 130 w 177"/>
                <a:gd name="T19" fmla="*/ 65 h 166"/>
                <a:gd name="T20" fmla="*/ 130 w 177"/>
                <a:gd name="T21" fmla="*/ 96 h 166"/>
                <a:gd name="T22" fmla="*/ 43 w 177"/>
                <a:gd name="T23" fmla="*/ 96 h 166"/>
                <a:gd name="T24" fmla="*/ 43 w 177"/>
                <a:gd name="T25" fmla="*/ 132 h 166"/>
                <a:gd name="T26" fmla="*/ 177 w 177"/>
                <a:gd name="T27" fmla="*/ 132 h 166"/>
                <a:gd name="T28" fmla="*/ 177 w 177"/>
                <a:gd name="T29" fmla="*/ 1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158 w 158"/>
                <a:gd name="T1" fmla="*/ 154 h 162"/>
                <a:gd name="T2" fmla="*/ 80 w 158"/>
                <a:gd name="T3" fmla="*/ 162 h 162"/>
                <a:gd name="T4" fmla="*/ 0 w 158"/>
                <a:gd name="T5" fmla="*/ 154 h 162"/>
                <a:gd name="T6" fmla="*/ 0 w 158"/>
                <a:gd name="T7" fmla="*/ 0 h 162"/>
                <a:gd name="T8" fmla="*/ 43 w 158"/>
                <a:gd name="T9" fmla="*/ 0 h 162"/>
                <a:gd name="T10" fmla="*/ 43 w 158"/>
                <a:gd name="T11" fmla="*/ 126 h 162"/>
                <a:gd name="T12" fmla="*/ 158 w 158"/>
                <a:gd name="T13" fmla="*/ 126 h 162"/>
                <a:gd name="T14" fmla="*/ 158 w 158"/>
                <a:gd name="T15" fmla="*/ 15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26 w 226"/>
                <a:gd name="T1" fmla="*/ 155 h 161"/>
                <a:gd name="T2" fmla="*/ 179 w 226"/>
                <a:gd name="T3" fmla="*/ 161 h 161"/>
                <a:gd name="T4" fmla="*/ 114 w 226"/>
                <a:gd name="T5" fmla="*/ 29 h 161"/>
                <a:gd name="T6" fmla="*/ 110 w 226"/>
                <a:gd name="T7" fmla="*/ 29 h 161"/>
                <a:gd name="T8" fmla="*/ 45 w 226"/>
                <a:gd name="T9" fmla="*/ 161 h 161"/>
                <a:gd name="T10" fmla="*/ 0 w 226"/>
                <a:gd name="T11" fmla="*/ 155 h 161"/>
                <a:gd name="T12" fmla="*/ 83 w 226"/>
                <a:gd name="T13" fmla="*/ 0 h 161"/>
                <a:gd name="T14" fmla="*/ 142 w 226"/>
                <a:gd name="T15" fmla="*/ 0 h 161"/>
                <a:gd name="T16" fmla="*/ 226 w 226"/>
                <a:gd name="T17" fmla="*/ 15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6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190 w 190"/>
                <a:gd name="T1" fmla="*/ 158 h 163"/>
                <a:gd name="T2" fmla="*/ 148 w 190"/>
                <a:gd name="T3" fmla="*/ 163 h 163"/>
                <a:gd name="T4" fmla="*/ 148 w 190"/>
                <a:gd name="T5" fmla="*/ 96 h 163"/>
                <a:gd name="T6" fmla="*/ 42 w 190"/>
                <a:gd name="T7" fmla="*/ 96 h 163"/>
                <a:gd name="T8" fmla="*/ 42 w 190"/>
                <a:gd name="T9" fmla="*/ 163 h 163"/>
                <a:gd name="T10" fmla="*/ 0 w 190"/>
                <a:gd name="T11" fmla="*/ 158 h 163"/>
                <a:gd name="T12" fmla="*/ 0 w 190"/>
                <a:gd name="T13" fmla="*/ 5 h 163"/>
                <a:gd name="T14" fmla="*/ 42 w 190"/>
                <a:gd name="T15" fmla="*/ 0 h 163"/>
                <a:gd name="T16" fmla="*/ 42 w 190"/>
                <a:gd name="T17" fmla="*/ 65 h 163"/>
                <a:gd name="T18" fmla="*/ 148 w 190"/>
                <a:gd name="T19" fmla="*/ 65 h 163"/>
                <a:gd name="T20" fmla="*/ 148 w 190"/>
                <a:gd name="T21" fmla="*/ 0 h 163"/>
                <a:gd name="T22" fmla="*/ 190 w 190"/>
                <a:gd name="T23" fmla="*/ 5 h 163"/>
                <a:gd name="T24" fmla="*/ 190 w 190"/>
                <a:gd name="T25" fmla="*/ 15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192 w 192"/>
                <a:gd name="T1" fmla="*/ 35 h 162"/>
                <a:gd name="T2" fmla="*/ 117 w 192"/>
                <a:gd name="T3" fmla="*/ 35 h 162"/>
                <a:gd name="T4" fmla="*/ 117 w 192"/>
                <a:gd name="T5" fmla="*/ 162 h 162"/>
                <a:gd name="T6" fmla="*/ 75 w 192"/>
                <a:gd name="T7" fmla="*/ 162 h 162"/>
                <a:gd name="T8" fmla="*/ 75 w 192"/>
                <a:gd name="T9" fmla="*/ 35 h 162"/>
                <a:gd name="T10" fmla="*/ 0 w 192"/>
                <a:gd name="T11" fmla="*/ 35 h 162"/>
                <a:gd name="T12" fmla="*/ 0 w 192"/>
                <a:gd name="T13" fmla="*/ 8 h 162"/>
                <a:gd name="T14" fmla="*/ 96 w 192"/>
                <a:gd name="T15" fmla="*/ 0 h 162"/>
                <a:gd name="T16" fmla="*/ 192 w 192"/>
                <a:gd name="T17" fmla="*/ 8 h 162"/>
                <a:gd name="T18" fmla="*/ 192 w 192"/>
                <a:gd name="T19" fmla="*/ 3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1585545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/>
          <p:nvPr userDrawn="1"/>
        </p:nvSpPr>
        <p:spPr bwMode="auto">
          <a:xfrm>
            <a:off x="5501949" y="-15875"/>
            <a:ext cx="3642050" cy="5165725"/>
          </a:xfrm>
          <a:custGeom>
            <a:avLst/>
            <a:gdLst>
              <a:gd name="connsiteX0" fmla="*/ 0 w 3657600"/>
              <a:gd name="connsiteY0" fmla="*/ 0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0 w 3657600"/>
              <a:gd name="connsiteY4" fmla="*/ 0 h 5143500"/>
              <a:gd name="connsiteX0" fmla="*/ 2114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2114550 w 3657600"/>
              <a:gd name="connsiteY4" fmla="*/ 9525 h 5143500"/>
              <a:gd name="connsiteX0" fmla="*/ 1733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1733550 w 3657600"/>
              <a:gd name="connsiteY4" fmla="*/ 9525 h 5143500"/>
              <a:gd name="connsiteX0" fmla="*/ 1600200 w 3524250"/>
              <a:gd name="connsiteY0" fmla="*/ 9525 h 5143500"/>
              <a:gd name="connsiteX1" fmla="*/ 3524250 w 3524250"/>
              <a:gd name="connsiteY1" fmla="*/ 0 h 5143500"/>
              <a:gd name="connsiteX2" fmla="*/ 3524250 w 3524250"/>
              <a:gd name="connsiteY2" fmla="*/ 5143500 h 5143500"/>
              <a:gd name="connsiteX3" fmla="*/ 0 w 3524250"/>
              <a:gd name="connsiteY3" fmla="*/ 5143500 h 5143500"/>
              <a:gd name="connsiteX4" fmla="*/ 1600200 w 3524250"/>
              <a:gd name="connsiteY4" fmla="*/ 9525 h 5143500"/>
              <a:gd name="connsiteX0" fmla="*/ 1687405 w 3611455"/>
              <a:gd name="connsiteY0" fmla="*/ 9525 h 5143500"/>
              <a:gd name="connsiteX1" fmla="*/ 3611455 w 3611455"/>
              <a:gd name="connsiteY1" fmla="*/ 0 h 5143500"/>
              <a:gd name="connsiteX2" fmla="*/ 3611455 w 3611455"/>
              <a:gd name="connsiteY2" fmla="*/ 5143500 h 5143500"/>
              <a:gd name="connsiteX3" fmla="*/ 87205 w 3611455"/>
              <a:gd name="connsiteY3" fmla="*/ 5143500 h 5143500"/>
              <a:gd name="connsiteX4" fmla="*/ 1687405 w 3611455"/>
              <a:gd name="connsiteY4" fmla="*/ 9525 h 5143500"/>
              <a:gd name="connsiteX0" fmla="*/ 1685374 w 3609424"/>
              <a:gd name="connsiteY0" fmla="*/ 9525 h 5143500"/>
              <a:gd name="connsiteX1" fmla="*/ 3609424 w 3609424"/>
              <a:gd name="connsiteY1" fmla="*/ 0 h 5143500"/>
              <a:gd name="connsiteX2" fmla="*/ 3609424 w 3609424"/>
              <a:gd name="connsiteY2" fmla="*/ 5143500 h 5143500"/>
              <a:gd name="connsiteX3" fmla="*/ 85174 w 3609424"/>
              <a:gd name="connsiteY3" fmla="*/ 5143500 h 5143500"/>
              <a:gd name="connsiteX4" fmla="*/ 1685374 w 3609424"/>
              <a:gd name="connsiteY4" fmla="*/ 9525 h 5143500"/>
              <a:gd name="connsiteX0" fmla="*/ 1671927 w 3595977"/>
              <a:gd name="connsiteY0" fmla="*/ 9525 h 5143500"/>
              <a:gd name="connsiteX1" fmla="*/ 3595977 w 3595977"/>
              <a:gd name="connsiteY1" fmla="*/ 0 h 5143500"/>
              <a:gd name="connsiteX2" fmla="*/ 3595977 w 3595977"/>
              <a:gd name="connsiteY2" fmla="*/ 5143500 h 5143500"/>
              <a:gd name="connsiteX3" fmla="*/ 71727 w 3595977"/>
              <a:gd name="connsiteY3" fmla="*/ 5143500 h 5143500"/>
              <a:gd name="connsiteX4" fmla="*/ 1671927 w 3595977"/>
              <a:gd name="connsiteY4" fmla="*/ 9525 h 5143500"/>
              <a:gd name="connsiteX0" fmla="*/ 1696573 w 3620623"/>
              <a:gd name="connsiteY0" fmla="*/ 9525 h 5143500"/>
              <a:gd name="connsiteX1" fmla="*/ 3620623 w 3620623"/>
              <a:gd name="connsiteY1" fmla="*/ 0 h 5143500"/>
              <a:gd name="connsiteX2" fmla="*/ 3620623 w 3620623"/>
              <a:gd name="connsiteY2" fmla="*/ 5143500 h 5143500"/>
              <a:gd name="connsiteX3" fmla="*/ 96373 w 3620623"/>
              <a:gd name="connsiteY3" fmla="*/ 5143500 h 5143500"/>
              <a:gd name="connsiteX4" fmla="*/ 1696573 w 3620623"/>
              <a:gd name="connsiteY4" fmla="*/ 9525 h 5143500"/>
              <a:gd name="connsiteX0" fmla="*/ 1714885 w 3638935"/>
              <a:gd name="connsiteY0" fmla="*/ 9525 h 5143500"/>
              <a:gd name="connsiteX1" fmla="*/ 3638935 w 3638935"/>
              <a:gd name="connsiteY1" fmla="*/ 0 h 5143500"/>
              <a:gd name="connsiteX2" fmla="*/ 3638935 w 3638935"/>
              <a:gd name="connsiteY2" fmla="*/ 5143500 h 5143500"/>
              <a:gd name="connsiteX3" fmla="*/ 114685 w 3638935"/>
              <a:gd name="connsiteY3" fmla="*/ 5143500 h 5143500"/>
              <a:gd name="connsiteX4" fmla="*/ 1714885 w 3638935"/>
              <a:gd name="connsiteY4" fmla="*/ 9525 h 5143500"/>
              <a:gd name="connsiteX0" fmla="*/ 1718138 w 3642188"/>
              <a:gd name="connsiteY0" fmla="*/ 9525 h 5143500"/>
              <a:gd name="connsiteX1" fmla="*/ 3642188 w 3642188"/>
              <a:gd name="connsiteY1" fmla="*/ 0 h 5143500"/>
              <a:gd name="connsiteX2" fmla="*/ 3642188 w 3642188"/>
              <a:gd name="connsiteY2" fmla="*/ 5143500 h 5143500"/>
              <a:gd name="connsiteX3" fmla="*/ 117938 w 3642188"/>
              <a:gd name="connsiteY3" fmla="*/ 5143500 h 5143500"/>
              <a:gd name="connsiteX4" fmla="*/ 1718138 w 3642188"/>
              <a:gd name="connsiteY4" fmla="*/ 9525 h 5143500"/>
              <a:gd name="connsiteX0" fmla="*/ 1729957 w 3654007"/>
              <a:gd name="connsiteY0" fmla="*/ 9525 h 5149850"/>
              <a:gd name="connsiteX1" fmla="*/ 3654007 w 3654007"/>
              <a:gd name="connsiteY1" fmla="*/ 0 h 5149850"/>
              <a:gd name="connsiteX2" fmla="*/ 3654007 w 3654007"/>
              <a:gd name="connsiteY2" fmla="*/ 5143500 h 5149850"/>
              <a:gd name="connsiteX3" fmla="*/ 117057 w 3654007"/>
              <a:gd name="connsiteY3" fmla="*/ 5149850 h 5149850"/>
              <a:gd name="connsiteX4" fmla="*/ 1729957 w 3654007"/>
              <a:gd name="connsiteY4" fmla="*/ 9525 h 5149850"/>
              <a:gd name="connsiteX0" fmla="*/ 1652638 w 3576688"/>
              <a:gd name="connsiteY0" fmla="*/ 9525 h 5149850"/>
              <a:gd name="connsiteX1" fmla="*/ 3576688 w 3576688"/>
              <a:gd name="connsiteY1" fmla="*/ 0 h 5149850"/>
              <a:gd name="connsiteX2" fmla="*/ 3576688 w 3576688"/>
              <a:gd name="connsiteY2" fmla="*/ 5143500 h 5149850"/>
              <a:gd name="connsiteX3" fmla="*/ 39738 w 3576688"/>
              <a:gd name="connsiteY3" fmla="*/ 5149850 h 5149850"/>
              <a:gd name="connsiteX4" fmla="*/ 1652638 w 3576688"/>
              <a:gd name="connsiteY4" fmla="*/ 9525 h 5149850"/>
              <a:gd name="connsiteX0" fmla="*/ 1715094 w 3639144"/>
              <a:gd name="connsiteY0" fmla="*/ 9525 h 5149850"/>
              <a:gd name="connsiteX1" fmla="*/ 3639144 w 3639144"/>
              <a:gd name="connsiteY1" fmla="*/ 0 h 5149850"/>
              <a:gd name="connsiteX2" fmla="*/ 3639144 w 3639144"/>
              <a:gd name="connsiteY2" fmla="*/ 5143500 h 5149850"/>
              <a:gd name="connsiteX3" fmla="*/ 102194 w 3639144"/>
              <a:gd name="connsiteY3" fmla="*/ 5149850 h 5149850"/>
              <a:gd name="connsiteX4" fmla="*/ 1715094 w 3639144"/>
              <a:gd name="connsiteY4" fmla="*/ 9525 h 5149850"/>
              <a:gd name="connsiteX0" fmla="*/ 1709147 w 3639547"/>
              <a:gd name="connsiteY0" fmla="*/ 0 h 5165725"/>
              <a:gd name="connsiteX1" fmla="*/ 3639547 w 3639547"/>
              <a:gd name="connsiteY1" fmla="*/ 15875 h 5165725"/>
              <a:gd name="connsiteX2" fmla="*/ 3639547 w 3639547"/>
              <a:gd name="connsiteY2" fmla="*/ 5159375 h 5165725"/>
              <a:gd name="connsiteX3" fmla="*/ 102597 w 3639547"/>
              <a:gd name="connsiteY3" fmla="*/ 5165725 h 5165725"/>
              <a:gd name="connsiteX4" fmla="*/ 1709147 w 3639547"/>
              <a:gd name="connsiteY4" fmla="*/ 0 h 5165725"/>
              <a:gd name="connsiteX0" fmla="*/ 1701671 w 3632071"/>
              <a:gd name="connsiteY0" fmla="*/ 0 h 5165725"/>
              <a:gd name="connsiteX1" fmla="*/ 3632071 w 3632071"/>
              <a:gd name="connsiteY1" fmla="*/ 15875 h 5165725"/>
              <a:gd name="connsiteX2" fmla="*/ 3632071 w 3632071"/>
              <a:gd name="connsiteY2" fmla="*/ 5159375 h 5165725"/>
              <a:gd name="connsiteX3" fmla="*/ 95121 w 3632071"/>
              <a:gd name="connsiteY3" fmla="*/ 5165725 h 5165725"/>
              <a:gd name="connsiteX4" fmla="*/ 1701671 w 3632071"/>
              <a:gd name="connsiteY4" fmla="*/ 0 h 5165725"/>
              <a:gd name="connsiteX0" fmla="*/ 1705460 w 3635860"/>
              <a:gd name="connsiteY0" fmla="*/ 0 h 5165725"/>
              <a:gd name="connsiteX1" fmla="*/ 3635860 w 3635860"/>
              <a:gd name="connsiteY1" fmla="*/ 15875 h 5165725"/>
              <a:gd name="connsiteX2" fmla="*/ 3635860 w 3635860"/>
              <a:gd name="connsiteY2" fmla="*/ 5159375 h 5165725"/>
              <a:gd name="connsiteX3" fmla="*/ 98910 w 3635860"/>
              <a:gd name="connsiteY3" fmla="*/ 5165725 h 5165725"/>
              <a:gd name="connsiteX4" fmla="*/ 1705460 w 3635860"/>
              <a:gd name="connsiteY4" fmla="*/ 0 h 5165725"/>
              <a:gd name="connsiteX0" fmla="*/ 1711650 w 3642050"/>
              <a:gd name="connsiteY0" fmla="*/ 0 h 5165725"/>
              <a:gd name="connsiteX1" fmla="*/ 3642050 w 3642050"/>
              <a:gd name="connsiteY1" fmla="*/ 15875 h 5165725"/>
              <a:gd name="connsiteX2" fmla="*/ 3642050 w 3642050"/>
              <a:gd name="connsiteY2" fmla="*/ 5159375 h 5165725"/>
              <a:gd name="connsiteX3" fmla="*/ 105100 w 3642050"/>
              <a:gd name="connsiteY3" fmla="*/ 5165725 h 5165725"/>
              <a:gd name="connsiteX4" fmla="*/ 1711650 w 3642050"/>
              <a:gd name="connsiteY4" fmla="*/ 0 h 516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AU" dirty="0"/>
          </a:p>
        </p:txBody>
      </p:sp>
      <p:sp>
        <p:nvSpPr>
          <p:cNvPr id="8" name="Oval 41"/>
          <p:cNvSpPr>
            <a:spLocks noChangeArrowheads="1"/>
          </p:cNvSpPr>
          <p:nvPr userDrawn="1"/>
        </p:nvSpPr>
        <p:spPr bwMode="auto">
          <a:xfrm>
            <a:off x="5024438" y="-2908243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3" name="Oval 41"/>
          <p:cNvSpPr>
            <a:spLocks noChangeArrowheads="1"/>
          </p:cNvSpPr>
          <p:nvPr userDrawn="1"/>
        </p:nvSpPr>
        <p:spPr bwMode="auto">
          <a:xfrm>
            <a:off x="5429438" y="-1897567"/>
            <a:ext cx="11338832" cy="11544925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7079796" y="842794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AU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/>
          </p:nvPr>
        </p:nvSpPr>
        <p:spPr bwMode="auto">
          <a:xfrm>
            <a:off x="7079796" y="2124658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AU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3"/>
          </p:nvPr>
        </p:nvSpPr>
        <p:spPr bwMode="auto">
          <a:xfrm>
            <a:off x="7079796" y="3406522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AU" dirty="0"/>
          </a:p>
        </p:txBody>
      </p:sp>
      <p:sp>
        <p:nvSpPr>
          <p:cNvPr id="12" name="Espace réservé du texte 2"/>
          <p:cNvSpPr>
            <a:spLocks noGrp="1"/>
          </p:cNvSpPr>
          <p:nvPr>
            <p:ph idx="1"/>
          </p:nvPr>
        </p:nvSpPr>
        <p:spPr>
          <a:xfrm>
            <a:off x="179515" y="696542"/>
            <a:ext cx="5322434" cy="3934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22" name="Espace réservé du texte 6"/>
          <p:cNvSpPr>
            <a:spLocks noGrp="1"/>
          </p:cNvSpPr>
          <p:nvPr>
            <p:ph type="body" sz="quarter" idx="11" hasCustomPrompt="1"/>
          </p:nvPr>
        </p:nvSpPr>
        <p:spPr>
          <a:xfrm>
            <a:off x="5509838" y="1964218"/>
            <a:ext cx="1502469" cy="2666779"/>
          </a:xfrm>
        </p:spPr>
        <p:txBody>
          <a:bodyPr anchor="b" anchorCtr="0"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dirty="0"/>
              <a:t>Cliquez pour modifier les styles du texte</a:t>
            </a:r>
            <a:br>
              <a:rPr lang="fr-FR" dirty="0"/>
            </a:br>
            <a:r>
              <a:rPr lang="fr-FR" dirty="0"/>
              <a:t>du masque</a:t>
            </a:r>
          </a:p>
        </p:txBody>
      </p:sp>
      <p:grpSp>
        <p:nvGrpSpPr>
          <p:cNvPr id="23" name="Group 25"/>
          <p:cNvGrpSpPr/>
          <p:nvPr userDrawn="1"/>
        </p:nvGrpSpPr>
        <p:grpSpPr>
          <a:xfrm>
            <a:off x="7263121" y="4812382"/>
            <a:ext cx="1632238" cy="197318"/>
            <a:chOff x="2619375" y="-595312"/>
            <a:chExt cx="1785938" cy="215899"/>
          </a:xfrm>
        </p:grpSpPr>
        <p:sp>
          <p:nvSpPr>
            <p:cNvPr id="24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180 w 180"/>
                <a:gd name="T1" fmla="*/ 122 h 166"/>
                <a:gd name="T2" fmla="*/ 155 w 180"/>
                <a:gd name="T3" fmla="*/ 156 h 166"/>
                <a:gd name="T4" fmla="*/ 81 w 180"/>
                <a:gd name="T5" fmla="*/ 166 h 166"/>
                <a:gd name="T6" fmla="*/ 0 w 180"/>
                <a:gd name="T7" fmla="*/ 158 h 166"/>
                <a:gd name="T8" fmla="*/ 0 w 180"/>
                <a:gd name="T9" fmla="*/ 132 h 166"/>
                <a:gd name="T10" fmla="*/ 143 w 180"/>
                <a:gd name="T11" fmla="*/ 132 h 166"/>
                <a:gd name="T12" fmla="*/ 143 w 180"/>
                <a:gd name="T13" fmla="*/ 97 h 166"/>
                <a:gd name="T14" fmla="*/ 42 w 180"/>
                <a:gd name="T15" fmla="*/ 97 h 166"/>
                <a:gd name="T16" fmla="*/ 1 w 180"/>
                <a:gd name="T17" fmla="*/ 59 h 166"/>
                <a:gd name="T18" fmla="*/ 1 w 180"/>
                <a:gd name="T19" fmla="*/ 44 h 166"/>
                <a:gd name="T20" fmla="*/ 26 w 180"/>
                <a:gd name="T21" fmla="*/ 9 h 166"/>
                <a:gd name="T22" fmla="*/ 97 w 180"/>
                <a:gd name="T23" fmla="*/ 0 h 166"/>
                <a:gd name="T24" fmla="*/ 177 w 180"/>
                <a:gd name="T25" fmla="*/ 8 h 166"/>
                <a:gd name="T26" fmla="*/ 177 w 180"/>
                <a:gd name="T27" fmla="*/ 34 h 166"/>
                <a:gd name="T28" fmla="*/ 37 w 180"/>
                <a:gd name="T29" fmla="*/ 34 h 166"/>
                <a:gd name="T30" fmla="*/ 37 w 180"/>
                <a:gd name="T31" fmla="*/ 64 h 166"/>
                <a:gd name="T32" fmla="*/ 138 w 180"/>
                <a:gd name="T33" fmla="*/ 64 h 166"/>
                <a:gd name="T34" fmla="*/ 180 w 180"/>
                <a:gd name="T35" fmla="*/ 102 h 166"/>
                <a:gd name="T36" fmla="*/ 180 w 180"/>
                <a:gd name="T37" fmla="*/ 12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5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177 w 177"/>
                <a:gd name="T1" fmla="*/ 158 h 166"/>
                <a:gd name="T2" fmla="*/ 89 w 177"/>
                <a:gd name="T3" fmla="*/ 166 h 166"/>
                <a:gd name="T4" fmla="*/ 0 w 177"/>
                <a:gd name="T5" fmla="*/ 158 h 166"/>
                <a:gd name="T6" fmla="*/ 0 w 177"/>
                <a:gd name="T7" fmla="*/ 8 h 166"/>
                <a:gd name="T8" fmla="*/ 88 w 177"/>
                <a:gd name="T9" fmla="*/ 0 h 166"/>
                <a:gd name="T10" fmla="*/ 176 w 177"/>
                <a:gd name="T11" fmla="*/ 8 h 166"/>
                <a:gd name="T12" fmla="*/ 176 w 177"/>
                <a:gd name="T13" fmla="*/ 35 h 166"/>
                <a:gd name="T14" fmla="*/ 43 w 177"/>
                <a:gd name="T15" fmla="*/ 35 h 166"/>
                <a:gd name="T16" fmla="*/ 43 w 177"/>
                <a:gd name="T17" fmla="*/ 65 h 166"/>
                <a:gd name="T18" fmla="*/ 130 w 177"/>
                <a:gd name="T19" fmla="*/ 65 h 166"/>
                <a:gd name="T20" fmla="*/ 130 w 177"/>
                <a:gd name="T21" fmla="*/ 96 h 166"/>
                <a:gd name="T22" fmla="*/ 43 w 177"/>
                <a:gd name="T23" fmla="*/ 96 h 166"/>
                <a:gd name="T24" fmla="*/ 43 w 177"/>
                <a:gd name="T25" fmla="*/ 132 h 166"/>
                <a:gd name="T26" fmla="*/ 177 w 177"/>
                <a:gd name="T27" fmla="*/ 132 h 166"/>
                <a:gd name="T28" fmla="*/ 177 w 177"/>
                <a:gd name="T29" fmla="*/ 1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6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158 w 158"/>
                <a:gd name="T1" fmla="*/ 154 h 162"/>
                <a:gd name="T2" fmla="*/ 80 w 158"/>
                <a:gd name="T3" fmla="*/ 162 h 162"/>
                <a:gd name="T4" fmla="*/ 0 w 158"/>
                <a:gd name="T5" fmla="*/ 154 h 162"/>
                <a:gd name="T6" fmla="*/ 0 w 158"/>
                <a:gd name="T7" fmla="*/ 0 h 162"/>
                <a:gd name="T8" fmla="*/ 43 w 158"/>
                <a:gd name="T9" fmla="*/ 0 h 162"/>
                <a:gd name="T10" fmla="*/ 43 w 158"/>
                <a:gd name="T11" fmla="*/ 126 h 162"/>
                <a:gd name="T12" fmla="*/ 158 w 158"/>
                <a:gd name="T13" fmla="*/ 126 h 162"/>
                <a:gd name="T14" fmla="*/ 158 w 158"/>
                <a:gd name="T15" fmla="*/ 15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7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26 w 226"/>
                <a:gd name="T1" fmla="*/ 155 h 161"/>
                <a:gd name="T2" fmla="*/ 179 w 226"/>
                <a:gd name="T3" fmla="*/ 161 h 161"/>
                <a:gd name="T4" fmla="*/ 114 w 226"/>
                <a:gd name="T5" fmla="*/ 29 h 161"/>
                <a:gd name="T6" fmla="*/ 110 w 226"/>
                <a:gd name="T7" fmla="*/ 29 h 161"/>
                <a:gd name="T8" fmla="*/ 45 w 226"/>
                <a:gd name="T9" fmla="*/ 161 h 161"/>
                <a:gd name="T10" fmla="*/ 0 w 226"/>
                <a:gd name="T11" fmla="*/ 155 h 161"/>
                <a:gd name="T12" fmla="*/ 83 w 226"/>
                <a:gd name="T13" fmla="*/ 0 h 161"/>
                <a:gd name="T14" fmla="*/ 142 w 226"/>
                <a:gd name="T15" fmla="*/ 0 h 161"/>
                <a:gd name="T16" fmla="*/ 226 w 226"/>
                <a:gd name="T17" fmla="*/ 15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8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9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190 w 190"/>
                <a:gd name="T1" fmla="*/ 158 h 163"/>
                <a:gd name="T2" fmla="*/ 148 w 190"/>
                <a:gd name="T3" fmla="*/ 163 h 163"/>
                <a:gd name="T4" fmla="*/ 148 w 190"/>
                <a:gd name="T5" fmla="*/ 96 h 163"/>
                <a:gd name="T6" fmla="*/ 42 w 190"/>
                <a:gd name="T7" fmla="*/ 96 h 163"/>
                <a:gd name="T8" fmla="*/ 42 w 190"/>
                <a:gd name="T9" fmla="*/ 163 h 163"/>
                <a:gd name="T10" fmla="*/ 0 w 190"/>
                <a:gd name="T11" fmla="*/ 158 h 163"/>
                <a:gd name="T12" fmla="*/ 0 w 190"/>
                <a:gd name="T13" fmla="*/ 5 h 163"/>
                <a:gd name="T14" fmla="*/ 42 w 190"/>
                <a:gd name="T15" fmla="*/ 0 h 163"/>
                <a:gd name="T16" fmla="*/ 42 w 190"/>
                <a:gd name="T17" fmla="*/ 65 h 163"/>
                <a:gd name="T18" fmla="*/ 148 w 190"/>
                <a:gd name="T19" fmla="*/ 65 h 163"/>
                <a:gd name="T20" fmla="*/ 148 w 190"/>
                <a:gd name="T21" fmla="*/ 0 h 163"/>
                <a:gd name="T22" fmla="*/ 190 w 190"/>
                <a:gd name="T23" fmla="*/ 5 h 163"/>
                <a:gd name="T24" fmla="*/ 190 w 190"/>
                <a:gd name="T25" fmla="*/ 15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0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192 w 192"/>
                <a:gd name="T1" fmla="*/ 35 h 162"/>
                <a:gd name="T2" fmla="*/ 117 w 192"/>
                <a:gd name="T3" fmla="*/ 35 h 162"/>
                <a:gd name="T4" fmla="*/ 117 w 192"/>
                <a:gd name="T5" fmla="*/ 162 h 162"/>
                <a:gd name="T6" fmla="*/ 75 w 192"/>
                <a:gd name="T7" fmla="*/ 162 h 162"/>
                <a:gd name="T8" fmla="*/ 75 w 192"/>
                <a:gd name="T9" fmla="*/ 35 h 162"/>
                <a:gd name="T10" fmla="*/ 0 w 192"/>
                <a:gd name="T11" fmla="*/ 35 h 162"/>
                <a:gd name="T12" fmla="*/ 0 w 192"/>
                <a:gd name="T13" fmla="*/ 8 h 162"/>
                <a:gd name="T14" fmla="*/ 96 w 192"/>
                <a:gd name="T15" fmla="*/ 0 h 162"/>
                <a:gd name="T16" fmla="*/ 192 w 192"/>
                <a:gd name="T17" fmla="*/ 8 h 162"/>
                <a:gd name="T18" fmla="*/ 192 w 192"/>
                <a:gd name="T19" fmla="*/ 3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3055995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66765" y="1"/>
            <a:ext cx="8674683" cy="5618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79515" y="696542"/>
            <a:ext cx="8761933" cy="3934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21" name="Espace réservé du numéro de diapositive 5"/>
          <p:cNvSpPr txBox="1">
            <a:spLocks/>
          </p:cNvSpPr>
          <p:nvPr/>
        </p:nvSpPr>
        <p:spPr>
          <a:xfrm>
            <a:off x="133237" y="4802828"/>
            <a:ext cx="78620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44350D62-B6BB-E847-B7AB-6B0C5C66D2F8}" type="slidenum">
              <a:rPr lang="fr-FR" smtClean="0">
                <a:solidFill>
                  <a:srgbClr val="333366"/>
                </a:solidFill>
              </a:rPr>
              <a:pPr algn="l"/>
              <a:t>‹N°›</a:t>
            </a:fld>
            <a:endParaRPr lang="fr-FR" dirty="0">
              <a:solidFill>
                <a:srgbClr val="333366"/>
              </a:solidFill>
            </a:endParaRPr>
          </a:p>
        </p:txBody>
      </p:sp>
      <p:cxnSp>
        <p:nvCxnSpPr>
          <p:cNvPr id="13" name="Straight Connector 3"/>
          <p:cNvCxnSpPr/>
          <p:nvPr/>
        </p:nvCxnSpPr>
        <p:spPr bwMode="auto">
          <a:xfrm>
            <a:off x="-4456" y="563413"/>
            <a:ext cx="9148456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7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Freeform 22"/>
          <p:cNvSpPr>
            <a:spLocks/>
          </p:cNvSpPr>
          <p:nvPr/>
        </p:nvSpPr>
        <p:spPr bwMode="auto">
          <a:xfrm rot="10800000" flipH="1">
            <a:off x="159697" y="4842573"/>
            <a:ext cx="208368" cy="218336"/>
          </a:xfrm>
          <a:custGeom>
            <a:avLst/>
            <a:gdLst>
              <a:gd name="T0" fmla="*/ 39 w 412"/>
              <a:gd name="T1" fmla="*/ 411 h 411"/>
              <a:gd name="T2" fmla="*/ 0 w 412"/>
              <a:gd name="T3" fmla="*/ 411 h 411"/>
              <a:gd name="T4" fmla="*/ 0 w 412"/>
              <a:gd name="T5" fmla="*/ 0 h 411"/>
              <a:gd name="T6" fmla="*/ 412 w 412"/>
              <a:gd name="T7" fmla="*/ 0 h 411"/>
              <a:gd name="T8" fmla="*/ 412 w 412"/>
              <a:gd name="T9" fmla="*/ 39 h 411"/>
              <a:gd name="T10" fmla="*/ 39 w 412"/>
              <a:gd name="T11" fmla="*/ 39 h 411"/>
              <a:gd name="T12" fmla="*/ 39 w 412"/>
              <a:gd name="T13" fmla="*/ 411 h 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2" h="411">
                <a:moveTo>
                  <a:pt x="39" y="411"/>
                </a:moveTo>
                <a:lnTo>
                  <a:pt x="0" y="411"/>
                </a:lnTo>
                <a:lnTo>
                  <a:pt x="0" y="0"/>
                </a:lnTo>
                <a:lnTo>
                  <a:pt x="412" y="0"/>
                </a:lnTo>
                <a:lnTo>
                  <a:pt x="412" y="39"/>
                </a:lnTo>
                <a:lnTo>
                  <a:pt x="39" y="39"/>
                </a:lnTo>
                <a:lnTo>
                  <a:pt x="39" y="411"/>
                </a:lnTo>
                <a:close/>
              </a:path>
            </a:pathLst>
          </a:custGeom>
          <a:solidFill>
            <a:srgbClr val="5DBFD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</a:endParaRPr>
          </a:p>
        </p:txBody>
      </p:sp>
      <p:pic>
        <p:nvPicPr>
          <p:cNvPr id="16" name="Image 15" descr="logo_thales.png"/>
          <p:cNvPicPr>
            <a:picLocks noChangeAspect="1"/>
          </p:cNvPicPr>
          <p:nvPr/>
        </p:nvPicPr>
        <p:blipFill rotWithShape="1"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13448" y="4743026"/>
            <a:ext cx="1728000" cy="332309"/>
          </a:xfrm>
          <a:prstGeom prst="rect">
            <a:avLst/>
          </a:prstGeom>
        </p:spPr>
      </p:pic>
      <p:sp>
        <p:nvSpPr>
          <p:cNvPr id="11" name="Rectangle 36"/>
          <p:cNvSpPr>
            <a:spLocks noChangeArrowheads="1"/>
          </p:cNvSpPr>
          <p:nvPr/>
        </p:nvSpPr>
        <p:spPr bwMode="auto">
          <a:xfrm rot="16200000">
            <a:off x="-1890005" y="2627451"/>
            <a:ext cx="4046486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00" noProof="0" dirty="0">
                <a:solidFill>
                  <a:srgbClr val="969696"/>
                </a:solidFill>
              </a:rPr>
              <a:t>Ce document ne peut être reproduit, modifié, adapté, publié, traduit, d'une quelconque façon, en tout ou partie,</a:t>
            </a:r>
            <a:r>
              <a:rPr lang="fr-FR" sz="600" baseline="0" noProof="0" dirty="0">
                <a:solidFill>
                  <a:srgbClr val="969696"/>
                </a:solidFill>
              </a:rPr>
              <a:t> </a:t>
            </a:r>
            <a:r>
              <a:rPr lang="fr-FR" sz="600" noProof="0" dirty="0">
                <a:solidFill>
                  <a:srgbClr val="969696"/>
                </a:solidFill>
              </a:rPr>
              <a:t>ni divulgué à un tiers sans l'accord préalable et écrit de Thales  -  ©Thales </a:t>
            </a:r>
            <a:r>
              <a:rPr lang="fr-FR" sz="600" baseline="0" noProof="0" dirty="0">
                <a:solidFill>
                  <a:srgbClr val="969696"/>
                </a:solidFill>
              </a:rPr>
              <a:t> </a:t>
            </a:r>
            <a:r>
              <a:rPr lang="fr-FR" sz="600" noProof="0" dirty="0">
                <a:solidFill>
                  <a:srgbClr val="969696"/>
                </a:solidFill>
              </a:rPr>
              <a:t>2015</a:t>
            </a:r>
            <a:r>
              <a:rPr lang="fr-FR" sz="600" baseline="0" noProof="0" dirty="0">
                <a:solidFill>
                  <a:srgbClr val="969696"/>
                </a:solidFill>
              </a:rPr>
              <a:t> </a:t>
            </a:r>
            <a:r>
              <a:rPr lang="fr-FR" sz="600" noProof="0" dirty="0">
                <a:solidFill>
                  <a:srgbClr val="969696"/>
                </a:solidFill>
              </a:rPr>
              <a:t>Tous Droits réservés.</a:t>
            </a:r>
            <a:endParaRPr lang="fr-FR" sz="700" noProof="0" dirty="0">
              <a:solidFill>
                <a:srgbClr val="606060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 bwMode="auto">
          <a:xfrm>
            <a:off x="-2341" y="-13581"/>
            <a:ext cx="180000" cy="575999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400" b="0" i="0" u="none" strike="noStrike" cap="none" normalizeH="0" baseline="0">
              <a:ln>
                <a:noFill/>
              </a:ln>
              <a:solidFill>
                <a:srgbClr val="323265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ZoneTexte 11"/>
          <p:cNvSpPr txBox="1">
            <a:spLocks noChangeArrowheads="1"/>
          </p:cNvSpPr>
          <p:nvPr userDrawn="1"/>
        </p:nvSpPr>
        <p:spPr bwMode="auto">
          <a:xfrm>
            <a:off x="3968750" y="4764094"/>
            <a:ext cx="1206500" cy="170368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wrap="square" tIns="46800" anchor="ctr" anchorCtr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</p:txBody>
      </p:sp>
    </p:spTree>
    <p:extLst>
      <p:ext uri="{BB962C8B-B14F-4D97-AF65-F5344CB8AC3E}">
        <p14:creationId xmlns:p14="http://schemas.microsoft.com/office/powerpoint/2010/main" val="994824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2" r:id="rId2"/>
    <p:sldLayoutId id="2147483736" r:id="rId3"/>
    <p:sldLayoutId id="2147483650" r:id="rId4"/>
    <p:sldLayoutId id="2147483730" r:id="rId5"/>
    <p:sldLayoutId id="2147483661" r:id="rId6"/>
    <p:sldLayoutId id="2147483662" r:id="rId7"/>
    <p:sldLayoutId id="2147483663" r:id="rId8"/>
    <p:sldLayoutId id="2147483664" r:id="rId9"/>
    <p:sldLayoutId id="2147483666" r:id="rId10"/>
    <p:sldLayoutId id="2147483794" r:id="rId11"/>
    <p:sldLayoutId id="2147483724" r:id="rId12"/>
    <p:sldLayoutId id="2147483652" r:id="rId13"/>
    <p:sldLayoutId id="2147483667" r:id="rId14"/>
    <p:sldLayoutId id="2147483761" r:id="rId15"/>
    <p:sldLayoutId id="2147483795" r:id="rId16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180975" algn="l" defTabSz="457200" rtl="0" eaLnBrk="1" latinLnBrk="0" hangingPunct="1">
        <a:lnSpc>
          <a:spcPct val="100000"/>
        </a:lnSpc>
        <a:spcBef>
          <a:spcPts val="600"/>
        </a:spcBef>
        <a:spcAft>
          <a:spcPts val="1200"/>
        </a:spcAft>
        <a:buClrTx/>
        <a:buSzPct val="90000"/>
        <a:buFont typeface="Century Gothic" panose="020B0502020202020204" pitchFamily="34" charset="0"/>
        <a:buChar char="▌"/>
        <a:tabLst>
          <a:tab pos="985838" algn="l"/>
        </a:tabLst>
        <a:defRPr lang="fr-FR" sz="1800" b="1" kern="1200" dirty="0" smtClean="0">
          <a:solidFill>
            <a:schemeClr val="bg2"/>
          </a:solidFill>
          <a:latin typeface="+mn-lt"/>
          <a:ea typeface="+mn-ea"/>
          <a:cs typeface="+mn-cs"/>
        </a:defRPr>
      </a:lvl1pPr>
      <a:lvl2pPr marL="539750" indent="-182563" algn="l" defTabSz="457200" rtl="0" eaLnBrk="1" latinLnBrk="0" hangingPunct="1">
        <a:spcBef>
          <a:spcPts val="0"/>
        </a:spcBef>
        <a:spcAft>
          <a:spcPts val="600"/>
        </a:spcAft>
        <a:buSzPct val="100000"/>
        <a:buFontTx/>
        <a:buBlip>
          <a:blip r:embed="rId19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98525" indent="-182563" algn="l" defTabSz="457200" rtl="0" eaLnBrk="1" latinLnBrk="0" hangingPunct="1">
        <a:spcBef>
          <a:spcPts val="360"/>
        </a:spcBef>
        <a:buSzPct val="100000"/>
        <a:buFont typeface="Lucida Grande"/>
        <a:buChar char="-"/>
        <a:defRPr sz="1500" kern="1200">
          <a:solidFill>
            <a:schemeClr val="accent4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9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9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3.jpe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22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23.png"/><Relationship Id="rId9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s://es.vormetric.com/sites/default/files/vormetric-data-security-manager-2015-083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68" name="Espace réservé du contenu 2"/>
          <p:cNvSpPr txBox="1">
            <a:spLocks/>
          </p:cNvSpPr>
          <p:nvPr/>
        </p:nvSpPr>
        <p:spPr>
          <a:xfrm>
            <a:off x="179515" y="696542"/>
            <a:ext cx="8761933" cy="3934455"/>
          </a:xfrm>
          <a:prstGeom prst="rect">
            <a:avLst/>
          </a:prstGeom>
        </p:spPr>
        <p:txBody>
          <a:bodyPr/>
          <a:lstStyle>
            <a:lvl1pPr marL="360000" indent="-180975" algn="l" defTabSz="457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Pct val="90000"/>
              <a:buFont typeface="Century Gothic" panose="020B0502020202020204" pitchFamily="34" charset="0"/>
              <a:buChar char="▌"/>
              <a:tabLst>
                <a:tab pos="985838" algn="l"/>
              </a:tabLst>
              <a:defRPr lang="fr-FR" sz="1800" b="1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539750" indent="-182563" algn="l" defTabSz="457200" rtl="0" eaLnBrk="1" latinLnBrk="0" hangingPunct="1">
              <a:spcBef>
                <a:spcPts val="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8525" indent="-182563" algn="l" defTabSz="457200" rtl="0" eaLnBrk="1" latinLnBrk="0" hangingPunct="1">
              <a:spcBef>
                <a:spcPts val="360"/>
              </a:spcBef>
              <a:buSzPct val="100000"/>
              <a:buFont typeface="Lucida Grande"/>
              <a:buChar char="-"/>
              <a:defRPr sz="1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0DB036DC-35C3-4E5A-916F-C6292308F5B7}"/>
              </a:ext>
            </a:extLst>
          </p:cNvPr>
          <p:cNvSpPr/>
          <p:nvPr/>
        </p:nvSpPr>
        <p:spPr>
          <a:xfrm>
            <a:off x="3496963" y="1402924"/>
            <a:ext cx="1639329" cy="576649"/>
          </a:xfrm>
          <a:prstGeom prst="round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600" dirty="0"/>
              <a:t>Eureka 1</a:t>
            </a:r>
          </a:p>
          <a:p>
            <a:pPr algn="ctr"/>
            <a:r>
              <a:rPr lang="fr-FR" sz="1600" dirty="0"/>
              <a:t>8761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4A6F991A-9AA6-42B2-8212-CC7460BC7E8D}"/>
              </a:ext>
            </a:extLst>
          </p:cNvPr>
          <p:cNvSpPr/>
          <p:nvPr/>
        </p:nvSpPr>
        <p:spPr>
          <a:xfrm>
            <a:off x="581483" y="836500"/>
            <a:ext cx="1762898" cy="79907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600" dirty="0" err="1"/>
              <a:t>ServiceProduct</a:t>
            </a:r>
            <a:r>
              <a:rPr lang="fr-FR" sz="1600" dirty="0"/>
              <a:t> </a:t>
            </a:r>
          </a:p>
          <a:p>
            <a:pPr algn="ctr"/>
            <a:r>
              <a:rPr lang="fr-FR" sz="1600" dirty="0"/>
              <a:t>8081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F8A75DED-1435-4C6F-B6F3-D8FF12AA0DD1}"/>
              </a:ext>
            </a:extLst>
          </p:cNvPr>
          <p:cNvSpPr/>
          <p:nvPr/>
        </p:nvSpPr>
        <p:spPr>
          <a:xfrm>
            <a:off x="581483" y="1794741"/>
            <a:ext cx="1762898" cy="79907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600" dirty="0" err="1"/>
              <a:t>ServiceOrder</a:t>
            </a:r>
            <a:endParaRPr lang="fr-FR" sz="1600" dirty="0"/>
          </a:p>
          <a:p>
            <a:pPr algn="ctr"/>
            <a:r>
              <a:rPr lang="fr-FR" sz="1600" dirty="0"/>
              <a:t>8082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B647C694-D039-4CAD-8F3E-71F7D7B32170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2344381" y="1236036"/>
            <a:ext cx="1152582" cy="455213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92C411C8-D030-4242-B136-F57F7228EA1E}"/>
              </a:ext>
            </a:extLst>
          </p:cNvPr>
          <p:cNvCxnSpPr>
            <a:cxnSpLocks/>
            <a:stCxn id="7" idx="3"/>
            <a:endCxn id="3" idx="1"/>
          </p:cNvCxnSpPr>
          <p:nvPr/>
        </p:nvCxnSpPr>
        <p:spPr>
          <a:xfrm flipV="1">
            <a:off x="2344381" y="1691249"/>
            <a:ext cx="1152582" cy="503028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02B466D1-D0BF-4B07-9E29-2CAD15F8C4D4}"/>
              </a:ext>
            </a:extLst>
          </p:cNvPr>
          <p:cNvSpPr/>
          <p:nvPr/>
        </p:nvSpPr>
        <p:spPr>
          <a:xfrm>
            <a:off x="5794315" y="836500"/>
            <a:ext cx="1878227" cy="687858"/>
          </a:xfrm>
          <a:prstGeom prst="round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600" dirty="0" err="1"/>
              <a:t>ServiceConfig</a:t>
            </a:r>
            <a:endParaRPr lang="fr-FR" sz="1600" dirty="0"/>
          </a:p>
          <a:p>
            <a:pPr algn="ctr"/>
            <a:r>
              <a:rPr lang="fr-FR" sz="1600" dirty="0"/>
              <a:t>8888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39563505-CDA2-459E-AEF9-61E076949F82}"/>
              </a:ext>
            </a:extLst>
          </p:cNvPr>
          <p:cNvCxnSpPr>
            <a:cxnSpLocks/>
            <a:stCxn id="15" idx="1"/>
            <a:endCxn id="3" idx="3"/>
          </p:cNvCxnSpPr>
          <p:nvPr/>
        </p:nvCxnSpPr>
        <p:spPr>
          <a:xfrm flipH="1">
            <a:off x="5136292" y="1180429"/>
            <a:ext cx="658023" cy="510820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3" name="Organigramme : Disque magnétique 262">
            <a:extLst>
              <a:ext uri="{FF2B5EF4-FFF2-40B4-BE49-F238E27FC236}">
                <a16:creationId xmlns:a16="http://schemas.microsoft.com/office/drawing/2014/main" id="{C06E2766-282A-468D-ACCD-737DA312631A}"/>
              </a:ext>
            </a:extLst>
          </p:cNvPr>
          <p:cNvSpPr/>
          <p:nvPr/>
        </p:nvSpPr>
        <p:spPr>
          <a:xfrm>
            <a:off x="8199765" y="1236034"/>
            <a:ext cx="761275" cy="1242006"/>
          </a:xfrm>
          <a:prstGeom prst="flowChartMagneticDisk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/>
              <a:t>Git</a:t>
            </a:r>
          </a:p>
        </p:txBody>
      </p:sp>
      <p:cxnSp>
        <p:nvCxnSpPr>
          <p:cNvPr id="265" name="Connecteur droit avec flèche 264">
            <a:extLst>
              <a:ext uri="{FF2B5EF4-FFF2-40B4-BE49-F238E27FC236}">
                <a16:creationId xmlns:a16="http://schemas.microsoft.com/office/drawing/2014/main" id="{A2B18C1D-F1F7-41B3-A233-01ACEA6D6135}"/>
              </a:ext>
            </a:extLst>
          </p:cNvPr>
          <p:cNvCxnSpPr>
            <a:cxnSpLocks/>
            <a:stCxn id="263" idx="2"/>
            <a:endCxn id="15" idx="3"/>
          </p:cNvCxnSpPr>
          <p:nvPr/>
        </p:nvCxnSpPr>
        <p:spPr>
          <a:xfrm flipH="1" flipV="1">
            <a:off x="7672542" y="1180429"/>
            <a:ext cx="527223" cy="676608"/>
          </a:xfrm>
          <a:prstGeom prst="straightConnector1">
            <a:avLst/>
          </a:prstGeom>
          <a:ln w="9525" cmpd="sng">
            <a:solidFill>
              <a:schemeClr val="bg2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1A715FD5-35C3-4B15-AC1C-62796290C069}"/>
              </a:ext>
            </a:extLst>
          </p:cNvPr>
          <p:cNvSpPr/>
          <p:nvPr/>
        </p:nvSpPr>
        <p:spPr>
          <a:xfrm>
            <a:off x="6182722" y="2393241"/>
            <a:ext cx="1762898" cy="79907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600" dirty="0" err="1"/>
              <a:t>ServiceOrder</a:t>
            </a:r>
            <a:endParaRPr lang="fr-FR" sz="1600" dirty="0"/>
          </a:p>
          <a:p>
            <a:pPr algn="ctr"/>
            <a:r>
              <a:rPr lang="fr-FR" sz="1600" dirty="0"/>
              <a:t>8100</a:t>
            </a:r>
          </a:p>
        </p:txBody>
      </p:sp>
      <p:cxnSp>
        <p:nvCxnSpPr>
          <p:cNvPr id="269" name="Connecteur droit avec flèche 268">
            <a:extLst>
              <a:ext uri="{FF2B5EF4-FFF2-40B4-BE49-F238E27FC236}">
                <a16:creationId xmlns:a16="http://schemas.microsoft.com/office/drawing/2014/main" id="{CF113B85-F80B-4B58-B60A-CE473C81CBB1}"/>
              </a:ext>
            </a:extLst>
          </p:cNvPr>
          <p:cNvCxnSpPr>
            <a:cxnSpLocks/>
            <a:stCxn id="43" idx="0"/>
            <a:endCxn id="3" idx="3"/>
          </p:cNvCxnSpPr>
          <p:nvPr/>
        </p:nvCxnSpPr>
        <p:spPr>
          <a:xfrm flipH="1" flipV="1">
            <a:off x="5136292" y="1691249"/>
            <a:ext cx="1927879" cy="701992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5" name="Groupe 274">
            <a:extLst>
              <a:ext uri="{FF2B5EF4-FFF2-40B4-BE49-F238E27FC236}">
                <a16:creationId xmlns:a16="http://schemas.microsoft.com/office/drawing/2014/main" id="{531AC9EF-93C4-4935-A44A-C04D7084F2DD}"/>
              </a:ext>
            </a:extLst>
          </p:cNvPr>
          <p:cNvGrpSpPr/>
          <p:nvPr/>
        </p:nvGrpSpPr>
        <p:grpSpPr>
          <a:xfrm>
            <a:off x="6733429" y="1524358"/>
            <a:ext cx="1212191" cy="868883"/>
            <a:chOff x="6718681" y="1524358"/>
            <a:chExt cx="1212191" cy="868883"/>
          </a:xfrm>
        </p:grpSpPr>
        <p:cxnSp>
          <p:nvCxnSpPr>
            <p:cNvPr id="271" name="Connecteur droit avec flèche 270">
              <a:extLst>
                <a:ext uri="{FF2B5EF4-FFF2-40B4-BE49-F238E27FC236}">
                  <a16:creationId xmlns:a16="http://schemas.microsoft.com/office/drawing/2014/main" id="{585FAF28-62C8-4F95-A819-D1AB2B91E4FE}"/>
                </a:ext>
              </a:extLst>
            </p:cNvPr>
            <p:cNvCxnSpPr>
              <a:cxnSpLocks/>
              <a:stCxn id="43" idx="0"/>
              <a:endCxn id="15" idx="2"/>
            </p:cNvCxnSpPr>
            <p:nvPr/>
          </p:nvCxnSpPr>
          <p:spPr>
            <a:xfrm flipH="1" flipV="1">
              <a:off x="6733429" y="1524358"/>
              <a:ext cx="330742" cy="8688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4" name="ZoneTexte 273">
              <a:extLst>
                <a:ext uri="{FF2B5EF4-FFF2-40B4-BE49-F238E27FC236}">
                  <a16:creationId xmlns:a16="http://schemas.microsoft.com/office/drawing/2014/main" id="{7C5F20A2-C5E0-4E52-8267-C7AAE28A132E}"/>
                </a:ext>
              </a:extLst>
            </p:cNvPr>
            <p:cNvSpPr txBox="1"/>
            <p:nvPr/>
          </p:nvSpPr>
          <p:spPr>
            <a:xfrm>
              <a:off x="6718681" y="1669629"/>
              <a:ext cx="12121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/>
                <a:t>${</a:t>
              </a:r>
              <a:r>
                <a:rPr lang="fr-FR" sz="1200" dirty="0" err="1"/>
                <a:t>myVarInGit</a:t>
              </a:r>
              <a:r>
                <a:rPr lang="fr-FR" sz="1200" dirty="0"/>
                <a:t>}</a:t>
              </a:r>
              <a:endParaRPr lang="fr-FR" sz="1050" dirty="0"/>
            </a:p>
          </p:txBody>
        </p:sp>
      </p:grpSp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CB38CF18-F8C4-4569-B36F-7989DE29A201}"/>
              </a:ext>
            </a:extLst>
          </p:cNvPr>
          <p:cNvSpPr/>
          <p:nvPr/>
        </p:nvSpPr>
        <p:spPr>
          <a:xfrm>
            <a:off x="3496962" y="575943"/>
            <a:ext cx="1639329" cy="576649"/>
          </a:xfrm>
          <a:prstGeom prst="round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600" dirty="0"/>
              <a:t>Eureka 2</a:t>
            </a:r>
          </a:p>
          <a:p>
            <a:pPr algn="ctr"/>
            <a:r>
              <a:rPr lang="fr-FR" sz="1600" dirty="0"/>
              <a:t>8762</a:t>
            </a:r>
          </a:p>
        </p:txBody>
      </p:sp>
      <p:cxnSp>
        <p:nvCxnSpPr>
          <p:cNvPr id="286" name="Connecteur droit avec flèche 285">
            <a:extLst>
              <a:ext uri="{FF2B5EF4-FFF2-40B4-BE49-F238E27FC236}">
                <a16:creationId xmlns:a16="http://schemas.microsoft.com/office/drawing/2014/main" id="{62E0566A-7858-40FC-9819-A183A8A275FF}"/>
              </a:ext>
            </a:extLst>
          </p:cNvPr>
          <p:cNvCxnSpPr>
            <a:stCxn id="56" idx="2"/>
            <a:endCxn id="3" idx="0"/>
          </p:cNvCxnSpPr>
          <p:nvPr/>
        </p:nvCxnSpPr>
        <p:spPr>
          <a:xfrm>
            <a:off x="4316627" y="1152592"/>
            <a:ext cx="1" cy="250332"/>
          </a:xfrm>
          <a:prstGeom prst="straightConnector1">
            <a:avLst/>
          </a:prstGeom>
          <a:ln w="9525" cmpd="sng">
            <a:solidFill>
              <a:schemeClr val="bg2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AB3DA58A-40FC-49BE-8483-7EA3718C4D7C}"/>
              </a:ext>
            </a:extLst>
          </p:cNvPr>
          <p:cNvSpPr/>
          <p:nvPr/>
        </p:nvSpPr>
        <p:spPr>
          <a:xfrm>
            <a:off x="886642" y="3270782"/>
            <a:ext cx="2034030" cy="683741"/>
          </a:xfrm>
          <a:prstGeom prst="round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600" dirty="0" err="1"/>
              <a:t>GateWay</a:t>
            </a:r>
            <a:endParaRPr lang="fr-FR" sz="1600" dirty="0"/>
          </a:p>
          <a:p>
            <a:pPr algn="ctr"/>
            <a:r>
              <a:rPr lang="fr-FR" sz="1600" dirty="0"/>
              <a:t>80</a:t>
            </a:r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5A671813-6475-4A85-B1C3-492697CFD32E}"/>
              </a:ext>
            </a:extLst>
          </p:cNvPr>
          <p:cNvCxnSpPr>
            <a:stCxn id="32" idx="0"/>
            <a:endCxn id="3" idx="2"/>
          </p:cNvCxnSpPr>
          <p:nvPr/>
        </p:nvCxnSpPr>
        <p:spPr>
          <a:xfrm flipV="1">
            <a:off x="1903657" y="1979573"/>
            <a:ext cx="2412971" cy="1291209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E23160C5-581E-4F9F-8F98-D14DC284764C}"/>
              </a:ext>
            </a:extLst>
          </p:cNvPr>
          <p:cNvCxnSpPr>
            <a:stCxn id="32" idx="0"/>
            <a:endCxn id="7" idx="2"/>
          </p:cNvCxnSpPr>
          <p:nvPr/>
        </p:nvCxnSpPr>
        <p:spPr>
          <a:xfrm flipH="1" flipV="1">
            <a:off x="1462932" y="2593812"/>
            <a:ext cx="440725" cy="676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27A4EB7C-E3B1-4868-AA4D-1A5B9EDEE1FE}"/>
              </a:ext>
            </a:extLst>
          </p:cNvPr>
          <p:cNvCxnSpPr>
            <a:stCxn id="32" idx="0"/>
            <a:endCxn id="4" idx="2"/>
          </p:cNvCxnSpPr>
          <p:nvPr/>
        </p:nvCxnSpPr>
        <p:spPr>
          <a:xfrm flipH="1" flipV="1">
            <a:off x="1462932" y="1635571"/>
            <a:ext cx="440725" cy="1635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ED535092-084A-4D42-9730-80E693F4E98B}"/>
              </a:ext>
            </a:extLst>
          </p:cNvPr>
          <p:cNvSpPr/>
          <p:nvPr/>
        </p:nvSpPr>
        <p:spPr>
          <a:xfrm>
            <a:off x="3987115" y="3728516"/>
            <a:ext cx="1606378" cy="785819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600" dirty="0" err="1"/>
              <a:t>MyNodeJs</a:t>
            </a:r>
            <a:endParaRPr lang="fr-FR" sz="1600" dirty="0"/>
          </a:p>
          <a:p>
            <a:pPr algn="ctr"/>
            <a:r>
              <a:rPr lang="fr-FR" sz="1600" dirty="0"/>
              <a:t>8401</a:t>
            </a:r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7A60CB94-C44D-4148-9796-1400B086D189}"/>
              </a:ext>
            </a:extLst>
          </p:cNvPr>
          <p:cNvSpPr/>
          <p:nvPr/>
        </p:nvSpPr>
        <p:spPr>
          <a:xfrm>
            <a:off x="3987114" y="2726724"/>
            <a:ext cx="1606378" cy="675503"/>
          </a:xfrm>
          <a:prstGeom prst="round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err="1"/>
              <a:t>SideCar</a:t>
            </a:r>
            <a:endParaRPr lang="fr-FR" dirty="0"/>
          </a:p>
          <a:p>
            <a:pPr algn="ctr"/>
            <a:r>
              <a:rPr lang="fr-FR" dirty="0"/>
              <a:t>8400</a:t>
            </a: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F8345E2F-7E42-41D4-9A9D-CE11DD518009}"/>
              </a:ext>
            </a:extLst>
          </p:cNvPr>
          <p:cNvCxnSpPr>
            <a:stCxn id="46" idx="0"/>
            <a:endCxn id="3" idx="2"/>
          </p:cNvCxnSpPr>
          <p:nvPr/>
        </p:nvCxnSpPr>
        <p:spPr>
          <a:xfrm flipH="1" flipV="1">
            <a:off x="4316628" y="1979573"/>
            <a:ext cx="473675" cy="747151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85E3E5BD-6E8B-4C7A-9DBA-A2CD02D95CCC}"/>
              </a:ext>
            </a:extLst>
          </p:cNvPr>
          <p:cNvCxnSpPr>
            <a:cxnSpLocks/>
            <a:stCxn id="45" idx="0"/>
            <a:endCxn id="46" idx="2"/>
          </p:cNvCxnSpPr>
          <p:nvPr/>
        </p:nvCxnSpPr>
        <p:spPr>
          <a:xfrm flipH="1" flipV="1">
            <a:off x="4790303" y="3402227"/>
            <a:ext cx="1" cy="326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934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7" grpId="0" animBg="1"/>
      <p:bldP spid="15" grpId="0" animBg="1"/>
      <p:bldP spid="263" grpId="0" animBg="1"/>
      <p:bldP spid="43" grpId="0" animBg="1"/>
      <p:bldP spid="56" grpId="0" animBg="1"/>
      <p:bldP spid="32" grpId="0" animBg="1"/>
      <p:bldP spid="45" grpId="0" animBg="1"/>
      <p:bldP spid="4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Notions inhérentes à cette architecture</a:t>
            </a:r>
          </a:p>
        </p:txBody>
      </p:sp>
      <p:sp>
        <p:nvSpPr>
          <p:cNvPr id="2" name="AutoShape 2" descr="https://es.vormetric.com/sites/default/files/vormetric-data-security-manager-2015-083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68" name="Espace réservé du contenu 2"/>
          <p:cNvSpPr txBox="1">
            <a:spLocks/>
          </p:cNvSpPr>
          <p:nvPr/>
        </p:nvSpPr>
        <p:spPr>
          <a:xfrm>
            <a:off x="179515" y="696542"/>
            <a:ext cx="8761933" cy="3934455"/>
          </a:xfrm>
          <a:prstGeom prst="rect">
            <a:avLst/>
          </a:prstGeom>
        </p:spPr>
        <p:txBody>
          <a:bodyPr/>
          <a:lstStyle>
            <a:lvl1pPr marL="360000" indent="-180975" algn="l" defTabSz="457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Pct val="90000"/>
              <a:buFont typeface="Century Gothic" panose="020B0502020202020204" pitchFamily="34" charset="0"/>
              <a:buChar char="▌"/>
              <a:tabLst>
                <a:tab pos="985838" algn="l"/>
              </a:tabLst>
              <a:defRPr lang="fr-FR" sz="1800" b="1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539750" indent="-182563" algn="l" defTabSz="457200" rtl="0" eaLnBrk="1" latinLnBrk="0" hangingPunct="1">
              <a:spcBef>
                <a:spcPts val="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8525" indent="-182563" algn="l" defTabSz="457200" rtl="0" eaLnBrk="1" latinLnBrk="0" hangingPunct="1">
              <a:spcBef>
                <a:spcPts val="360"/>
              </a:spcBef>
              <a:buSzPct val="100000"/>
              <a:buFont typeface="Lucida Grande"/>
              <a:buChar char="-"/>
              <a:defRPr sz="1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17" name="Espace réservé du contenu 2"/>
          <p:cNvSpPr txBox="1">
            <a:spLocks/>
          </p:cNvSpPr>
          <p:nvPr/>
        </p:nvSpPr>
        <p:spPr>
          <a:xfrm>
            <a:off x="331915" y="696542"/>
            <a:ext cx="8761933" cy="4086855"/>
          </a:xfrm>
          <a:prstGeom prst="rect">
            <a:avLst/>
          </a:prstGeom>
        </p:spPr>
        <p:txBody>
          <a:bodyPr/>
          <a:lstStyle>
            <a:lvl1pPr marL="360000" indent="-180975" algn="l" defTabSz="457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Pct val="90000"/>
              <a:buFont typeface="Century Gothic" panose="020B0502020202020204" pitchFamily="34" charset="0"/>
              <a:buChar char="▌"/>
              <a:tabLst>
                <a:tab pos="985838" algn="l"/>
              </a:tabLst>
              <a:defRPr lang="fr-FR" sz="1800" b="1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539750" indent="-182563" algn="l" defTabSz="457200" rtl="0" eaLnBrk="1" latinLnBrk="0" hangingPunct="1">
              <a:spcBef>
                <a:spcPts val="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8525" indent="-182563" algn="l" defTabSz="457200" rtl="0" eaLnBrk="1" latinLnBrk="0" hangingPunct="1">
              <a:spcBef>
                <a:spcPts val="360"/>
              </a:spcBef>
              <a:buSzPct val="100000"/>
              <a:buFont typeface="Lucida Grande"/>
              <a:buChar char="-"/>
              <a:defRPr sz="1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API Gateway</a:t>
            </a: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484315" y="1170489"/>
            <a:ext cx="7845769" cy="4086855"/>
          </a:xfrm>
          <a:prstGeom prst="rect">
            <a:avLst/>
          </a:prstGeom>
        </p:spPr>
        <p:txBody>
          <a:bodyPr/>
          <a:lstStyle>
            <a:lvl1pPr marL="360000" indent="-180975" algn="l" defTabSz="457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Pct val="90000"/>
              <a:buFont typeface="Century Gothic" panose="020B0502020202020204" pitchFamily="34" charset="0"/>
              <a:buChar char="▌"/>
              <a:tabLst>
                <a:tab pos="985838" algn="l"/>
              </a:tabLst>
              <a:defRPr lang="fr-FR" sz="1800" b="1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539750" indent="-182563" algn="l" defTabSz="457200" rtl="0" eaLnBrk="1" latinLnBrk="0" hangingPunct="1">
              <a:spcBef>
                <a:spcPts val="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8525" indent="-182563" algn="l" defTabSz="457200" rtl="0" eaLnBrk="1" latinLnBrk="0" hangingPunct="1">
              <a:spcBef>
                <a:spcPts val="360"/>
              </a:spcBef>
              <a:buSzPct val="100000"/>
              <a:buFont typeface="Lucida Grande"/>
              <a:buChar char="-"/>
              <a:defRPr sz="1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fr-FR" sz="1400" dirty="0"/>
              <a:t>Responsable du </a:t>
            </a:r>
            <a:r>
              <a:rPr lang="fr-FR" sz="1400" b="1" dirty="0"/>
              <a:t>routage des requêtes</a:t>
            </a:r>
            <a:r>
              <a:rPr lang="fr-FR" sz="1400" dirty="0"/>
              <a:t>, de </a:t>
            </a:r>
            <a:r>
              <a:rPr lang="fr-FR" sz="1400" b="1" dirty="0"/>
              <a:t>l’agrégation</a:t>
            </a:r>
            <a:r>
              <a:rPr lang="fr-FR" sz="1400" dirty="0"/>
              <a:t> et des possibles </a:t>
            </a:r>
            <a:r>
              <a:rPr lang="fr-FR" sz="1400" b="1" dirty="0"/>
              <a:t>traductions selon les protocoles</a:t>
            </a:r>
            <a:r>
              <a:rPr lang="fr-FR" sz="1400" dirty="0"/>
              <a:t>. </a:t>
            </a:r>
          </a:p>
          <a:p>
            <a:pPr lvl="1" algn="just"/>
            <a:r>
              <a:rPr lang="fr-FR" sz="1400" dirty="0"/>
              <a:t>Réaliser </a:t>
            </a:r>
            <a:r>
              <a:rPr lang="fr-FR" sz="1400" b="1" dirty="0"/>
              <a:t>l’authentification</a:t>
            </a:r>
            <a:r>
              <a:rPr lang="fr-FR" sz="1400" dirty="0"/>
              <a:t>, le </a:t>
            </a:r>
            <a:r>
              <a:rPr lang="fr-FR" sz="1400" b="1" dirty="0"/>
              <a:t>monitoring</a:t>
            </a:r>
            <a:r>
              <a:rPr lang="fr-FR" sz="1400" dirty="0"/>
              <a:t>, le </a:t>
            </a:r>
            <a:r>
              <a:rPr lang="fr-FR" sz="1400" b="1" dirty="0" err="1"/>
              <a:t>load-balancing</a:t>
            </a:r>
            <a:r>
              <a:rPr lang="fr-FR" sz="1400" dirty="0"/>
              <a:t>, la gestion du </a:t>
            </a:r>
            <a:r>
              <a:rPr lang="fr-FR" sz="1400" b="1" dirty="0"/>
              <a:t>cache</a:t>
            </a:r>
            <a:r>
              <a:rPr lang="fr-FR" sz="1400" dirty="0"/>
              <a:t> ou des réponses statiques.</a:t>
            </a:r>
          </a:p>
          <a:p>
            <a:pPr marL="357187" lvl="1" indent="0">
              <a:buNone/>
            </a:pPr>
            <a:endParaRPr lang="fr-FR" b="1" dirty="0"/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grpSp>
        <p:nvGrpSpPr>
          <p:cNvPr id="3" name="Groupe 2"/>
          <p:cNvGrpSpPr/>
          <p:nvPr/>
        </p:nvGrpSpPr>
        <p:grpSpPr>
          <a:xfrm>
            <a:off x="2018570" y="2143943"/>
            <a:ext cx="5388622" cy="2480689"/>
            <a:chOff x="899592" y="2843644"/>
            <a:chExt cx="7056411" cy="3474592"/>
          </a:xfrm>
        </p:grpSpPr>
        <p:pic>
          <p:nvPicPr>
            <p:cNvPr id="8" name="Picture 2"/>
            <p:cNvPicPr preferRelativeResize="0"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2934236"/>
              <a:ext cx="3384000" cy="338400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3" descr="Richardson-microservices-part2-3_api-gateway"/>
            <p:cNvPicPr preferRelativeResize="0"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3" y="2934236"/>
              <a:ext cx="3384000" cy="338400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0" name="Connecteur droit 9"/>
            <p:cNvCxnSpPr/>
            <p:nvPr/>
          </p:nvCxnSpPr>
          <p:spPr>
            <a:xfrm>
              <a:off x="4427984" y="3150260"/>
              <a:ext cx="0" cy="31590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ZoneTexte 10"/>
            <p:cNvSpPr txBox="1"/>
            <p:nvPr/>
          </p:nvSpPr>
          <p:spPr>
            <a:xfrm>
              <a:off x="4223024" y="2843644"/>
              <a:ext cx="377604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fr-FR" dirty="0"/>
                <a:t>vs</a:t>
              </a:r>
            </a:p>
          </p:txBody>
        </p:sp>
      </p:grpSp>
      <p:pic>
        <p:nvPicPr>
          <p:cNvPr id="7170" name="Picture 2" descr="C:\Users\T0086152\Documents\MicroServices\Nginx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276" y="168670"/>
            <a:ext cx="1055744" cy="105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T0086152\Documents\MicroServices\Rancher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308" y="160338"/>
            <a:ext cx="1233970" cy="588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:\Users\T0086152\Documents\MicroServices\VAMP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024" y="630953"/>
            <a:ext cx="1061148" cy="376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 descr="C:\Users\T0086152\Documents\MicroServices\Netflix OSS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333" y="349088"/>
            <a:ext cx="821401" cy="821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0910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Notions inhérentes à cette architecture</a:t>
            </a:r>
          </a:p>
        </p:txBody>
      </p:sp>
      <p:sp>
        <p:nvSpPr>
          <p:cNvPr id="2" name="AutoShape 2" descr="https://es.vormetric.com/sites/default/files/vormetric-data-security-manager-2015-083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68" name="Espace réservé du contenu 2"/>
          <p:cNvSpPr txBox="1">
            <a:spLocks/>
          </p:cNvSpPr>
          <p:nvPr/>
        </p:nvSpPr>
        <p:spPr>
          <a:xfrm>
            <a:off x="179515" y="696542"/>
            <a:ext cx="8761933" cy="3934455"/>
          </a:xfrm>
          <a:prstGeom prst="rect">
            <a:avLst/>
          </a:prstGeom>
        </p:spPr>
        <p:txBody>
          <a:bodyPr/>
          <a:lstStyle>
            <a:lvl1pPr marL="360000" indent="-180975" algn="l" defTabSz="457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Pct val="90000"/>
              <a:buFont typeface="Century Gothic" panose="020B0502020202020204" pitchFamily="34" charset="0"/>
              <a:buChar char="▌"/>
              <a:tabLst>
                <a:tab pos="985838" algn="l"/>
              </a:tabLst>
              <a:defRPr lang="fr-FR" sz="1800" b="1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539750" indent="-182563" algn="l" defTabSz="457200" rtl="0" eaLnBrk="1" latinLnBrk="0" hangingPunct="1">
              <a:spcBef>
                <a:spcPts val="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8525" indent="-182563" algn="l" defTabSz="457200" rtl="0" eaLnBrk="1" latinLnBrk="0" hangingPunct="1">
              <a:spcBef>
                <a:spcPts val="360"/>
              </a:spcBef>
              <a:buSzPct val="100000"/>
              <a:buFont typeface="Lucida Grande"/>
              <a:buChar char="-"/>
              <a:defRPr sz="1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17" name="Espace réservé du contenu 2"/>
          <p:cNvSpPr txBox="1">
            <a:spLocks/>
          </p:cNvSpPr>
          <p:nvPr/>
        </p:nvSpPr>
        <p:spPr>
          <a:xfrm>
            <a:off x="331915" y="696542"/>
            <a:ext cx="8761933" cy="4086855"/>
          </a:xfrm>
          <a:prstGeom prst="rect">
            <a:avLst/>
          </a:prstGeom>
        </p:spPr>
        <p:txBody>
          <a:bodyPr/>
          <a:lstStyle>
            <a:lvl1pPr marL="360000" indent="-180975" algn="l" defTabSz="457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Pct val="90000"/>
              <a:buFont typeface="Century Gothic" panose="020B0502020202020204" pitchFamily="34" charset="0"/>
              <a:buChar char="▌"/>
              <a:tabLst>
                <a:tab pos="985838" algn="l"/>
              </a:tabLst>
              <a:defRPr lang="fr-FR" sz="1800" b="1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539750" indent="-182563" algn="l" defTabSz="457200" rtl="0" eaLnBrk="1" latinLnBrk="0" hangingPunct="1">
              <a:spcBef>
                <a:spcPts val="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8525" indent="-182563" algn="l" defTabSz="457200" rtl="0" eaLnBrk="1" latinLnBrk="0" hangingPunct="1">
              <a:spcBef>
                <a:spcPts val="360"/>
              </a:spcBef>
              <a:buSzPct val="100000"/>
              <a:buFont typeface="Lucida Grande"/>
              <a:buChar char="-"/>
              <a:defRPr sz="1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API Gateway</a:t>
            </a: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460375" y="1146448"/>
            <a:ext cx="4032448" cy="348454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just">
              <a:buNone/>
            </a:pPr>
            <a:r>
              <a:rPr lang="fr-FR" sz="1800" dirty="0"/>
              <a:t>Avantages</a:t>
            </a:r>
          </a:p>
          <a:p>
            <a:pPr marL="800100" lvl="1" algn="just"/>
            <a:r>
              <a:rPr lang="fr-FR" sz="1400" dirty="0"/>
              <a:t>Un seul appel via le web, quelques soient les protocoles utilisés par les micro-services.</a:t>
            </a:r>
          </a:p>
          <a:p>
            <a:pPr marL="800100" lvl="1" algn="just"/>
            <a:r>
              <a:rPr lang="fr-FR" sz="1400" dirty="0"/>
              <a:t>Si du </a:t>
            </a:r>
            <a:r>
              <a:rPr lang="fr-FR" sz="1400" dirty="0" err="1"/>
              <a:t>refactoring</a:t>
            </a:r>
            <a:r>
              <a:rPr lang="fr-FR" sz="1400" dirty="0"/>
              <a:t> de micro-services doit être fait (fusion de services par  exemple), le client final n’est pas impacté.</a:t>
            </a:r>
          </a:p>
        </p:txBody>
      </p:sp>
      <p:cxnSp>
        <p:nvCxnSpPr>
          <p:cNvPr id="9" name="Connecteur droit 8"/>
          <p:cNvCxnSpPr>
            <a:endCxn id="268" idx="2"/>
          </p:cNvCxnSpPr>
          <p:nvPr/>
        </p:nvCxnSpPr>
        <p:spPr>
          <a:xfrm>
            <a:off x="4560482" y="1146448"/>
            <a:ext cx="0" cy="3484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contenu 2"/>
          <p:cNvSpPr txBox="1">
            <a:spLocks/>
          </p:cNvSpPr>
          <p:nvPr/>
        </p:nvSpPr>
        <p:spPr>
          <a:xfrm>
            <a:off x="4716016" y="1146448"/>
            <a:ext cx="4032448" cy="348454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just">
              <a:buNone/>
            </a:pPr>
            <a:r>
              <a:rPr lang="fr-FR" sz="1800" dirty="0"/>
              <a:t>Inconvénients</a:t>
            </a:r>
          </a:p>
          <a:p>
            <a:pPr marL="800100" lvl="1" algn="just"/>
            <a:r>
              <a:rPr lang="fr-FR" sz="1400" dirty="0"/>
              <a:t>L’API Gateway est un composant qui se doit d’être hautement disponible.</a:t>
            </a:r>
          </a:p>
          <a:p>
            <a:pPr marL="800100" lvl="1" algn="just"/>
            <a:r>
              <a:rPr lang="fr-FR" sz="1400" dirty="0"/>
              <a:t>Il y a des risques que cela </a:t>
            </a:r>
            <a:r>
              <a:rPr lang="fr-FR" sz="1400" dirty="0" err="1"/>
              <a:t>dévienne</a:t>
            </a:r>
            <a:r>
              <a:rPr lang="fr-FR" sz="1400" dirty="0"/>
              <a:t> un goulot d’étranglement puisque les développeurs doivent la mettre à jour lorsque de nouveaux services sont disponibles. Il est important que le </a:t>
            </a:r>
            <a:r>
              <a:rPr lang="fr-FR" sz="1400" dirty="0" err="1"/>
              <a:t>process</a:t>
            </a:r>
            <a:r>
              <a:rPr lang="fr-FR" sz="1400" dirty="0"/>
              <a:t> pour modifier la Gateway soit le plus simple et rapide possible pour éviter cela.</a:t>
            </a:r>
          </a:p>
        </p:txBody>
      </p:sp>
    </p:spTree>
    <p:extLst>
      <p:ext uri="{BB962C8B-B14F-4D97-AF65-F5344CB8AC3E}">
        <p14:creationId xmlns:p14="http://schemas.microsoft.com/office/powerpoint/2010/main" val="373025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Notions inhérentes à cette architecture</a:t>
            </a:r>
          </a:p>
        </p:txBody>
      </p:sp>
      <p:sp>
        <p:nvSpPr>
          <p:cNvPr id="2" name="AutoShape 2" descr="https://es.vormetric.com/sites/default/files/vormetric-data-security-manager-2015-083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68" name="Espace réservé du contenu 2"/>
          <p:cNvSpPr txBox="1">
            <a:spLocks/>
          </p:cNvSpPr>
          <p:nvPr/>
        </p:nvSpPr>
        <p:spPr>
          <a:xfrm>
            <a:off x="179515" y="696542"/>
            <a:ext cx="8761933" cy="3934455"/>
          </a:xfrm>
          <a:prstGeom prst="rect">
            <a:avLst/>
          </a:prstGeom>
        </p:spPr>
        <p:txBody>
          <a:bodyPr/>
          <a:lstStyle>
            <a:lvl1pPr marL="360000" indent="-180975" algn="l" defTabSz="457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Pct val="90000"/>
              <a:buFont typeface="Century Gothic" panose="020B0502020202020204" pitchFamily="34" charset="0"/>
              <a:buChar char="▌"/>
              <a:tabLst>
                <a:tab pos="985838" algn="l"/>
              </a:tabLst>
              <a:defRPr lang="fr-FR" sz="1800" b="1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539750" indent="-182563" algn="l" defTabSz="457200" rtl="0" eaLnBrk="1" latinLnBrk="0" hangingPunct="1">
              <a:spcBef>
                <a:spcPts val="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8525" indent="-182563" algn="l" defTabSz="457200" rtl="0" eaLnBrk="1" latinLnBrk="0" hangingPunct="1">
              <a:spcBef>
                <a:spcPts val="360"/>
              </a:spcBef>
              <a:buSzPct val="100000"/>
              <a:buFont typeface="Lucida Grande"/>
              <a:buChar char="-"/>
              <a:defRPr sz="1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17" name="Espace réservé du contenu 2"/>
          <p:cNvSpPr txBox="1">
            <a:spLocks/>
          </p:cNvSpPr>
          <p:nvPr/>
        </p:nvSpPr>
        <p:spPr>
          <a:xfrm>
            <a:off x="331915" y="696542"/>
            <a:ext cx="8761933" cy="4086855"/>
          </a:xfrm>
          <a:prstGeom prst="rect">
            <a:avLst/>
          </a:prstGeom>
        </p:spPr>
        <p:txBody>
          <a:bodyPr/>
          <a:lstStyle>
            <a:lvl1pPr marL="360000" indent="-180975" algn="l" defTabSz="457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Pct val="90000"/>
              <a:buFont typeface="Century Gothic" panose="020B0502020202020204" pitchFamily="34" charset="0"/>
              <a:buChar char="▌"/>
              <a:tabLst>
                <a:tab pos="985838" algn="l"/>
              </a:tabLst>
              <a:defRPr lang="fr-FR" sz="1800" b="1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539750" indent="-182563" algn="l" defTabSz="457200" rtl="0" eaLnBrk="1" latinLnBrk="0" hangingPunct="1">
              <a:spcBef>
                <a:spcPts val="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8525" indent="-182563" algn="l" defTabSz="457200" rtl="0" eaLnBrk="1" latinLnBrk="0" hangingPunct="1">
              <a:spcBef>
                <a:spcPts val="360"/>
              </a:spcBef>
              <a:buSzPct val="100000"/>
              <a:buFont typeface="Lucida Grande"/>
              <a:buChar char="-"/>
              <a:defRPr sz="1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Bus de communication / API REST</a:t>
            </a: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484315" y="1170489"/>
            <a:ext cx="7845769" cy="4086855"/>
          </a:xfrm>
          <a:prstGeom prst="rect">
            <a:avLst/>
          </a:prstGeom>
        </p:spPr>
        <p:txBody>
          <a:bodyPr/>
          <a:lstStyle>
            <a:lvl1pPr marL="360000" indent="-180975" algn="l" defTabSz="457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Pct val="90000"/>
              <a:buFont typeface="Century Gothic" panose="020B0502020202020204" pitchFamily="34" charset="0"/>
              <a:buChar char="▌"/>
              <a:tabLst>
                <a:tab pos="985838" algn="l"/>
              </a:tabLst>
              <a:defRPr lang="fr-FR" sz="1800" b="1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539750" indent="-182563" algn="l" defTabSz="457200" rtl="0" eaLnBrk="1" latinLnBrk="0" hangingPunct="1">
              <a:spcBef>
                <a:spcPts val="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8525" indent="-182563" algn="l" defTabSz="457200" rtl="0" eaLnBrk="1" latinLnBrk="0" hangingPunct="1">
              <a:spcBef>
                <a:spcPts val="360"/>
              </a:spcBef>
              <a:buSzPct val="100000"/>
              <a:buFont typeface="Lucida Grande"/>
              <a:buChar char="-"/>
              <a:defRPr sz="1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fr-FR" sz="1400" dirty="0"/>
              <a:t>Rend les </a:t>
            </a:r>
            <a:r>
              <a:rPr lang="fr-FR" sz="1400" b="1" dirty="0"/>
              <a:t>échanges entre services asynchrones</a:t>
            </a:r>
            <a:r>
              <a:rPr lang="fr-FR" sz="1400" dirty="0"/>
              <a:t>. Selon les besoins/contraintes, il sera nécessaire de faire appel à un bus ou à des appels REST directement.</a:t>
            </a:r>
          </a:p>
          <a:p>
            <a:pPr lvl="1" algn="just"/>
            <a:endParaRPr lang="fr-FR" sz="1400" dirty="0"/>
          </a:p>
          <a:p>
            <a:pPr lvl="1" algn="just"/>
            <a:r>
              <a:rPr lang="fr-FR" sz="1400" dirty="0"/>
              <a:t>Les micro-services étant un type d’architecture distribuée, le risque d’échec partiel existe. Il faut donc mettre en place des </a:t>
            </a:r>
            <a:r>
              <a:rPr lang="fr-FR" sz="1400" b="1" dirty="0"/>
              <a:t>stratégies de résistance aux pannes</a:t>
            </a:r>
            <a:r>
              <a:rPr lang="fr-FR" sz="1400" dirty="0"/>
              <a:t>: mise en place de timeouts, limiter le nombre de connexions aux services, utiliser le pattern « circuit </a:t>
            </a:r>
            <a:r>
              <a:rPr lang="fr-FR" sz="1400" dirty="0" err="1"/>
              <a:t>breaker</a:t>
            </a:r>
            <a:r>
              <a:rPr lang="fr-FR" sz="1400" dirty="0"/>
              <a:t> », fournir des solutions de repli (données du cache, ou valeurs par défaut).</a:t>
            </a:r>
          </a:p>
          <a:p>
            <a:pPr marL="357187" lvl="1" indent="0">
              <a:buNone/>
            </a:pPr>
            <a:endParaRPr lang="fr-FR" b="1" dirty="0"/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pic>
        <p:nvPicPr>
          <p:cNvPr id="6146" name="Picture 2" descr="C:\Users\T0086152\Documents\MicroServices\RabbitMQ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9182" y="305938"/>
            <a:ext cx="781208" cy="781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T0086152\Documents\MicroServices\Kafka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1216" y="160338"/>
            <a:ext cx="777736" cy="77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T0086152\Documents\MicroServices\Netflix OSS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6912" y="305938"/>
            <a:ext cx="781208" cy="781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0970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Notions inhérentes à cette architecture</a:t>
            </a:r>
          </a:p>
        </p:txBody>
      </p:sp>
      <p:sp>
        <p:nvSpPr>
          <p:cNvPr id="2" name="AutoShape 2" descr="https://es.vormetric.com/sites/default/files/vormetric-data-security-manager-2015-083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68" name="Espace réservé du contenu 2"/>
          <p:cNvSpPr txBox="1">
            <a:spLocks/>
          </p:cNvSpPr>
          <p:nvPr/>
        </p:nvSpPr>
        <p:spPr>
          <a:xfrm>
            <a:off x="179515" y="696542"/>
            <a:ext cx="8761933" cy="3934455"/>
          </a:xfrm>
          <a:prstGeom prst="rect">
            <a:avLst/>
          </a:prstGeom>
        </p:spPr>
        <p:txBody>
          <a:bodyPr/>
          <a:lstStyle>
            <a:lvl1pPr marL="360000" indent="-180975" algn="l" defTabSz="457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Pct val="90000"/>
              <a:buFont typeface="Century Gothic" panose="020B0502020202020204" pitchFamily="34" charset="0"/>
              <a:buChar char="▌"/>
              <a:tabLst>
                <a:tab pos="985838" algn="l"/>
              </a:tabLst>
              <a:defRPr lang="fr-FR" sz="1800" b="1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539750" indent="-182563" algn="l" defTabSz="457200" rtl="0" eaLnBrk="1" latinLnBrk="0" hangingPunct="1">
              <a:spcBef>
                <a:spcPts val="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8525" indent="-182563" algn="l" defTabSz="457200" rtl="0" eaLnBrk="1" latinLnBrk="0" hangingPunct="1">
              <a:spcBef>
                <a:spcPts val="360"/>
              </a:spcBef>
              <a:buSzPct val="100000"/>
              <a:buFont typeface="Lucida Grande"/>
              <a:buChar char="-"/>
              <a:defRPr sz="1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17" name="Espace réservé du contenu 2"/>
          <p:cNvSpPr txBox="1">
            <a:spLocks/>
          </p:cNvSpPr>
          <p:nvPr/>
        </p:nvSpPr>
        <p:spPr>
          <a:xfrm>
            <a:off x="331915" y="696542"/>
            <a:ext cx="8761933" cy="4086855"/>
          </a:xfrm>
          <a:prstGeom prst="rect">
            <a:avLst/>
          </a:prstGeom>
        </p:spPr>
        <p:txBody>
          <a:bodyPr/>
          <a:lstStyle>
            <a:lvl1pPr marL="360000" indent="-180975" algn="l" defTabSz="457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Pct val="90000"/>
              <a:buFont typeface="Century Gothic" panose="020B0502020202020204" pitchFamily="34" charset="0"/>
              <a:buChar char="▌"/>
              <a:tabLst>
                <a:tab pos="985838" algn="l"/>
              </a:tabLst>
              <a:defRPr lang="fr-FR" sz="1800" b="1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539750" indent="-182563" algn="l" defTabSz="457200" rtl="0" eaLnBrk="1" latinLnBrk="0" hangingPunct="1">
              <a:spcBef>
                <a:spcPts val="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8525" indent="-182563" algn="l" defTabSz="457200" rtl="0" eaLnBrk="1" latinLnBrk="0" hangingPunct="1">
              <a:spcBef>
                <a:spcPts val="360"/>
              </a:spcBef>
              <a:buSzPct val="100000"/>
              <a:buFont typeface="Lucida Grande"/>
              <a:buChar char="-"/>
              <a:defRPr sz="1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Bus de communication / API REST</a:t>
            </a: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460375" y="1146448"/>
            <a:ext cx="4032448" cy="348454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just">
              <a:buNone/>
            </a:pPr>
            <a:r>
              <a:rPr lang="fr-FR" sz="1800" dirty="0"/>
              <a:t>Avantages</a:t>
            </a:r>
          </a:p>
          <a:p>
            <a:pPr marL="800100" lvl="1" algn="just"/>
            <a:r>
              <a:rPr lang="fr-FR" sz="1400" dirty="0"/>
              <a:t>Bus de communication : Découplage client/serveur fort.</a:t>
            </a:r>
          </a:p>
          <a:p>
            <a:pPr marL="800100" lvl="1" algn="just"/>
            <a:r>
              <a:rPr lang="fr-FR" sz="1400" dirty="0"/>
              <a:t>Bus de communication : Les messages peuvent être empilés même si les serveurs ne sont pas disponibles.</a:t>
            </a:r>
          </a:p>
          <a:p>
            <a:pPr marL="800100" lvl="1" algn="just"/>
            <a:r>
              <a:rPr lang="fr-FR" sz="1400" dirty="0"/>
              <a:t>API REST : C’est simple, facilement testable.</a:t>
            </a:r>
          </a:p>
          <a:p>
            <a:pPr marL="800100" lvl="1" algn="just"/>
            <a:r>
              <a:rPr lang="fr-FR" sz="1400" dirty="0"/>
              <a:t>Pas besoin d’intermédiaire, ce qui ne surcharge pas l’architecture.</a:t>
            </a:r>
          </a:p>
        </p:txBody>
      </p:sp>
      <p:cxnSp>
        <p:nvCxnSpPr>
          <p:cNvPr id="9" name="Connecteur droit 8"/>
          <p:cNvCxnSpPr>
            <a:endCxn id="268" idx="2"/>
          </p:cNvCxnSpPr>
          <p:nvPr/>
        </p:nvCxnSpPr>
        <p:spPr>
          <a:xfrm>
            <a:off x="4560482" y="1146448"/>
            <a:ext cx="0" cy="3484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contenu 2"/>
          <p:cNvSpPr txBox="1">
            <a:spLocks/>
          </p:cNvSpPr>
          <p:nvPr/>
        </p:nvSpPr>
        <p:spPr>
          <a:xfrm>
            <a:off x="4716016" y="1146448"/>
            <a:ext cx="4032448" cy="348454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just">
              <a:buNone/>
            </a:pPr>
            <a:r>
              <a:rPr lang="fr-FR" sz="1800" dirty="0"/>
              <a:t>Inconvénients</a:t>
            </a:r>
          </a:p>
          <a:p>
            <a:pPr marL="800100" lvl="1" algn="just"/>
            <a:r>
              <a:rPr lang="fr-FR" sz="1400" dirty="0"/>
              <a:t>Le bus de communication est un composant qui se doit d’être hautement disponible, il doit être installé, configuré et maintenu.</a:t>
            </a:r>
          </a:p>
          <a:p>
            <a:pPr marL="800100" lvl="1" algn="just"/>
            <a:r>
              <a:rPr lang="fr-FR" sz="1400" dirty="0"/>
              <a:t>API REST : Les clients doivent connaître la localisation de tous les services serveurs (mise en place d’un service </a:t>
            </a:r>
            <a:r>
              <a:rPr lang="fr-FR" sz="1400" dirty="0" err="1"/>
              <a:t>registry</a:t>
            </a:r>
            <a:r>
              <a:rPr lang="fr-FR" sz="1400" dirty="0"/>
              <a:t>).</a:t>
            </a:r>
          </a:p>
          <a:p>
            <a:pPr marL="800100" lvl="1" algn="just"/>
            <a:r>
              <a:rPr lang="fr-FR" sz="1400" dirty="0"/>
              <a:t>Il faut essayer de maintenir une </a:t>
            </a:r>
            <a:r>
              <a:rPr lang="fr-FR" sz="1400" dirty="0" err="1"/>
              <a:t>rétro-compatibilité</a:t>
            </a:r>
            <a:r>
              <a:rPr lang="fr-FR" sz="1400" dirty="0"/>
              <a:t> des API.</a:t>
            </a:r>
          </a:p>
        </p:txBody>
      </p:sp>
    </p:spTree>
    <p:extLst>
      <p:ext uri="{BB962C8B-B14F-4D97-AF65-F5344CB8AC3E}">
        <p14:creationId xmlns:p14="http://schemas.microsoft.com/office/powerpoint/2010/main" val="3503677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Notions inhérentes à cette architecture</a:t>
            </a:r>
          </a:p>
        </p:txBody>
      </p:sp>
      <p:sp>
        <p:nvSpPr>
          <p:cNvPr id="2" name="AutoShape 2" descr="https://es.vormetric.com/sites/default/files/vormetric-data-security-manager-2015-083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68" name="Espace réservé du contenu 2"/>
          <p:cNvSpPr txBox="1">
            <a:spLocks/>
          </p:cNvSpPr>
          <p:nvPr/>
        </p:nvSpPr>
        <p:spPr>
          <a:xfrm>
            <a:off x="179515" y="696542"/>
            <a:ext cx="8761933" cy="3934455"/>
          </a:xfrm>
          <a:prstGeom prst="rect">
            <a:avLst/>
          </a:prstGeom>
        </p:spPr>
        <p:txBody>
          <a:bodyPr/>
          <a:lstStyle>
            <a:lvl1pPr marL="360000" indent="-180975" algn="l" defTabSz="457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Pct val="90000"/>
              <a:buFont typeface="Century Gothic" panose="020B0502020202020204" pitchFamily="34" charset="0"/>
              <a:buChar char="▌"/>
              <a:tabLst>
                <a:tab pos="985838" algn="l"/>
              </a:tabLst>
              <a:defRPr lang="fr-FR" sz="1800" b="1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539750" indent="-182563" algn="l" defTabSz="457200" rtl="0" eaLnBrk="1" latinLnBrk="0" hangingPunct="1">
              <a:spcBef>
                <a:spcPts val="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8525" indent="-182563" algn="l" defTabSz="457200" rtl="0" eaLnBrk="1" latinLnBrk="0" hangingPunct="1">
              <a:spcBef>
                <a:spcPts val="360"/>
              </a:spcBef>
              <a:buSzPct val="100000"/>
              <a:buFont typeface="Lucida Grande"/>
              <a:buChar char="-"/>
              <a:defRPr sz="1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17" name="Espace réservé du contenu 2"/>
          <p:cNvSpPr txBox="1">
            <a:spLocks/>
          </p:cNvSpPr>
          <p:nvPr/>
        </p:nvSpPr>
        <p:spPr>
          <a:xfrm>
            <a:off x="331915" y="696542"/>
            <a:ext cx="8761933" cy="4086855"/>
          </a:xfrm>
          <a:prstGeom prst="rect">
            <a:avLst/>
          </a:prstGeom>
        </p:spPr>
        <p:txBody>
          <a:bodyPr/>
          <a:lstStyle>
            <a:lvl1pPr marL="360000" indent="-180975" algn="l" defTabSz="457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Pct val="90000"/>
              <a:buFont typeface="Century Gothic" panose="020B0502020202020204" pitchFamily="34" charset="0"/>
              <a:buChar char="▌"/>
              <a:tabLst>
                <a:tab pos="985838" algn="l"/>
              </a:tabLst>
              <a:defRPr lang="fr-FR" sz="1800" b="1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539750" indent="-182563" algn="l" defTabSz="457200" rtl="0" eaLnBrk="1" latinLnBrk="0" hangingPunct="1">
              <a:spcBef>
                <a:spcPts val="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8525" indent="-182563" algn="l" defTabSz="457200" rtl="0" eaLnBrk="1" latinLnBrk="0" hangingPunct="1">
              <a:spcBef>
                <a:spcPts val="360"/>
              </a:spcBef>
              <a:buSzPct val="100000"/>
              <a:buFont typeface="Lucida Grande"/>
              <a:buChar char="-"/>
              <a:defRPr sz="1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Circuit </a:t>
            </a:r>
            <a:r>
              <a:rPr lang="fr-FR" dirty="0" err="1"/>
              <a:t>Breaker</a:t>
            </a:r>
            <a:endParaRPr lang="fr-FR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484315" y="1170489"/>
            <a:ext cx="7845769" cy="4086855"/>
          </a:xfrm>
          <a:prstGeom prst="rect">
            <a:avLst/>
          </a:prstGeom>
        </p:spPr>
        <p:txBody>
          <a:bodyPr/>
          <a:lstStyle>
            <a:lvl1pPr marL="360000" indent="-180975" algn="l" defTabSz="457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Pct val="90000"/>
              <a:buFont typeface="Century Gothic" panose="020B0502020202020204" pitchFamily="34" charset="0"/>
              <a:buChar char="▌"/>
              <a:tabLst>
                <a:tab pos="985838" algn="l"/>
              </a:tabLst>
              <a:defRPr lang="fr-FR" sz="1800" b="1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539750" indent="-182563" algn="l" defTabSz="457200" rtl="0" eaLnBrk="1" latinLnBrk="0" hangingPunct="1">
              <a:spcBef>
                <a:spcPts val="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8525" indent="-182563" algn="l" defTabSz="457200" rtl="0" eaLnBrk="1" latinLnBrk="0" hangingPunct="1">
              <a:spcBef>
                <a:spcPts val="360"/>
              </a:spcBef>
              <a:buSzPct val="100000"/>
              <a:buFont typeface="Lucida Grande"/>
              <a:buChar char="-"/>
              <a:defRPr sz="1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fr-FR" sz="1400" dirty="0"/>
              <a:t>Supervision par un système qui a pour but d’ouvrir le circuit si les appels vers un service sont en échec et renvoyer une réponse erronée directement.</a:t>
            </a:r>
          </a:p>
          <a:p>
            <a:pPr lvl="1" algn="just"/>
            <a:endParaRPr lang="fr-FR" sz="1400" dirty="0"/>
          </a:p>
          <a:p>
            <a:pPr lvl="1" algn="just"/>
            <a:r>
              <a:rPr lang="fr-FR" sz="1400" dirty="0"/>
              <a:t>Le « circuit </a:t>
            </a:r>
            <a:r>
              <a:rPr lang="fr-FR" sz="1400" dirty="0" err="1"/>
              <a:t>breaker</a:t>
            </a:r>
            <a:r>
              <a:rPr lang="fr-FR" sz="1400" dirty="0"/>
              <a:t> » doit également permettre de </a:t>
            </a:r>
            <a:r>
              <a:rPr lang="fr-FR" sz="1400" b="1" dirty="0"/>
              <a:t>revenir à un état normal </a:t>
            </a:r>
            <a:r>
              <a:rPr lang="fr-FR" sz="1400" dirty="0"/>
              <a:t>lorsque le micro-service est de nouveau opérationnel.</a:t>
            </a:r>
            <a:endParaRPr lang="fr-FR" b="1" dirty="0"/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pic>
        <p:nvPicPr>
          <p:cNvPr id="5122" name="Picture 2" descr="C:\Users\T0086152\Documents\MicroServices\Ranch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128" y="232042"/>
            <a:ext cx="1383011" cy="65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T0086152\Documents\MicroServices\VAM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481" y="657105"/>
            <a:ext cx="1113064" cy="394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T0086152\Documents\MicroServices\Netflix OSS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1904" y="72065"/>
            <a:ext cx="979544" cy="979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0251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Notions inhérentes à cette architecture</a:t>
            </a:r>
          </a:p>
        </p:txBody>
      </p:sp>
      <p:sp>
        <p:nvSpPr>
          <p:cNvPr id="2" name="AutoShape 2" descr="https://es.vormetric.com/sites/default/files/vormetric-data-security-manager-2015-083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68" name="Espace réservé du contenu 2"/>
          <p:cNvSpPr txBox="1">
            <a:spLocks/>
          </p:cNvSpPr>
          <p:nvPr/>
        </p:nvSpPr>
        <p:spPr>
          <a:xfrm>
            <a:off x="179515" y="696542"/>
            <a:ext cx="8761933" cy="3934455"/>
          </a:xfrm>
          <a:prstGeom prst="rect">
            <a:avLst/>
          </a:prstGeom>
        </p:spPr>
        <p:txBody>
          <a:bodyPr/>
          <a:lstStyle>
            <a:lvl1pPr marL="360000" indent="-180975" algn="l" defTabSz="457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Pct val="90000"/>
              <a:buFont typeface="Century Gothic" panose="020B0502020202020204" pitchFamily="34" charset="0"/>
              <a:buChar char="▌"/>
              <a:tabLst>
                <a:tab pos="985838" algn="l"/>
              </a:tabLst>
              <a:defRPr lang="fr-FR" sz="1800" b="1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539750" indent="-182563" algn="l" defTabSz="457200" rtl="0" eaLnBrk="1" latinLnBrk="0" hangingPunct="1">
              <a:spcBef>
                <a:spcPts val="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8525" indent="-182563" algn="l" defTabSz="457200" rtl="0" eaLnBrk="1" latinLnBrk="0" hangingPunct="1">
              <a:spcBef>
                <a:spcPts val="360"/>
              </a:spcBef>
              <a:buSzPct val="100000"/>
              <a:buFont typeface="Lucida Grande"/>
              <a:buChar char="-"/>
              <a:defRPr sz="1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17" name="Espace réservé du contenu 2"/>
          <p:cNvSpPr txBox="1">
            <a:spLocks/>
          </p:cNvSpPr>
          <p:nvPr/>
        </p:nvSpPr>
        <p:spPr>
          <a:xfrm>
            <a:off x="331915" y="696542"/>
            <a:ext cx="8761933" cy="4086855"/>
          </a:xfrm>
          <a:prstGeom prst="rect">
            <a:avLst/>
          </a:prstGeom>
        </p:spPr>
        <p:txBody>
          <a:bodyPr/>
          <a:lstStyle>
            <a:lvl1pPr marL="360000" indent="-180975" algn="l" defTabSz="457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Pct val="90000"/>
              <a:buFont typeface="Century Gothic" panose="020B0502020202020204" pitchFamily="34" charset="0"/>
              <a:buChar char="▌"/>
              <a:tabLst>
                <a:tab pos="985838" algn="l"/>
              </a:tabLst>
              <a:defRPr lang="fr-FR" sz="1800" b="1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539750" indent="-182563" algn="l" defTabSz="457200" rtl="0" eaLnBrk="1" latinLnBrk="0" hangingPunct="1">
              <a:spcBef>
                <a:spcPts val="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8525" indent="-182563" algn="l" defTabSz="457200" rtl="0" eaLnBrk="1" latinLnBrk="0" hangingPunct="1">
              <a:spcBef>
                <a:spcPts val="360"/>
              </a:spcBef>
              <a:buSzPct val="100000"/>
              <a:buFont typeface="Lucida Grande"/>
              <a:buChar char="-"/>
              <a:defRPr sz="1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Configuration centralisée</a:t>
            </a: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484315" y="1170489"/>
            <a:ext cx="7845769" cy="4086855"/>
          </a:xfrm>
          <a:prstGeom prst="rect">
            <a:avLst/>
          </a:prstGeom>
        </p:spPr>
        <p:txBody>
          <a:bodyPr/>
          <a:lstStyle>
            <a:lvl1pPr marL="360000" indent="-180975" algn="l" defTabSz="457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Pct val="90000"/>
              <a:buFont typeface="Century Gothic" panose="020B0502020202020204" pitchFamily="34" charset="0"/>
              <a:buChar char="▌"/>
              <a:tabLst>
                <a:tab pos="985838" algn="l"/>
              </a:tabLst>
              <a:defRPr lang="fr-FR" sz="1800" b="1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539750" indent="-182563" algn="l" defTabSz="457200" rtl="0" eaLnBrk="1" latinLnBrk="0" hangingPunct="1">
              <a:spcBef>
                <a:spcPts val="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8525" indent="-182563" algn="l" defTabSz="457200" rtl="0" eaLnBrk="1" latinLnBrk="0" hangingPunct="1">
              <a:spcBef>
                <a:spcPts val="360"/>
              </a:spcBef>
              <a:buSzPct val="100000"/>
              <a:buFont typeface="Lucida Grande"/>
              <a:buChar char="-"/>
              <a:defRPr sz="1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fr-FR" sz="1400" b="1" dirty="0"/>
              <a:t>Fonctionnalité optionnelle </a:t>
            </a:r>
            <a:r>
              <a:rPr lang="fr-FR" sz="1400" dirty="0"/>
              <a:t>dans l’architecture micro-services. Cela consiste à </a:t>
            </a:r>
            <a:r>
              <a:rPr lang="fr-FR" sz="1400" b="1" dirty="0"/>
              <a:t>stocker la configuration </a:t>
            </a:r>
            <a:r>
              <a:rPr lang="fr-FR" sz="1400" dirty="0"/>
              <a:t>des micro-services </a:t>
            </a:r>
            <a:r>
              <a:rPr lang="fr-FR" sz="1400" b="1" dirty="0"/>
              <a:t>dans l’environnement (sous Git par exemple) </a:t>
            </a:r>
            <a:r>
              <a:rPr lang="fr-FR" sz="1400" dirty="0"/>
              <a:t>et non pas dans le projet. </a:t>
            </a:r>
          </a:p>
          <a:p>
            <a:pPr lvl="1" algn="just"/>
            <a:endParaRPr lang="fr-FR" sz="1400" dirty="0"/>
          </a:p>
          <a:p>
            <a:pPr lvl="1" algn="just"/>
            <a:r>
              <a:rPr lang="fr-FR" sz="1400" dirty="0"/>
              <a:t>Lorsque le service de configuration est lancé, il référencie le répertoire lié au type d’environnement et l’expose aux différents micro-services. Chacun de ceux-ci peut avoir son fichier de configuration. Celui-ci peut alors être modifié sans avoir à redémarrer le système complet.</a:t>
            </a:r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pic>
        <p:nvPicPr>
          <p:cNvPr id="4098" name="Picture 2" descr="C:\Users\T0086152\Documents\MicroServices\Netflix OS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315" y="108456"/>
            <a:ext cx="906761" cy="906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T0086152\Documents\MicroServices\Zookeeper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4684" y="26477"/>
            <a:ext cx="830799" cy="1184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3450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Notions inhérentes à cette architecture</a:t>
            </a:r>
          </a:p>
        </p:txBody>
      </p:sp>
      <p:sp>
        <p:nvSpPr>
          <p:cNvPr id="2" name="AutoShape 2" descr="https://es.vormetric.com/sites/default/files/vormetric-data-security-manager-2015-083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68" name="Espace réservé du contenu 2"/>
          <p:cNvSpPr txBox="1">
            <a:spLocks/>
          </p:cNvSpPr>
          <p:nvPr/>
        </p:nvSpPr>
        <p:spPr>
          <a:xfrm>
            <a:off x="179515" y="696542"/>
            <a:ext cx="8761933" cy="3934455"/>
          </a:xfrm>
          <a:prstGeom prst="rect">
            <a:avLst/>
          </a:prstGeom>
        </p:spPr>
        <p:txBody>
          <a:bodyPr/>
          <a:lstStyle>
            <a:lvl1pPr marL="360000" indent="-180975" algn="l" defTabSz="457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Pct val="90000"/>
              <a:buFont typeface="Century Gothic" panose="020B0502020202020204" pitchFamily="34" charset="0"/>
              <a:buChar char="▌"/>
              <a:tabLst>
                <a:tab pos="985838" algn="l"/>
              </a:tabLst>
              <a:defRPr lang="fr-FR" sz="1800" b="1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539750" indent="-182563" algn="l" defTabSz="457200" rtl="0" eaLnBrk="1" latinLnBrk="0" hangingPunct="1">
              <a:spcBef>
                <a:spcPts val="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8525" indent="-182563" algn="l" defTabSz="457200" rtl="0" eaLnBrk="1" latinLnBrk="0" hangingPunct="1">
              <a:spcBef>
                <a:spcPts val="360"/>
              </a:spcBef>
              <a:buSzPct val="100000"/>
              <a:buFont typeface="Lucida Grande"/>
              <a:buChar char="-"/>
              <a:defRPr sz="1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17" name="Espace réservé du contenu 2"/>
          <p:cNvSpPr txBox="1">
            <a:spLocks/>
          </p:cNvSpPr>
          <p:nvPr/>
        </p:nvSpPr>
        <p:spPr>
          <a:xfrm>
            <a:off x="331915" y="696542"/>
            <a:ext cx="8761933" cy="4086855"/>
          </a:xfrm>
          <a:prstGeom prst="rect">
            <a:avLst/>
          </a:prstGeom>
        </p:spPr>
        <p:txBody>
          <a:bodyPr/>
          <a:lstStyle>
            <a:lvl1pPr marL="360000" indent="-180975" algn="l" defTabSz="457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Pct val="90000"/>
              <a:buFont typeface="Century Gothic" panose="020B0502020202020204" pitchFamily="34" charset="0"/>
              <a:buChar char="▌"/>
              <a:tabLst>
                <a:tab pos="985838" algn="l"/>
              </a:tabLst>
              <a:defRPr lang="fr-FR" sz="1800" b="1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539750" indent="-182563" algn="l" defTabSz="457200" rtl="0" eaLnBrk="1" latinLnBrk="0" hangingPunct="1">
              <a:spcBef>
                <a:spcPts val="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8525" indent="-182563" algn="l" defTabSz="457200" rtl="0" eaLnBrk="1" latinLnBrk="0" hangingPunct="1">
              <a:spcBef>
                <a:spcPts val="360"/>
              </a:spcBef>
              <a:buSzPct val="100000"/>
              <a:buFont typeface="Lucida Grande"/>
              <a:buChar char="-"/>
              <a:defRPr sz="1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Monitoring / Monitoring de logs</a:t>
            </a: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484315" y="1170489"/>
            <a:ext cx="7845769" cy="4086855"/>
          </a:xfrm>
          <a:prstGeom prst="rect">
            <a:avLst/>
          </a:prstGeom>
        </p:spPr>
        <p:txBody>
          <a:bodyPr/>
          <a:lstStyle>
            <a:lvl1pPr marL="360000" indent="-180975" algn="l" defTabSz="457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Pct val="90000"/>
              <a:buFont typeface="Century Gothic" panose="020B0502020202020204" pitchFamily="34" charset="0"/>
              <a:buChar char="▌"/>
              <a:tabLst>
                <a:tab pos="985838" algn="l"/>
              </a:tabLst>
              <a:defRPr lang="fr-FR" sz="1800" b="1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539750" indent="-182563" algn="l" defTabSz="457200" rtl="0" eaLnBrk="1" latinLnBrk="0" hangingPunct="1">
              <a:spcBef>
                <a:spcPts val="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8525" indent="-182563" algn="l" defTabSz="457200" rtl="0" eaLnBrk="1" latinLnBrk="0" hangingPunct="1">
              <a:spcBef>
                <a:spcPts val="360"/>
              </a:spcBef>
              <a:buSzPct val="100000"/>
              <a:buFont typeface="Lucida Grande"/>
              <a:buChar char="-"/>
              <a:defRPr sz="1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fr-FR" sz="1400" dirty="0"/>
              <a:t>Utile à mettre en place car dans un système qui est facilement </a:t>
            </a:r>
            <a:r>
              <a:rPr lang="fr-FR" sz="1400" dirty="0" err="1"/>
              <a:t>scalable</a:t>
            </a:r>
            <a:r>
              <a:rPr lang="fr-FR" sz="1400" dirty="0"/>
              <a:t>, distribué, la surveillance des applications, des machines peut être fastidieuse. Le fait d’avoir un outil central de supervision adapté fait économiser beaucoup de temps.</a:t>
            </a:r>
            <a:endParaRPr lang="fr-FR" dirty="0"/>
          </a:p>
          <a:p>
            <a:pPr lvl="1"/>
            <a:endParaRPr lang="fr-FR" dirty="0"/>
          </a:p>
        </p:txBody>
      </p:sp>
      <p:pic>
        <p:nvPicPr>
          <p:cNvPr id="3074" name="Picture 2" descr="C:\Users\T0086152\Documents\MicroServices\ELK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704" y="160338"/>
            <a:ext cx="836404" cy="81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T0086152\Documents\MicroServices\VAM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898" y="28437"/>
            <a:ext cx="150495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T0086152\Documents\MicroServices\Ranche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035" y="600520"/>
            <a:ext cx="1195096" cy="569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T0086152\Documents\MicroServices\Netflix OSS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7538" y="502737"/>
            <a:ext cx="679049" cy="679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T0086152\Documents\MicroServices\Docker Swarm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157" y="209995"/>
            <a:ext cx="9334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3002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Notions inhérentes à cette architecture</a:t>
            </a:r>
          </a:p>
        </p:txBody>
      </p:sp>
      <p:sp>
        <p:nvSpPr>
          <p:cNvPr id="2" name="AutoShape 2" descr="https://es.vormetric.com/sites/default/files/vormetric-data-security-manager-2015-083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68" name="Espace réservé du contenu 2"/>
          <p:cNvSpPr txBox="1">
            <a:spLocks/>
          </p:cNvSpPr>
          <p:nvPr/>
        </p:nvSpPr>
        <p:spPr>
          <a:xfrm>
            <a:off x="179515" y="696542"/>
            <a:ext cx="8761933" cy="3934455"/>
          </a:xfrm>
          <a:prstGeom prst="rect">
            <a:avLst/>
          </a:prstGeom>
        </p:spPr>
        <p:txBody>
          <a:bodyPr/>
          <a:lstStyle>
            <a:lvl1pPr marL="360000" indent="-180975" algn="l" defTabSz="457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Pct val="90000"/>
              <a:buFont typeface="Century Gothic" panose="020B0502020202020204" pitchFamily="34" charset="0"/>
              <a:buChar char="▌"/>
              <a:tabLst>
                <a:tab pos="985838" algn="l"/>
              </a:tabLst>
              <a:defRPr lang="fr-FR" sz="1800" b="1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539750" indent="-182563" algn="l" defTabSz="457200" rtl="0" eaLnBrk="1" latinLnBrk="0" hangingPunct="1">
              <a:spcBef>
                <a:spcPts val="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8525" indent="-182563" algn="l" defTabSz="457200" rtl="0" eaLnBrk="1" latinLnBrk="0" hangingPunct="1">
              <a:spcBef>
                <a:spcPts val="360"/>
              </a:spcBef>
              <a:buSzPct val="100000"/>
              <a:buFont typeface="Lucida Grande"/>
              <a:buChar char="-"/>
              <a:defRPr sz="1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17" name="Espace réservé du contenu 2"/>
          <p:cNvSpPr txBox="1">
            <a:spLocks/>
          </p:cNvSpPr>
          <p:nvPr/>
        </p:nvSpPr>
        <p:spPr>
          <a:xfrm>
            <a:off x="331915" y="696542"/>
            <a:ext cx="8761933" cy="4086855"/>
          </a:xfrm>
          <a:prstGeom prst="rect">
            <a:avLst/>
          </a:prstGeom>
        </p:spPr>
        <p:txBody>
          <a:bodyPr/>
          <a:lstStyle>
            <a:lvl1pPr marL="360000" indent="-180975" algn="l" defTabSz="457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Pct val="90000"/>
              <a:buFont typeface="Century Gothic" panose="020B0502020202020204" pitchFamily="34" charset="0"/>
              <a:buChar char="▌"/>
              <a:tabLst>
                <a:tab pos="985838" algn="l"/>
              </a:tabLst>
              <a:defRPr lang="fr-FR" sz="1800" b="1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539750" indent="-182563" algn="l" defTabSz="457200" rtl="0" eaLnBrk="1" latinLnBrk="0" hangingPunct="1">
              <a:spcBef>
                <a:spcPts val="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8525" indent="-182563" algn="l" defTabSz="457200" rtl="0" eaLnBrk="1" latinLnBrk="0" hangingPunct="1">
              <a:spcBef>
                <a:spcPts val="360"/>
              </a:spcBef>
              <a:buSzPct val="100000"/>
              <a:buFont typeface="Lucida Grande"/>
              <a:buChar char="-"/>
              <a:defRPr sz="1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Containerisation / Automatisation de déploiement</a:t>
            </a: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484315" y="1170489"/>
            <a:ext cx="7845769" cy="4086855"/>
          </a:xfrm>
          <a:prstGeom prst="rect">
            <a:avLst/>
          </a:prstGeom>
        </p:spPr>
        <p:txBody>
          <a:bodyPr/>
          <a:lstStyle>
            <a:lvl1pPr marL="360000" indent="-180975" algn="l" defTabSz="457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Pct val="90000"/>
              <a:buFont typeface="Century Gothic" panose="020B0502020202020204" pitchFamily="34" charset="0"/>
              <a:buChar char="▌"/>
              <a:tabLst>
                <a:tab pos="985838" algn="l"/>
              </a:tabLst>
              <a:defRPr lang="fr-FR" sz="1800" b="1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539750" indent="-182563" algn="l" defTabSz="457200" rtl="0" eaLnBrk="1" latinLnBrk="0" hangingPunct="1">
              <a:spcBef>
                <a:spcPts val="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8525" indent="-182563" algn="l" defTabSz="457200" rtl="0" eaLnBrk="1" latinLnBrk="0" hangingPunct="1">
              <a:spcBef>
                <a:spcPts val="360"/>
              </a:spcBef>
              <a:buSzPct val="100000"/>
              <a:buFont typeface="Lucida Grande"/>
              <a:buChar char="-"/>
              <a:defRPr sz="1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fr-FR" sz="1400" dirty="0"/>
              <a:t>Micro-services = applications découpées très finement, qui ont des cycles de vie très courts </a:t>
            </a:r>
            <a:r>
              <a:rPr lang="fr-FR" sz="1400" dirty="0">
                <a:sym typeface="Wingdings" panose="05000000000000000000" pitchFamily="2" charset="2"/>
              </a:rPr>
              <a:t> </a:t>
            </a:r>
            <a:r>
              <a:rPr lang="fr-FR" sz="1400" dirty="0"/>
              <a:t>Les </a:t>
            </a:r>
            <a:r>
              <a:rPr lang="fr-FR" sz="1400" b="1" dirty="0"/>
              <a:t>déploiements sont très réguliers</a:t>
            </a:r>
            <a:r>
              <a:rPr lang="fr-FR" sz="1400" dirty="0"/>
              <a:t>. Il est donc vivement </a:t>
            </a:r>
            <a:r>
              <a:rPr lang="fr-FR" sz="1400" b="1" dirty="0"/>
              <a:t>conseillé d’automatiser </a:t>
            </a:r>
            <a:r>
              <a:rPr lang="fr-FR" sz="1400" dirty="0"/>
              <a:t>ces déploiements, pour ne pas avoir à faire un travail rébarbatif.</a:t>
            </a:r>
          </a:p>
          <a:p>
            <a:pPr lvl="1" algn="just"/>
            <a:endParaRPr lang="fr-FR" sz="1400" dirty="0"/>
          </a:p>
          <a:p>
            <a:pPr lvl="1" algn="just"/>
            <a:r>
              <a:rPr lang="fr-FR" sz="1400" dirty="0"/>
              <a:t>De même, la containerisation n’est pas obligatoire mais c’est une bonne pratique à avoir. </a:t>
            </a:r>
            <a:r>
              <a:rPr lang="fr-FR" sz="1400" b="1" dirty="0"/>
              <a:t>Les déploiements sont ainsi facilités</a:t>
            </a:r>
            <a:r>
              <a:rPr lang="fr-FR" sz="1400" dirty="0"/>
              <a:t>.</a:t>
            </a:r>
          </a:p>
          <a:p>
            <a:pPr lvl="1"/>
            <a:endParaRPr lang="fr-FR" dirty="0"/>
          </a:p>
        </p:txBody>
      </p:sp>
      <p:pic>
        <p:nvPicPr>
          <p:cNvPr id="2050" name="Picture 2" descr="C:\Users\T0086152\Documents\MicroServices\Ansib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4323" y="64661"/>
            <a:ext cx="1128359" cy="631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T0086152\Documents\MicroServices\Docker Swarm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168" y="11143"/>
            <a:ext cx="9334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T0086152\Documents\MicroServices\Kubernetes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303" y="46574"/>
            <a:ext cx="870545" cy="746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T0086152\Documents\MicroServices\Mesos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167" y="792755"/>
            <a:ext cx="1248281" cy="441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T0086152\Documents\MicroServices\Rancher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163" y="772387"/>
            <a:ext cx="834730" cy="398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T0086152\Documents\MicroServices\VAMP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709" y="419664"/>
            <a:ext cx="811614" cy="287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9299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302049" y="1167988"/>
            <a:ext cx="5442905" cy="3190787"/>
          </a:xfrm>
        </p:spPr>
        <p:txBody>
          <a:bodyPr/>
          <a:lstStyle/>
          <a:p>
            <a:r>
              <a:rPr lang="fr-FR" b="0" dirty="0"/>
              <a:t>Architecture micro-services</a:t>
            </a:r>
            <a:br>
              <a:rPr lang="fr-FR" b="0" dirty="0"/>
            </a:br>
            <a:r>
              <a:rPr lang="fr-FR" b="0" dirty="0"/>
              <a:t>	Démo </a:t>
            </a:r>
            <a:r>
              <a:rPr lang="fr-FR" b="0" dirty="0" err="1"/>
              <a:t>Spring</a:t>
            </a:r>
            <a:r>
              <a:rPr lang="fr-FR" b="0" dirty="0"/>
              <a:t>-Cloud</a:t>
            </a:r>
            <a:br>
              <a:rPr lang="fr-FR" dirty="0"/>
            </a:br>
            <a:br>
              <a:rPr lang="fr-FR" dirty="0"/>
            </a:br>
            <a:r>
              <a:rPr lang="fr-FR" dirty="0"/>
              <a:t>	</a:t>
            </a:r>
            <a:br>
              <a:rPr lang="fr-FR" dirty="0"/>
            </a:br>
            <a:br>
              <a:rPr lang="fr-FR" dirty="0"/>
            </a:br>
            <a:r>
              <a:rPr lang="fr-FR" dirty="0"/>
              <a:t>						</a:t>
            </a:r>
            <a:endParaRPr lang="fr-FR" dirty="0">
              <a:solidFill>
                <a:srgbClr val="B425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139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2" name="AutoShape 2" descr="https://es.vormetric.com/sites/default/files/vormetric-data-security-manager-2015-083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68" name="Espace réservé du contenu 2"/>
          <p:cNvSpPr txBox="1">
            <a:spLocks/>
          </p:cNvSpPr>
          <p:nvPr/>
        </p:nvSpPr>
        <p:spPr>
          <a:xfrm>
            <a:off x="179515" y="696542"/>
            <a:ext cx="8761933" cy="3934455"/>
          </a:xfrm>
          <a:prstGeom prst="rect">
            <a:avLst/>
          </a:prstGeom>
        </p:spPr>
        <p:txBody>
          <a:bodyPr/>
          <a:lstStyle>
            <a:lvl1pPr marL="360000" indent="-180975" algn="l" defTabSz="457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Pct val="90000"/>
              <a:buFont typeface="Century Gothic" panose="020B0502020202020204" pitchFamily="34" charset="0"/>
              <a:buChar char="▌"/>
              <a:tabLst>
                <a:tab pos="985838" algn="l"/>
              </a:tabLst>
              <a:defRPr lang="fr-FR" sz="1800" b="1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539750" indent="-182563" algn="l" defTabSz="457200" rtl="0" eaLnBrk="1" latinLnBrk="0" hangingPunct="1">
              <a:spcBef>
                <a:spcPts val="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8525" indent="-182563" algn="l" defTabSz="457200" rtl="0" eaLnBrk="1" latinLnBrk="0" hangingPunct="1">
              <a:spcBef>
                <a:spcPts val="360"/>
              </a:spcBef>
              <a:buSzPct val="100000"/>
              <a:buFont typeface="Lucida Grande"/>
              <a:buChar char="-"/>
              <a:defRPr sz="1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17" name="Espace réservé du contenu 2"/>
          <p:cNvSpPr txBox="1">
            <a:spLocks/>
          </p:cNvSpPr>
          <p:nvPr/>
        </p:nvSpPr>
        <p:spPr>
          <a:xfrm>
            <a:off x="331915" y="686494"/>
            <a:ext cx="8761933" cy="4086855"/>
          </a:xfrm>
          <a:prstGeom prst="rect">
            <a:avLst/>
          </a:prstGeom>
        </p:spPr>
        <p:txBody>
          <a:bodyPr/>
          <a:lstStyle>
            <a:lvl1pPr marL="360000" indent="-180975" algn="l" defTabSz="457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Pct val="90000"/>
              <a:buFont typeface="Century Gothic" panose="020B0502020202020204" pitchFamily="34" charset="0"/>
              <a:buChar char="▌"/>
              <a:tabLst>
                <a:tab pos="985838" algn="l"/>
              </a:tabLst>
              <a:defRPr lang="fr-FR" sz="1800" b="1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539750" indent="-182563" algn="l" defTabSz="457200" rtl="0" eaLnBrk="1" latinLnBrk="0" hangingPunct="1">
              <a:spcBef>
                <a:spcPts val="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8525" indent="-182563" algn="l" defTabSz="457200" rtl="0" eaLnBrk="1" latinLnBrk="0" hangingPunct="1">
              <a:spcBef>
                <a:spcPts val="360"/>
              </a:spcBef>
              <a:buSzPct val="100000"/>
              <a:buFont typeface="Lucida Grande"/>
              <a:buChar char="-"/>
              <a:defRPr sz="1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Généralités</a:t>
            </a:r>
          </a:p>
          <a:p>
            <a:pPr lvl="1"/>
            <a:r>
              <a:rPr lang="fr-FR" b="1" dirty="0"/>
              <a:t>Définition</a:t>
            </a:r>
          </a:p>
          <a:p>
            <a:pPr lvl="1"/>
            <a:r>
              <a:rPr lang="fr-FR" b="1" dirty="0"/>
              <a:t>Avantages / Inconvénients</a:t>
            </a:r>
          </a:p>
          <a:p>
            <a:r>
              <a:rPr lang="fr-FR" dirty="0"/>
              <a:t>Notions inhérentes à cette architecture + mise en œuvre via </a:t>
            </a:r>
            <a:r>
              <a:rPr lang="fr-FR" dirty="0" err="1"/>
              <a:t>SpringCloud</a:t>
            </a:r>
            <a:endParaRPr lang="fr-FR" dirty="0"/>
          </a:p>
          <a:p>
            <a:pPr lvl="1"/>
            <a:r>
              <a:rPr lang="fr-FR" b="1" dirty="0"/>
              <a:t>Service </a:t>
            </a:r>
            <a:r>
              <a:rPr lang="fr-FR" b="1" dirty="0" err="1"/>
              <a:t>Discovery</a:t>
            </a:r>
            <a:r>
              <a:rPr lang="fr-FR" b="1" dirty="0"/>
              <a:t> (Eureka)</a:t>
            </a:r>
          </a:p>
          <a:p>
            <a:pPr lvl="1"/>
            <a:r>
              <a:rPr lang="fr-FR" b="1" dirty="0"/>
              <a:t>API Gateway (</a:t>
            </a:r>
            <a:r>
              <a:rPr lang="fr-FR" b="1" dirty="0" err="1"/>
              <a:t>Zuul</a:t>
            </a:r>
            <a:r>
              <a:rPr lang="fr-FR" b="1" dirty="0"/>
              <a:t>)</a:t>
            </a:r>
          </a:p>
          <a:p>
            <a:pPr lvl="1"/>
            <a:r>
              <a:rPr lang="fr-FR" b="1" dirty="0"/>
              <a:t>Bus de communication / </a:t>
            </a:r>
            <a:r>
              <a:rPr lang="fr-FR" b="1"/>
              <a:t>API REST</a:t>
            </a:r>
            <a:endParaRPr lang="fr-FR" b="1" dirty="0"/>
          </a:p>
          <a:p>
            <a:pPr lvl="1"/>
            <a:r>
              <a:rPr lang="fr-FR" b="1" dirty="0"/>
              <a:t>Circuit </a:t>
            </a:r>
            <a:r>
              <a:rPr lang="fr-FR" b="1" dirty="0" err="1"/>
              <a:t>Breaker</a:t>
            </a:r>
            <a:r>
              <a:rPr lang="fr-FR" b="1" dirty="0"/>
              <a:t> (Hystrix)</a:t>
            </a:r>
          </a:p>
          <a:p>
            <a:pPr lvl="1"/>
            <a:r>
              <a:rPr lang="fr-FR" b="1" dirty="0"/>
              <a:t>Monitoring (Hystrix)</a:t>
            </a:r>
          </a:p>
          <a:p>
            <a:pPr lvl="1"/>
            <a:r>
              <a:rPr lang="fr-FR" b="1" dirty="0"/>
              <a:t>Configuration centralisée (</a:t>
            </a:r>
            <a:r>
              <a:rPr lang="fr-FR" b="1" dirty="0" err="1"/>
              <a:t>Archaius</a:t>
            </a:r>
            <a:r>
              <a:rPr lang="fr-FR" b="1" dirty="0"/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8544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Généralités</a:t>
            </a:r>
          </a:p>
        </p:txBody>
      </p:sp>
      <p:sp>
        <p:nvSpPr>
          <p:cNvPr id="2" name="AutoShape 2" descr="https://es.vormetric.com/sites/default/files/vormetric-data-security-manager-2015-083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68" name="Espace réservé du contenu 2"/>
          <p:cNvSpPr txBox="1">
            <a:spLocks/>
          </p:cNvSpPr>
          <p:nvPr/>
        </p:nvSpPr>
        <p:spPr>
          <a:xfrm>
            <a:off x="179515" y="696542"/>
            <a:ext cx="8761933" cy="3934455"/>
          </a:xfrm>
          <a:prstGeom prst="rect">
            <a:avLst/>
          </a:prstGeom>
        </p:spPr>
        <p:txBody>
          <a:bodyPr/>
          <a:lstStyle>
            <a:lvl1pPr marL="360000" indent="-180975" algn="l" defTabSz="457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Pct val="90000"/>
              <a:buFont typeface="Century Gothic" panose="020B0502020202020204" pitchFamily="34" charset="0"/>
              <a:buChar char="▌"/>
              <a:tabLst>
                <a:tab pos="985838" algn="l"/>
              </a:tabLst>
              <a:defRPr lang="fr-FR" sz="1800" b="1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539750" indent="-182563" algn="l" defTabSz="457200" rtl="0" eaLnBrk="1" latinLnBrk="0" hangingPunct="1">
              <a:spcBef>
                <a:spcPts val="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8525" indent="-182563" algn="l" defTabSz="457200" rtl="0" eaLnBrk="1" latinLnBrk="0" hangingPunct="1">
              <a:spcBef>
                <a:spcPts val="360"/>
              </a:spcBef>
              <a:buSzPct val="100000"/>
              <a:buFont typeface="Lucida Grande"/>
              <a:buChar char="-"/>
              <a:defRPr sz="1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17" name="Espace réservé du contenu 2"/>
          <p:cNvSpPr txBox="1">
            <a:spLocks/>
          </p:cNvSpPr>
          <p:nvPr/>
        </p:nvSpPr>
        <p:spPr>
          <a:xfrm>
            <a:off x="331915" y="696542"/>
            <a:ext cx="8249377" cy="4086855"/>
          </a:xfrm>
          <a:prstGeom prst="rect">
            <a:avLst/>
          </a:prstGeom>
        </p:spPr>
        <p:txBody>
          <a:bodyPr/>
          <a:lstStyle>
            <a:lvl1pPr marL="360000" indent="-180975" algn="l" defTabSz="457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Pct val="90000"/>
              <a:buFont typeface="Century Gothic" panose="020B0502020202020204" pitchFamily="34" charset="0"/>
              <a:buChar char="▌"/>
              <a:tabLst>
                <a:tab pos="985838" algn="l"/>
              </a:tabLst>
              <a:defRPr lang="fr-FR" sz="1800" b="1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539750" indent="-182563" algn="l" defTabSz="457200" rtl="0" eaLnBrk="1" latinLnBrk="0" hangingPunct="1">
              <a:spcBef>
                <a:spcPts val="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8525" indent="-182563" algn="l" defTabSz="457200" rtl="0" eaLnBrk="1" latinLnBrk="0" hangingPunct="1">
              <a:spcBef>
                <a:spcPts val="360"/>
              </a:spcBef>
              <a:buSzPct val="100000"/>
              <a:buFont typeface="Lucida Grande"/>
              <a:buChar char="-"/>
              <a:defRPr sz="1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Définition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fr-FR" sz="1400" dirty="0"/>
              <a:t>Décomposition en plusieurs processus indépendants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fr-FR" sz="1400" dirty="0"/>
              <a:t>Faiblement couplés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fr-FR" sz="1400" dirty="0"/>
              <a:t>Spécialisés dans une seule tâche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fr-FR" sz="1400" dirty="0"/>
              <a:t>Communiquant via des API langage-agnostiques</a:t>
            </a:r>
            <a:r>
              <a:rPr lang="fr-FR" sz="1400" b="1" dirty="0"/>
              <a:t> </a:t>
            </a:r>
            <a:r>
              <a:rPr lang="fr-FR" sz="1400" dirty="0"/>
              <a:t>(à la différence des architectures monolithiques).</a:t>
            </a:r>
          </a:p>
          <a:p>
            <a:pPr lvl="1"/>
            <a:endParaRPr lang="fr-FR" b="1" dirty="0"/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862" y="2388298"/>
            <a:ext cx="3989820" cy="22426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259528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Généralités</a:t>
            </a:r>
          </a:p>
        </p:txBody>
      </p:sp>
      <p:sp>
        <p:nvSpPr>
          <p:cNvPr id="2" name="AutoShape 2" descr="https://es.vormetric.com/sites/default/files/vormetric-data-security-manager-2015-083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68" name="Espace réservé du contenu 2"/>
          <p:cNvSpPr txBox="1">
            <a:spLocks/>
          </p:cNvSpPr>
          <p:nvPr/>
        </p:nvSpPr>
        <p:spPr>
          <a:xfrm>
            <a:off x="179515" y="696542"/>
            <a:ext cx="8761933" cy="3934455"/>
          </a:xfrm>
          <a:prstGeom prst="rect">
            <a:avLst/>
          </a:prstGeom>
        </p:spPr>
        <p:txBody>
          <a:bodyPr/>
          <a:lstStyle>
            <a:lvl1pPr marL="360000" indent="-180975" algn="l" defTabSz="457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Pct val="90000"/>
              <a:buFont typeface="Century Gothic" panose="020B0502020202020204" pitchFamily="34" charset="0"/>
              <a:buChar char="▌"/>
              <a:tabLst>
                <a:tab pos="985838" algn="l"/>
              </a:tabLst>
              <a:defRPr lang="fr-FR" sz="1800" b="1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539750" indent="-182563" algn="l" defTabSz="457200" rtl="0" eaLnBrk="1" latinLnBrk="0" hangingPunct="1">
              <a:spcBef>
                <a:spcPts val="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8525" indent="-182563" algn="l" defTabSz="457200" rtl="0" eaLnBrk="1" latinLnBrk="0" hangingPunct="1">
              <a:spcBef>
                <a:spcPts val="360"/>
              </a:spcBef>
              <a:buSzPct val="100000"/>
              <a:buFont typeface="Lucida Grande"/>
              <a:buChar char="-"/>
              <a:defRPr sz="1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17" name="Espace réservé du contenu 2"/>
          <p:cNvSpPr txBox="1">
            <a:spLocks/>
          </p:cNvSpPr>
          <p:nvPr/>
        </p:nvSpPr>
        <p:spPr>
          <a:xfrm>
            <a:off x="331915" y="696542"/>
            <a:ext cx="8299619" cy="4086855"/>
          </a:xfrm>
          <a:prstGeom prst="rect">
            <a:avLst/>
          </a:prstGeom>
        </p:spPr>
        <p:txBody>
          <a:bodyPr/>
          <a:lstStyle>
            <a:lvl1pPr marL="360000" indent="-180975" algn="l" defTabSz="457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Pct val="90000"/>
              <a:buFont typeface="Century Gothic" panose="020B0502020202020204" pitchFamily="34" charset="0"/>
              <a:buChar char="▌"/>
              <a:tabLst>
                <a:tab pos="985838" algn="l"/>
              </a:tabLst>
              <a:defRPr lang="fr-FR" sz="1800" b="1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539750" indent="-182563" algn="l" defTabSz="457200" rtl="0" eaLnBrk="1" latinLnBrk="0" hangingPunct="1">
              <a:spcBef>
                <a:spcPts val="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8525" indent="-182563" algn="l" defTabSz="457200" rtl="0" eaLnBrk="1" latinLnBrk="0" hangingPunct="1">
              <a:spcBef>
                <a:spcPts val="360"/>
              </a:spcBef>
              <a:buSzPct val="100000"/>
              <a:buFont typeface="Lucida Grande"/>
              <a:buChar char="-"/>
              <a:defRPr sz="1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Avantages</a:t>
            </a:r>
          </a:p>
          <a:p>
            <a:pPr lvl="1" algn="just"/>
            <a:r>
              <a:rPr lang="fr-FR" sz="1400" dirty="0"/>
              <a:t>Complexité </a:t>
            </a:r>
            <a:r>
              <a:rPr lang="fr-FR" sz="1400" b="1" dirty="0"/>
              <a:t>fonctionnelle faible </a:t>
            </a:r>
            <a:r>
              <a:rPr lang="fr-FR" sz="1400" b="1" dirty="0">
                <a:sym typeface="Wingdings" panose="05000000000000000000" pitchFamily="2" charset="2"/>
              </a:rPr>
              <a:t> </a:t>
            </a:r>
            <a:r>
              <a:rPr lang="fr-FR" sz="1400" dirty="0"/>
              <a:t>plus </a:t>
            </a:r>
            <a:r>
              <a:rPr lang="fr-FR" sz="1400" b="1" dirty="0"/>
              <a:t>vite développés</a:t>
            </a:r>
            <a:r>
              <a:rPr lang="fr-FR" sz="1400" dirty="0"/>
              <a:t>, </a:t>
            </a:r>
            <a:r>
              <a:rPr lang="fr-FR" sz="1400" b="1" dirty="0"/>
              <a:t>plus compréhensibles </a:t>
            </a:r>
            <a:r>
              <a:rPr lang="fr-FR" sz="1400" dirty="0"/>
              <a:t>et plus </a:t>
            </a:r>
            <a:r>
              <a:rPr lang="fr-FR" sz="1400" b="1" dirty="0"/>
              <a:t>facilement maintenables</a:t>
            </a:r>
            <a:r>
              <a:rPr lang="fr-FR" sz="1400" dirty="0"/>
              <a:t>.</a:t>
            </a:r>
          </a:p>
          <a:p>
            <a:pPr lvl="1" algn="just"/>
            <a:endParaRPr lang="fr-FR" sz="1400" dirty="0"/>
          </a:p>
          <a:p>
            <a:pPr lvl="1" algn="just"/>
            <a:r>
              <a:rPr lang="fr-FR" sz="1400" b="1" dirty="0"/>
              <a:t>Développés indépendamment </a:t>
            </a:r>
            <a:r>
              <a:rPr lang="fr-FR" sz="1400" dirty="0"/>
              <a:t>par une équipe dédiée, codés dans un </a:t>
            </a:r>
            <a:r>
              <a:rPr lang="fr-FR" sz="1400" b="1" dirty="0"/>
              <a:t>langage adapté </a:t>
            </a:r>
            <a:r>
              <a:rPr lang="fr-FR" sz="1400" dirty="0"/>
              <a:t>à la fonctionnalité couverte.</a:t>
            </a:r>
          </a:p>
          <a:p>
            <a:pPr lvl="1" algn="just"/>
            <a:endParaRPr lang="fr-FR" sz="1400" dirty="0"/>
          </a:p>
          <a:p>
            <a:pPr lvl="1" algn="just"/>
            <a:r>
              <a:rPr lang="fr-FR" sz="1400" b="1" dirty="0"/>
              <a:t>Possibilité de déploiement continu</a:t>
            </a:r>
            <a:r>
              <a:rPr lang="fr-FR" sz="1400" dirty="0"/>
              <a:t>, sans attendre la livraison d’autres équipes.</a:t>
            </a:r>
          </a:p>
          <a:p>
            <a:pPr lvl="1" algn="just"/>
            <a:endParaRPr lang="fr-FR" sz="1400" dirty="0"/>
          </a:p>
          <a:p>
            <a:pPr lvl="1" algn="just"/>
            <a:r>
              <a:rPr lang="fr-FR" sz="1400" b="1" dirty="0"/>
              <a:t>Facilement </a:t>
            </a:r>
            <a:r>
              <a:rPr lang="fr-FR" sz="1400" b="1" dirty="0" err="1"/>
              <a:t>scalables</a:t>
            </a:r>
            <a:r>
              <a:rPr lang="fr-FR" sz="1400" dirty="0"/>
              <a:t>, pour s’adapter aux besoins, même temporaires, d’utilisation.</a:t>
            </a:r>
          </a:p>
          <a:p>
            <a:pPr marL="357187" lvl="1" indent="0">
              <a:buNone/>
            </a:pPr>
            <a:endParaRPr lang="fr-FR" b="1" dirty="0"/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842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Généralités</a:t>
            </a:r>
          </a:p>
        </p:txBody>
      </p:sp>
      <p:sp>
        <p:nvSpPr>
          <p:cNvPr id="2" name="AutoShape 2" descr="https://es.vormetric.com/sites/default/files/vormetric-data-security-manager-2015-083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68" name="Espace réservé du contenu 2"/>
          <p:cNvSpPr txBox="1">
            <a:spLocks/>
          </p:cNvSpPr>
          <p:nvPr/>
        </p:nvSpPr>
        <p:spPr>
          <a:xfrm>
            <a:off x="179515" y="696542"/>
            <a:ext cx="8761933" cy="3934455"/>
          </a:xfrm>
          <a:prstGeom prst="rect">
            <a:avLst/>
          </a:prstGeom>
        </p:spPr>
        <p:txBody>
          <a:bodyPr/>
          <a:lstStyle>
            <a:lvl1pPr marL="360000" indent="-180975" algn="l" defTabSz="457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Pct val="90000"/>
              <a:buFont typeface="Century Gothic" panose="020B0502020202020204" pitchFamily="34" charset="0"/>
              <a:buChar char="▌"/>
              <a:tabLst>
                <a:tab pos="985838" algn="l"/>
              </a:tabLst>
              <a:defRPr lang="fr-FR" sz="1800" b="1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539750" indent="-182563" algn="l" defTabSz="457200" rtl="0" eaLnBrk="1" latinLnBrk="0" hangingPunct="1">
              <a:spcBef>
                <a:spcPts val="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8525" indent="-182563" algn="l" defTabSz="457200" rtl="0" eaLnBrk="1" latinLnBrk="0" hangingPunct="1">
              <a:spcBef>
                <a:spcPts val="360"/>
              </a:spcBef>
              <a:buSzPct val="100000"/>
              <a:buFont typeface="Lucida Grande"/>
              <a:buChar char="-"/>
              <a:defRPr sz="1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17" name="Espace réservé du contenu 2"/>
          <p:cNvSpPr txBox="1">
            <a:spLocks/>
          </p:cNvSpPr>
          <p:nvPr/>
        </p:nvSpPr>
        <p:spPr>
          <a:xfrm>
            <a:off x="331915" y="696542"/>
            <a:ext cx="8249377" cy="4086855"/>
          </a:xfrm>
          <a:prstGeom prst="rect">
            <a:avLst/>
          </a:prstGeom>
        </p:spPr>
        <p:txBody>
          <a:bodyPr/>
          <a:lstStyle>
            <a:lvl1pPr marL="360000" indent="-180975" algn="l" defTabSz="457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Pct val="90000"/>
              <a:buFont typeface="Century Gothic" panose="020B0502020202020204" pitchFamily="34" charset="0"/>
              <a:buChar char="▌"/>
              <a:tabLst>
                <a:tab pos="985838" algn="l"/>
              </a:tabLst>
              <a:defRPr lang="fr-FR" sz="1800" b="1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539750" indent="-182563" algn="l" defTabSz="457200" rtl="0" eaLnBrk="1" latinLnBrk="0" hangingPunct="1">
              <a:spcBef>
                <a:spcPts val="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8525" indent="-182563" algn="l" defTabSz="457200" rtl="0" eaLnBrk="1" latinLnBrk="0" hangingPunct="1">
              <a:spcBef>
                <a:spcPts val="360"/>
              </a:spcBef>
              <a:buSzPct val="100000"/>
              <a:buFont typeface="Lucida Grande"/>
              <a:buChar char="-"/>
              <a:defRPr sz="1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Inconvénients</a:t>
            </a:r>
          </a:p>
          <a:p>
            <a:pPr lvl="1" algn="just"/>
            <a:r>
              <a:rPr lang="fr-FR" sz="1400" dirty="0"/>
              <a:t>Difficulté à </a:t>
            </a:r>
            <a:r>
              <a:rPr lang="fr-FR" sz="1400" b="1" dirty="0"/>
              <a:t>décomposer suffisamment </a:t>
            </a:r>
            <a:r>
              <a:rPr lang="fr-FR" sz="1400" dirty="0"/>
              <a:t>l’application afin de créer des </a:t>
            </a:r>
            <a:r>
              <a:rPr lang="fr-FR" sz="1400" b="1" dirty="0"/>
              <a:t>services indépendants</a:t>
            </a:r>
            <a:r>
              <a:rPr lang="fr-FR" sz="1400" dirty="0"/>
              <a:t>.</a:t>
            </a:r>
          </a:p>
          <a:p>
            <a:pPr lvl="1" algn="just"/>
            <a:endParaRPr lang="fr-FR" sz="1400" dirty="0"/>
          </a:p>
          <a:p>
            <a:pPr lvl="1" algn="just"/>
            <a:r>
              <a:rPr lang="fr-FR" sz="1400" dirty="0"/>
              <a:t>Contraintes des </a:t>
            </a:r>
            <a:r>
              <a:rPr lang="fr-FR" sz="1400" b="1" dirty="0"/>
              <a:t>systèmes distribués </a:t>
            </a:r>
            <a:r>
              <a:rPr lang="fr-FR" sz="1400" dirty="0">
                <a:sym typeface="Wingdings" panose="05000000000000000000" pitchFamily="2" charset="2"/>
              </a:rPr>
              <a:t> </a:t>
            </a:r>
            <a:r>
              <a:rPr lang="fr-FR" sz="1400" b="1" dirty="0">
                <a:sym typeface="Wingdings" panose="05000000000000000000" pitchFamily="2" charset="2"/>
              </a:rPr>
              <a:t>Cas de pannes plus nombreux à gérer </a:t>
            </a:r>
            <a:r>
              <a:rPr lang="fr-FR" sz="1400" dirty="0">
                <a:sym typeface="Wingdings" panose="05000000000000000000" pitchFamily="2" charset="2"/>
              </a:rPr>
              <a:t>(indisponibilité d’un service, …)</a:t>
            </a:r>
            <a:r>
              <a:rPr lang="fr-FR" sz="1400" dirty="0"/>
              <a:t>.</a:t>
            </a:r>
          </a:p>
          <a:p>
            <a:pPr lvl="1" algn="just"/>
            <a:endParaRPr lang="fr-FR" sz="1400" dirty="0"/>
          </a:p>
          <a:p>
            <a:pPr lvl="1" algn="just"/>
            <a:r>
              <a:rPr lang="fr-FR" sz="1400" b="1" dirty="0"/>
              <a:t>Base de données partagée </a:t>
            </a:r>
            <a:r>
              <a:rPr lang="fr-FR" sz="1400" dirty="0"/>
              <a:t>entre plusieurs systèmes </a:t>
            </a:r>
            <a:r>
              <a:rPr lang="fr-FR" sz="1400" dirty="0">
                <a:sym typeface="Wingdings" panose="05000000000000000000" pitchFamily="2" charset="2"/>
              </a:rPr>
              <a:t> t</a:t>
            </a:r>
            <a:r>
              <a:rPr lang="fr-FR" sz="1400" dirty="0"/>
              <a:t>ransactions distribuées obligatoires.</a:t>
            </a:r>
          </a:p>
          <a:p>
            <a:pPr marL="357187" lvl="1" indent="0">
              <a:buNone/>
            </a:pPr>
            <a:endParaRPr lang="fr-FR" b="1" dirty="0"/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4789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s://es.vormetric.com/sites/default/files/vormetric-data-security-manager-2015-083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68" name="Espace réservé du contenu 2"/>
          <p:cNvSpPr txBox="1">
            <a:spLocks/>
          </p:cNvSpPr>
          <p:nvPr/>
        </p:nvSpPr>
        <p:spPr>
          <a:xfrm>
            <a:off x="179515" y="696542"/>
            <a:ext cx="8761933" cy="3934455"/>
          </a:xfrm>
          <a:prstGeom prst="rect">
            <a:avLst/>
          </a:prstGeom>
        </p:spPr>
        <p:txBody>
          <a:bodyPr/>
          <a:lstStyle>
            <a:lvl1pPr marL="360000" indent="-180975" algn="l" defTabSz="457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Pct val="90000"/>
              <a:buFont typeface="Century Gothic" panose="020B0502020202020204" pitchFamily="34" charset="0"/>
              <a:buChar char="▌"/>
              <a:tabLst>
                <a:tab pos="985838" algn="l"/>
              </a:tabLst>
              <a:defRPr lang="fr-FR" sz="1800" b="1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539750" indent="-182563" algn="l" defTabSz="457200" rtl="0" eaLnBrk="1" latinLnBrk="0" hangingPunct="1">
              <a:spcBef>
                <a:spcPts val="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8525" indent="-182563" algn="l" defTabSz="457200" rtl="0" eaLnBrk="1" latinLnBrk="0" hangingPunct="1">
              <a:spcBef>
                <a:spcPts val="360"/>
              </a:spcBef>
              <a:buSzPct val="100000"/>
              <a:buFont typeface="Lucida Grande"/>
              <a:buChar char="-"/>
              <a:defRPr sz="1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17" name="Espace réservé du contenu 2"/>
          <p:cNvSpPr txBox="1">
            <a:spLocks/>
          </p:cNvSpPr>
          <p:nvPr/>
        </p:nvSpPr>
        <p:spPr>
          <a:xfrm>
            <a:off x="331915" y="515678"/>
            <a:ext cx="8761933" cy="4086855"/>
          </a:xfrm>
          <a:prstGeom prst="rect">
            <a:avLst/>
          </a:prstGeom>
        </p:spPr>
        <p:txBody>
          <a:bodyPr/>
          <a:lstStyle>
            <a:lvl1pPr marL="360000" indent="-180975" algn="l" defTabSz="457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Pct val="90000"/>
              <a:buFont typeface="Century Gothic" panose="020B0502020202020204" pitchFamily="34" charset="0"/>
              <a:buChar char="▌"/>
              <a:tabLst>
                <a:tab pos="985838" algn="l"/>
              </a:tabLst>
              <a:defRPr lang="fr-FR" sz="1800" b="1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539750" indent="-182563" algn="l" defTabSz="457200" rtl="0" eaLnBrk="1" latinLnBrk="0" hangingPunct="1">
              <a:spcBef>
                <a:spcPts val="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8525" indent="-182563" algn="l" defTabSz="457200" rtl="0" eaLnBrk="1" latinLnBrk="0" hangingPunct="1">
              <a:spcBef>
                <a:spcPts val="360"/>
              </a:spcBef>
              <a:buSzPct val="100000"/>
              <a:buFont typeface="Lucida Grande"/>
              <a:buChar char="-"/>
              <a:defRPr sz="1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NOTIONS INHÉRENTES A CETTE ARCHITECTURE</a:t>
            </a:r>
          </a:p>
          <a:p>
            <a:pPr marL="357187" lvl="1" indent="0">
              <a:buNone/>
            </a:pPr>
            <a:r>
              <a:rPr lang="fr-FR" dirty="0"/>
              <a:t>+ Mise en œuvre via </a:t>
            </a:r>
            <a:r>
              <a:rPr lang="fr-FR" dirty="0" err="1"/>
              <a:t>SpringCloud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5081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Notions inhérentes à cette architecture</a:t>
            </a:r>
          </a:p>
        </p:txBody>
      </p:sp>
      <p:sp>
        <p:nvSpPr>
          <p:cNvPr id="2" name="AutoShape 2" descr="https://es.vormetric.com/sites/default/files/vormetric-data-security-manager-2015-083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68" name="Espace réservé du contenu 2"/>
          <p:cNvSpPr txBox="1">
            <a:spLocks/>
          </p:cNvSpPr>
          <p:nvPr/>
        </p:nvSpPr>
        <p:spPr>
          <a:xfrm>
            <a:off x="179515" y="696542"/>
            <a:ext cx="8761933" cy="3934455"/>
          </a:xfrm>
          <a:prstGeom prst="rect">
            <a:avLst/>
          </a:prstGeom>
        </p:spPr>
        <p:txBody>
          <a:bodyPr/>
          <a:lstStyle>
            <a:lvl1pPr marL="360000" indent="-180975" algn="l" defTabSz="457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Pct val="90000"/>
              <a:buFont typeface="Century Gothic" panose="020B0502020202020204" pitchFamily="34" charset="0"/>
              <a:buChar char="▌"/>
              <a:tabLst>
                <a:tab pos="985838" algn="l"/>
              </a:tabLst>
              <a:defRPr lang="fr-FR" sz="1800" b="1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539750" indent="-182563" algn="l" defTabSz="457200" rtl="0" eaLnBrk="1" latinLnBrk="0" hangingPunct="1">
              <a:spcBef>
                <a:spcPts val="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8525" indent="-182563" algn="l" defTabSz="457200" rtl="0" eaLnBrk="1" latinLnBrk="0" hangingPunct="1">
              <a:spcBef>
                <a:spcPts val="360"/>
              </a:spcBef>
              <a:buSzPct val="100000"/>
              <a:buFont typeface="Lucida Grande"/>
              <a:buChar char="-"/>
              <a:defRPr sz="1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17" name="Espace réservé du contenu 2"/>
          <p:cNvSpPr txBox="1">
            <a:spLocks/>
          </p:cNvSpPr>
          <p:nvPr/>
        </p:nvSpPr>
        <p:spPr>
          <a:xfrm>
            <a:off x="331915" y="696542"/>
            <a:ext cx="8761933" cy="4086855"/>
          </a:xfrm>
          <a:prstGeom prst="rect">
            <a:avLst/>
          </a:prstGeom>
        </p:spPr>
        <p:txBody>
          <a:bodyPr/>
          <a:lstStyle>
            <a:lvl1pPr marL="360000" indent="-180975" algn="l" defTabSz="457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Pct val="90000"/>
              <a:buFont typeface="Century Gothic" panose="020B0502020202020204" pitchFamily="34" charset="0"/>
              <a:buChar char="▌"/>
              <a:tabLst>
                <a:tab pos="985838" algn="l"/>
              </a:tabLst>
              <a:defRPr lang="fr-FR" sz="1800" b="1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539750" indent="-182563" algn="l" defTabSz="457200" rtl="0" eaLnBrk="1" latinLnBrk="0" hangingPunct="1">
              <a:spcBef>
                <a:spcPts val="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8525" indent="-182563" algn="l" defTabSz="457200" rtl="0" eaLnBrk="1" latinLnBrk="0" hangingPunct="1">
              <a:spcBef>
                <a:spcPts val="360"/>
              </a:spcBef>
              <a:buSzPct val="100000"/>
              <a:buFont typeface="Lucida Grande"/>
              <a:buChar char="-"/>
              <a:defRPr sz="1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Service </a:t>
            </a:r>
            <a:r>
              <a:rPr lang="fr-FR" dirty="0" err="1"/>
              <a:t>Discovery</a:t>
            </a:r>
            <a:endParaRPr lang="fr-FR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484315" y="1170489"/>
            <a:ext cx="5333681" cy="4086855"/>
          </a:xfrm>
          <a:prstGeom prst="rect">
            <a:avLst/>
          </a:prstGeom>
        </p:spPr>
        <p:txBody>
          <a:bodyPr/>
          <a:lstStyle>
            <a:lvl1pPr marL="360000" indent="-180975" algn="l" defTabSz="457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Pct val="90000"/>
              <a:buFont typeface="Century Gothic" panose="020B0502020202020204" pitchFamily="34" charset="0"/>
              <a:buChar char="▌"/>
              <a:tabLst>
                <a:tab pos="985838" algn="l"/>
              </a:tabLst>
              <a:defRPr lang="fr-FR" sz="1800" b="1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539750" indent="-182563" algn="l" defTabSz="457200" rtl="0" eaLnBrk="1" latinLnBrk="0" hangingPunct="1">
              <a:spcBef>
                <a:spcPts val="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8525" indent="-182563" algn="l" defTabSz="457200" rtl="0" eaLnBrk="1" latinLnBrk="0" hangingPunct="1">
              <a:spcBef>
                <a:spcPts val="360"/>
              </a:spcBef>
              <a:buSzPct val="100000"/>
              <a:buFont typeface="Lucida Grande"/>
              <a:buChar char="-"/>
              <a:defRPr sz="1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fr-FR" sz="1400" dirty="0"/>
              <a:t>Utilisé pour </a:t>
            </a:r>
            <a:r>
              <a:rPr lang="fr-FR" sz="1400" b="1" dirty="0"/>
              <a:t>enregistrer dynamiquement les localisations réseaux </a:t>
            </a:r>
            <a:r>
              <a:rPr lang="fr-FR" sz="1400" dirty="0"/>
              <a:t>des différents services.</a:t>
            </a:r>
          </a:p>
          <a:p>
            <a:pPr marL="357187" lvl="1" indent="0" algn="just">
              <a:buNone/>
            </a:pPr>
            <a:endParaRPr lang="fr-FR" sz="1400" dirty="0"/>
          </a:p>
          <a:p>
            <a:pPr lvl="1" algn="just"/>
            <a:r>
              <a:rPr lang="fr-FR" sz="1400" dirty="0"/>
              <a:t>Deux types d’enregistrement existent : </a:t>
            </a:r>
            <a:r>
              <a:rPr lang="fr-FR" sz="1400" b="1" dirty="0"/>
              <a:t>server-</a:t>
            </a:r>
            <a:r>
              <a:rPr lang="fr-FR" sz="1400" b="1" dirty="0" err="1"/>
              <a:t>side</a:t>
            </a:r>
            <a:r>
              <a:rPr lang="fr-FR" sz="1400" dirty="0"/>
              <a:t> et </a:t>
            </a:r>
            <a:r>
              <a:rPr lang="fr-FR" sz="1400" b="1" dirty="0"/>
              <a:t>client-</a:t>
            </a:r>
            <a:r>
              <a:rPr lang="fr-FR" sz="1400" b="1" dirty="0" err="1"/>
              <a:t>side</a:t>
            </a:r>
            <a:r>
              <a:rPr lang="fr-FR" sz="1400" dirty="0"/>
              <a:t>.</a:t>
            </a:r>
            <a:endParaRPr lang="fr-FR" b="1" dirty="0"/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pic>
        <p:nvPicPr>
          <p:cNvPr id="7" name="Picture 2" descr="C:\Users\T0086152\Downloads\Service-discover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8804" y="1170489"/>
            <a:ext cx="2863842" cy="33147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1026" name="Picture 2" descr="C:\Users\T0086152\Documents\MicroServices\Consu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6481" y="458462"/>
            <a:ext cx="601161" cy="601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T0086152\Documents\MicroServices\Ranche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589" y="189073"/>
            <a:ext cx="1195096" cy="569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T0086152\Documents\MicroServices\VAMP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156" y="594940"/>
            <a:ext cx="1245325" cy="441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T0086152\Documents\MicroServices\Zookeeper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734" y="7937"/>
            <a:ext cx="704058" cy="1003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T0086152\Documents\MicroServices\Docker Swarm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6258" y="97698"/>
            <a:ext cx="823476" cy="68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T0086152\Documents\MicroServices\Kubernetes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3455" y="40548"/>
            <a:ext cx="870545" cy="746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1180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Notions inhérentes à cette architecture</a:t>
            </a:r>
          </a:p>
        </p:txBody>
      </p:sp>
      <p:sp>
        <p:nvSpPr>
          <p:cNvPr id="2" name="AutoShape 2" descr="https://es.vormetric.com/sites/default/files/vormetric-data-security-manager-2015-083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68" name="Espace réservé du contenu 2"/>
          <p:cNvSpPr txBox="1">
            <a:spLocks/>
          </p:cNvSpPr>
          <p:nvPr/>
        </p:nvSpPr>
        <p:spPr>
          <a:xfrm>
            <a:off x="179515" y="696542"/>
            <a:ext cx="8761933" cy="3934455"/>
          </a:xfrm>
          <a:prstGeom prst="rect">
            <a:avLst/>
          </a:prstGeom>
        </p:spPr>
        <p:txBody>
          <a:bodyPr/>
          <a:lstStyle>
            <a:lvl1pPr marL="360000" indent="-180975" algn="l" defTabSz="457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Pct val="90000"/>
              <a:buFont typeface="Century Gothic" panose="020B0502020202020204" pitchFamily="34" charset="0"/>
              <a:buChar char="▌"/>
              <a:tabLst>
                <a:tab pos="985838" algn="l"/>
              </a:tabLst>
              <a:defRPr lang="fr-FR" sz="1800" b="1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539750" indent="-182563" algn="l" defTabSz="457200" rtl="0" eaLnBrk="1" latinLnBrk="0" hangingPunct="1">
              <a:spcBef>
                <a:spcPts val="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8525" indent="-182563" algn="l" defTabSz="457200" rtl="0" eaLnBrk="1" latinLnBrk="0" hangingPunct="1">
              <a:spcBef>
                <a:spcPts val="360"/>
              </a:spcBef>
              <a:buSzPct val="100000"/>
              <a:buFont typeface="Lucida Grande"/>
              <a:buChar char="-"/>
              <a:defRPr sz="1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17" name="Espace réservé du contenu 2"/>
          <p:cNvSpPr txBox="1">
            <a:spLocks/>
          </p:cNvSpPr>
          <p:nvPr/>
        </p:nvSpPr>
        <p:spPr>
          <a:xfrm>
            <a:off x="331915" y="696542"/>
            <a:ext cx="8761933" cy="4086855"/>
          </a:xfrm>
          <a:prstGeom prst="rect">
            <a:avLst/>
          </a:prstGeom>
        </p:spPr>
        <p:txBody>
          <a:bodyPr/>
          <a:lstStyle>
            <a:lvl1pPr marL="360000" indent="-180975" algn="l" defTabSz="457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Pct val="90000"/>
              <a:buFont typeface="Century Gothic" panose="020B0502020202020204" pitchFamily="34" charset="0"/>
              <a:buChar char="▌"/>
              <a:tabLst>
                <a:tab pos="985838" algn="l"/>
              </a:tabLst>
              <a:defRPr lang="fr-FR" sz="1800" b="1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539750" indent="-182563" algn="l" defTabSz="457200" rtl="0" eaLnBrk="1" latinLnBrk="0" hangingPunct="1">
              <a:spcBef>
                <a:spcPts val="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8525" indent="-182563" algn="l" defTabSz="457200" rtl="0" eaLnBrk="1" latinLnBrk="0" hangingPunct="1">
              <a:spcBef>
                <a:spcPts val="360"/>
              </a:spcBef>
              <a:buSzPct val="100000"/>
              <a:buFont typeface="Lucida Grande"/>
              <a:buChar char="-"/>
              <a:defRPr sz="1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Service </a:t>
            </a:r>
            <a:r>
              <a:rPr lang="fr-FR" dirty="0" err="1"/>
              <a:t>Discovery</a:t>
            </a:r>
            <a:endParaRPr lang="fr-FR" dirty="0"/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460375" y="1146448"/>
            <a:ext cx="4032448" cy="348454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just">
              <a:buNone/>
            </a:pPr>
            <a:r>
              <a:rPr lang="fr-FR" sz="1800" dirty="0"/>
              <a:t>Avantages</a:t>
            </a:r>
          </a:p>
          <a:p>
            <a:pPr marL="800100" lvl="1" algn="just"/>
            <a:r>
              <a:rPr lang="fr-FR" sz="1400" dirty="0"/>
              <a:t>Server-</a:t>
            </a:r>
            <a:r>
              <a:rPr lang="fr-FR" sz="1400" dirty="0" err="1"/>
              <a:t>side</a:t>
            </a:r>
            <a:r>
              <a:rPr lang="fr-FR" sz="1400" dirty="0"/>
              <a:t> </a:t>
            </a:r>
            <a:r>
              <a:rPr lang="fr-FR" sz="1400" dirty="0" err="1"/>
              <a:t>discovery</a:t>
            </a:r>
            <a:r>
              <a:rPr lang="fr-FR" sz="1400" dirty="0"/>
              <a:t> : L’applicatif n’a pas connaissance des détails liés à l’enregistrement auprès d’un service </a:t>
            </a:r>
            <a:r>
              <a:rPr lang="fr-FR" sz="1400" dirty="0" err="1"/>
              <a:t>registry</a:t>
            </a:r>
            <a:r>
              <a:rPr lang="fr-FR" sz="1400" dirty="0"/>
              <a:t>.</a:t>
            </a:r>
          </a:p>
          <a:p>
            <a:pPr marL="800100" lvl="1" algn="just"/>
            <a:endParaRPr lang="fr-FR" sz="1400" dirty="0"/>
          </a:p>
          <a:p>
            <a:pPr marL="800100" lvl="1" algn="just"/>
            <a:r>
              <a:rPr lang="fr-FR" sz="1400" dirty="0"/>
              <a:t>Server-</a:t>
            </a:r>
            <a:r>
              <a:rPr lang="fr-FR" sz="1400" dirty="0" err="1"/>
              <a:t>side</a:t>
            </a:r>
            <a:r>
              <a:rPr lang="fr-FR" sz="1400" dirty="0"/>
              <a:t> </a:t>
            </a:r>
            <a:r>
              <a:rPr lang="fr-FR" sz="1400" dirty="0" err="1"/>
              <a:t>discovery</a:t>
            </a:r>
            <a:r>
              <a:rPr lang="fr-FR" sz="1400" dirty="0"/>
              <a:t> : Certains environnements de déploiement fournissent déjà cette fonctionnalité (Docker </a:t>
            </a:r>
            <a:r>
              <a:rPr lang="fr-FR" sz="1400" dirty="0" err="1"/>
              <a:t>swarm</a:t>
            </a:r>
            <a:r>
              <a:rPr lang="fr-FR" sz="1400" dirty="0"/>
              <a:t> mode, </a:t>
            </a:r>
            <a:r>
              <a:rPr lang="fr-FR" sz="1400" dirty="0" err="1"/>
              <a:t>Kubernetes</a:t>
            </a:r>
            <a:r>
              <a:rPr lang="fr-FR" sz="1400" dirty="0"/>
              <a:t>, …)</a:t>
            </a:r>
          </a:p>
        </p:txBody>
      </p:sp>
      <p:cxnSp>
        <p:nvCxnSpPr>
          <p:cNvPr id="9" name="Connecteur droit 8"/>
          <p:cNvCxnSpPr>
            <a:endCxn id="268" idx="2"/>
          </p:cNvCxnSpPr>
          <p:nvPr/>
        </p:nvCxnSpPr>
        <p:spPr>
          <a:xfrm>
            <a:off x="4560482" y="1146448"/>
            <a:ext cx="0" cy="3484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contenu 2"/>
          <p:cNvSpPr txBox="1">
            <a:spLocks/>
          </p:cNvSpPr>
          <p:nvPr/>
        </p:nvSpPr>
        <p:spPr>
          <a:xfrm>
            <a:off x="4716016" y="1146448"/>
            <a:ext cx="4032448" cy="348454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just">
              <a:buNone/>
            </a:pPr>
            <a:r>
              <a:rPr lang="fr-FR" sz="1800" dirty="0"/>
              <a:t>Inconvénients</a:t>
            </a:r>
          </a:p>
          <a:p>
            <a:pPr marL="800100" lvl="1" algn="just"/>
            <a:r>
              <a:rPr lang="fr-FR" sz="1500" dirty="0"/>
              <a:t>Server-</a:t>
            </a:r>
            <a:r>
              <a:rPr lang="fr-FR" sz="1500" dirty="0" err="1"/>
              <a:t>side</a:t>
            </a:r>
            <a:r>
              <a:rPr lang="fr-FR" sz="1500" dirty="0"/>
              <a:t> </a:t>
            </a:r>
            <a:r>
              <a:rPr lang="fr-FR" sz="1500" dirty="0" err="1"/>
              <a:t>discovery</a:t>
            </a:r>
            <a:r>
              <a:rPr lang="fr-FR" sz="1500" dirty="0"/>
              <a:t> : A moins qu’il ne soit inclus dans l’environnement de déploiement, le service </a:t>
            </a:r>
            <a:r>
              <a:rPr lang="fr-FR" sz="1500" dirty="0" err="1"/>
              <a:t>discovery</a:t>
            </a:r>
            <a:r>
              <a:rPr lang="fr-FR" sz="1500" dirty="0"/>
              <a:t> devient un élément important et critique de l’architecture.</a:t>
            </a:r>
          </a:p>
          <a:p>
            <a:pPr marL="800100" lvl="1" algn="just"/>
            <a:r>
              <a:rPr lang="fr-FR" sz="1500" dirty="0"/>
              <a:t>Client-</a:t>
            </a:r>
            <a:r>
              <a:rPr lang="fr-FR" sz="1500" dirty="0" err="1"/>
              <a:t>side</a:t>
            </a:r>
            <a:r>
              <a:rPr lang="fr-FR" sz="1500" dirty="0"/>
              <a:t> </a:t>
            </a:r>
            <a:r>
              <a:rPr lang="fr-FR" sz="1500" dirty="0" err="1"/>
              <a:t>discovery</a:t>
            </a:r>
            <a:r>
              <a:rPr lang="fr-FR" sz="1500" dirty="0"/>
              <a:t> : Ce pattern nécessite un couplage fort entre le serveur et les clients. Du code logique doit être inséré dans l’applicatif.</a:t>
            </a:r>
          </a:p>
        </p:txBody>
      </p:sp>
    </p:spTree>
    <p:extLst>
      <p:ext uri="{BB962C8B-B14F-4D97-AF65-F5344CB8AC3E}">
        <p14:creationId xmlns:p14="http://schemas.microsoft.com/office/powerpoint/2010/main" val="15293880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914db97b14b3f33adc51ef0e8a811bdedc5b4c7"/>
  <p:tag name="ISPRING_RESOURCE_PATHS_HASH_2" val="5e77e125612d9499037ec9e91518b15ef365ab6"/>
</p:tagLst>
</file>

<file path=ppt/theme/theme1.xml><?xml version="1.0" encoding="utf-8"?>
<a:theme xmlns:a="http://schemas.openxmlformats.org/drawingml/2006/main" name="Thales_global_16.9_VF">
  <a:themeElements>
    <a:clrScheme name="Thales New 2016">
      <a:dk1>
        <a:srgbClr val="242A75"/>
      </a:dk1>
      <a:lt1>
        <a:srgbClr val="FFFFFF"/>
      </a:lt1>
      <a:dk2>
        <a:srgbClr val="242A75"/>
      </a:dk2>
      <a:lt2>
        <a:srgbClr val="309DB5"/>
      </a:lt2>
      <a:accent1>
        <a:srgbClr val="B42573"/>
      </a:accent1>
      <a:accent2>
        <a:srgbClr val="7D7EAB"/>
      </a:accent2>
      <a:accent3>
        <a:srgbClr val="69A3B9"/>
      </a:accent3>
      <a:accent4>
        <a:srgbClr val="253746"/>
      </a:accent4>
      <a:accent5>
        <a:srgbClr val="C3D600"/>
      </a:accent5>
      <a:accent6>
        <a:srgbClr val="E1CD00"/>
      </a:accent6>
      <a:hlink>
        <a:srgbClr val="242A75"/>
      </a:hlink>
      <a:folHlink>
        <a:srgbClr val="242A75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hales_global_16.9" id="{57EC4307-02B2-445B-A16B-A471B147CAB7}" vid="{9E2F0CC4-F971-462A-A96A-E20870F2D7F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Thales_GroupTemplate_16-9_2015-03_fr</Template>
  <TotalTime>9655</TotalTime>
  <Words>945</Words>
  <Application>Microsoft Office PowerPoint</Application>
  <PresentationFormat>Affichage à l'écran (16:9)</PresentationFormat>
  <Paragraphs>143</Paragraphs>
  <Slides>17</Slides>
  <Notes>17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Century Gothic</vt:lpstr>
      <vt:lpstr>Lucida Grande</vt:lpstr>
      <vt:lpstr>Wingdings</vt:lpstr>
      <vt:lpstr>Thales_global_16.9_VF</vt:lpstr>
      <vt:lpstr>Présentation PowerPoint</vt:lpstr>
      <vt:lpstr>Architecture micro-services  Démo Spring-Cloud           </vt:lpstr>
      <vt:lpstr>Plan</vt:lpstr>
      <vt:lpstr>Généralités</vt:lpstr>
      <vt:lpstr>Généralités</vt:lpstr>
      <vt:lpstr>Généralités</vt:lpstr>
      <vt:lpstr>Présentation PowerPoint</vt:lpstr>
      <vt:lpstr>Notions inhérentes à cette architecture</vt:lpstr>
      <vt:lpstr>Notions inhérentes à cette architecture</vt:lpstr>
      <vt:lpstr>Notions inhérentes à cette architecture</vt:lpstr>
      <vt:lpstr>Notions inhérentes à cette architecture</vt:lpstr>
      <vt:lpstr>Notions inhérentes à cette architecture</vt:lpstr>
      <vt:lpstr>Notions inhérentes à cette architecture</vt:lpstr>
      <vt:lpstr>Notions inhérentes à cette architecture</vt:lpstr>
      <vt:lpstr>Notions inhérentes à cette architecture</vt:lpstr>
      <vt:lpstr>Notions inhérentes à cette architecture</vt:lpstr>
      <vt:lpstr>Notions inhérentes à cette architecture</vt:lpstr>
    </vt:vector>
  </TitlesOfParts>
  <Company>wlds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Systèmes d’information  et de communication sécurisés</dc:title>
  <dc:creator>wlds</dc:creator>
  <cp:lastModifiedBy>Regis LE COZ</cp:lastModifiedBy>
  <cp:revision>711</cp:revision>
  <cp:lastPrinted>2017-01-11T17:09:55Z</cp:lastPrinted>
  <dcterms:created xsi:type="dcterms:W3CDTF">2015-04-01T21:05:53Z</dcterms:created>
  <dcterms:modified xsi:type="dcterms:W3CDTF">2017-07-23T13:55:06Z</dcterms:modified>
</cp:coreProperties>
</file>