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203F-C98A-4686-8168-6EEE78F6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F03B9-8D6E-4404-8281-16281B44D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02AB-F287-4A10-8DE9-A5791BD8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2B07-779A-4F19-A3DA-F5273FC7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6566-D8EB-4B4A-967C-903A9A54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33A0-E5F7-4641-8571-9F90F283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DA2D4-F536-46FA-89E7-33E957E63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7DB36-33F4-4CE4-8B2A-58AFAACB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FB9A-7CA7-4842-ADF3-6B6B3801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65DE-7D5D-4071-BC97-79C3AAA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9C1F6-4718-49E9-8413-7161A5A1A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C0FE2-9C71-4CFF-9D93-1B6F47091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5771-A3B2-4D58-8A6D-0B91095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55AC-BF80-463C-B6C5-ED374669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AD06-868F-49CB-8F9C-45155F36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16D3-2CFE-486A-83BD-49F08170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7ABC-D6BB-4685-A01C-34984C09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6134A-BF82-4DAE-A7CD-1F2611AE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721D-59B2-4EBB-B677-79746D27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2856-D11F-4BC0-9CFA-633FB156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9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5321-D6EE-476F-B7B0-34BF0704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1B36E-9B2F-4567-AC46-CBC01A3F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B050-F760-41D5-B840-1DF9C21D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7F8F-1712-418E-91E7-16DA0BEC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2D79-4B50-4339-814F-C435B5B0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7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4B35-7D14-4C2A-A202-19468902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C9B3-FADB-4D09-8322-9C2499A74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4F33B-56B7-4296-A953-CE682E54F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F329C-9B80-4A9D-ABFE-2048D845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D901C-8CDE-4B10-AA88-021B3D09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094D6-CD88-42B3-AAAE-BA4A41C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A553-A1C9-4333-BBE3-D1C321DF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12748-85D4-4C7B-AE77-EAD63BB5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889C2-1091-4E1C-9B36-27C9F18A0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E8ADA-1C52-4043-A4B7-F9E685493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F90F-3EDF-4A45-9D28-B8A34821F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78CC1-16D0-4447-9268-A7435802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0439D-790A-4243-807F-CBF2AD7E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821E7-50A1-45A0-A5E7-DA92AE98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9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B6C2-AA8F-48DB-A8E2-F622F7FC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09E7F-878E-474C-80D5-787BC3DA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2AF13-55A4-4BEF-BCE7-2694C35B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B3E8A-7A21-4EA2-BE7B-D15FA51D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4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43A4B-321F-4662-91E4-8635DB26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C895C-EB47-461C-B41B-277B6300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C32F5-F601-4F8F-928D-8FC0DF7B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62D-D940-4E41-BAF9-EC8F0E7D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E03C-E4B4-4D65-9798-AC988D02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D11E-F33B-4D89-81E5-45C362635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AE3A5-7272-4E1C-9011-C4941D25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6697-7818-4D90-B934-DFC9AE53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7618-DC6A-47C2-AF08-93E070D6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5F24-DB1C-4324-9DF8-7FDE82CC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22740-7EBE-438E-8104-08E8D0864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51CD3-0603-46BA-8CDB-EF6FAB211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E32C4-2BEB-4E4A-B3C1-930E4057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91AE-AF47-4B20-B227-5B004C35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C583-1118-42BA-B10F-B4123636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CDF7-210E-4204-BB43-1A7BB206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1CFE2-32DE-47A4-B259-7818A4F2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15F6-9429-4591-B2DE-5BDCF061E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04E3-23F3-4C02-97BE-B1E6434D906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2C16-E7DF-4837-A1BE-B20CE845D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81BE-70D6-416C-B3C7-BE4D69BFD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631D-8C8C-42B9-BBE5-777A7F06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3C87-7F02-407F-BB7A-84AE5493D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Alpha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A4A17-68F9-4252-A7C9-DEAF34128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9D40-557C-40D0-AED6-6A00F79B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3B4E-7226-433F-ABA5-90BA1253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Christopher Lund – Team Leader</a:t>
            </a:r>
          </a:p>
          <a:p>
            <a:r>
              <a:rPr lang="en-US" dirty="0"/>
              <a:t>Denis </a:t>
            </a:r>
            <a:r>
              <a:rPr lang="en-US" dirty="0" err="1"/>
              <a:t>Dzankovic</a:t>
            </a:r>
            <a:endParaRPr lang="en-US" dirty="0"/>
          </a:p>
          <a:p>
            <a:r>
              <a:rPr lang="en-US" dirty="0" err="1"/>
              <a:t>Mahendra</a:t>
            </a:r>
            <a:r>
              <a:rPr lang="en-US" dirty="0"/>
              <a:t> </a:t>
            </a:r>
            <a:r>
              <a:rPr lang="en-US" dirty="0" err="1"/>
              <a:t>Khanal</a:t>
            </a:r>
            <a:endParaRPr lang="en-US" dirty="0"/>
          </a:p>
          <a:p>
            <a:r>
              <a:rPr lang="en-US" dirty="0"/>
              <a:t>Regis Wilson</a:t>
            </a:r>
          </a:p>
          <a:p>
            <a:r>
              <a:rPr lang="en-US" dirty="0"/>
              <a:t>Trent Rader</a:t>
            </a:r>
          </a:p>
        </p:txBody>
      </p:sp>
    </p:spTree>
    <p:extLst>
      <p:ext uri="{BB962C8B-B14F-4D97-AF65-F5344CB8AC3E}">
        <p14:creationId xmlns:p14="http://schemas.microsoft.com/office/powerpoint/2010/main" val="18872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7BF5-D249-49BD-A705-89938D1B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377D-6D8D-47FF-8142-0B9F7663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5EF2-0717-4A6C-AAB9-AEBF4822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Wilderness Louisville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2E47-797F-485A-A73D-23810A2F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2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E7C1-FBAD-487E-B1BC-559CEFB7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30F6-E08D-4BA5-9070-DB799471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8715-8C8A-4674-9A09-34669902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Wireframe/Prototype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4AE0-D73F-44E7-8A7D-94890A40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Alpha</vt:lpstr>
      <vt:lpstr>Team Members</vt:lpstr>
      <vt:lpstr>Scope</vt:lpstr>
      <vt:lpstr>Wilderness Louisville</vt:lpstr>
      <vt:lpstr>Development</vt:lpstr>
      <vt:lpstr>Wireframe/Prototype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Alpha</dc:title>
  <dc:creator>Wilson,Regis A</dc:creator>
  <cp:lastModifiedBy>Wilson,Regis A</cp:lastModifiedBy>
  <cp:revision>1</cp:revision>
  <dcterms:created xsi:type="dcterms:W3CDTF">2021-02-28T18:07:42Z</dcterms:created>
  <dcterms:modified xsi:type="dcterms:W3CDTF">2021-02-28T18:15:03Z</dcterms:modified>
</cp:coreProperties>
</file>