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F94"/>
    <a:srgbClr val="064162"/>
    <a:srgbClr val="04324C"/>
    <a:srgbClr val="053A57"/>
    <a:srgbClr val="032030"/>
    <a:srgbClr val="08547E"/>
    <a:srgbClr val="1B176F"/>
    <a:srgbClr val="221D8B"/>
    <a:srgbClr val="1E2B8A"/>
    <a:srgbClr val="182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14878" y="233680"/>
            <a:ext cx="616068" cy="6421120"/>
          </a:xfrm>
          <a:prstGeom prst="roundRect">
            <a:avLst>
              <a:gd name="adj" fmla="val 26936"/>
            </a:avLst>
          </a:prstGeom>
          <a:gradFill flip="none" rotWithShape="1">
            <a:gsLst>
              <a:gs pos="0">
                <a:srgbClr val="066F94">
                  <a:shade val="30000"/>
                  <a:satMod val="115000"/>
                </a:srgbClr>
              </a:gs>
              <a:gs pos="50000">
                <a:srgbClr val="066F94">
                  <a:shade val="67500"/>
                  <a:satMod val="115000"/>
                </a:srgbClr>
              </a:gs>
              <a:gs pos="100000">
                <a:srgbClr val="066F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768071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553517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338962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8970706" y="1789165"/>
            <a:ext cx="2996256" cy="23356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4807269" y="4236720"/>
            <a:ext cx="4044902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B469F86-61F6-6753-1BEE-96A63E81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" y="402871"/>
            <a:ext cx="448939" cy="44893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914510" y="768674"/>
            <a:ext cx="2696115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7998E18-618C-465B-512F-F1C34F0A6E0A}"/>
              </a:ext>
            </a:extLst>
          </p:cNvPr>
          <p:cNvSpPr/>
          <p:nvPr/>
        </p:nvSpPr>
        <p:spPr>
          <a:xfrm>
            <a:off x="917175" y="4236720"/>
            <a:ext cx="3771558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60936A-2DAD-DEC4-C502-C68BF2BEB56D}"/>
              </a:ext>
            </a:extLst>
          </p:cNvPr>
          <p:cNvSpPr/>
          <p:nvPr/>
        </p:nvSpPr>
        <p:spPr>
          <a:xfrm>
            <a:off x="924315" y="1789165"/>
            <a:ext cx="7927856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02EEC9A-6640-9DFA-060B-9F6A1D74B840}"/>
              </a:ext>
            </a:extLst>
          </p:cNvPr>
          <p:cNvSpPr/>
          <p:nvPr/>
        </p:nvSpPr>
        <p:spPr>
          <a:xfrm>
            <a:off x="1037726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52BA893-CE88-D030-A2D9-4FB57E52A7EB}"/>
              </a:ext>
            </a:extLst>
          </p:cNvPr>
          <p:cNvSpPr/>
          <p:nvPr/>
        </p:nvSpPr>
        <p:spPr>
          <a:xfrm>
            <a:off x="3924633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AB40D8C-EAEE-4D47-37FD-3556E7F72852}"/>
              </a:ext>
            </a:extLst>
          </p:cNvPr>
          <p:cNvSpPr/>
          <p:nvPr/>
        </p:nvSpPr>
        <p:spPr>
          <a:xfrm>
            <a:off x="6730896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888514D-48A2-F261-1297-4CD59DD813B2}"/>
              </a:ext>
            </a:extLst>
          </p:cNvPr>
          <p:cNvSpPr/>
          <p:nvPr/>
        </p:nvSpPr>
        <p:spPr>
          <a:xfrm>
            <a:off x="9492641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C12902F-7B30-0506-523F-03F60C77FB36}"/>
              </a:ext>
            </a:extLst>
          </p:cNvPr>
          <p:cNvGrpSpPr/>
          <p:nvPr/>
        </p:nvGrpSpPr>
        <p:grpSpPr>
          <a:xfrm>
            <a:off x="924314" y="777857"/>
            <a:ext cx="11052808" cy="910423"/>
            <a:chOff x="924314" y="777857"/>
            <a:chExt cx="11052808" cy="910423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242ACE2-1F4D-F3A6-18E8-5FAA129AA222}"/>
                </a:ext>
              </a:extLst>
            </p:cNvPr>
            <p:cNvSpPr/>
            <p:nvPr/>
          </p:nvSpPr>
          <p:spPr>
            <a:xfrm>
              <a:off x="924314" y="777857"/>
              <a:ext cx="2683595" cy="910423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B48EED9-B396-E9CE-7990-8B4FB62475E0}"/>
                </a:ext>
              </a:extLst>
            </p:cNvPr>
            <p:cNvSpPr/>
            <p:nvPr/>
          </p:nvSpPr>
          <p:spPr>
            <a:xfrm>
              <a:off x="3754800" y="777857"/>
              <a:ext cx="2643528" cy="910423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BD275B1-20FE-F64E-FEAC-EE42F70EB50A}"/>
                </a:ext>
              </a:extLst>
            </p:cNvPr>
            <p:cNvSpPr/>
            <p:nvPr/>
          </p:nvSpPr>
          <p:spPr>
            <a:xfrm>
              <a:off x="6552633" y="777857"/>
              <a:ext cx="2643528" cy="910423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AE0AE98F-1153-F708-2137-8936C6CC079D}"/>
                </a:ext>
              </a:extLst>
            </p:cNvPr>
            <p:cNvSpPr/>
            <p:nvPr/>
          </p:nvSpPr>
          <p:spPr>
            <a:xfrm>
              <a:off x="9335129" y="777857"/>
              <a:ext cx="2641993" cy="910423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B96EC84-CBB5-8DBA-FF49-8DFFFFCE6F38}"/>
              </a:ext>
            </a:extLst>
          </p:cNvPr>
          <p:cNvSpPr/>
          <p:nvPr/>
        </p:nvSpPr>
        <p:spPr>
          <a:xfrm>
            <a:off x="8980864" y="4235816"/>
            <a:ext cx="2996257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D26693D-096B-C4F1-CFE8-DE0FB92DEF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789165"/>
            <a:ext cx="448939" cy="44893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7B3152-B251-88F2-DD29-EF58F9B9B40A}"/>
              </a:ext>
            </a:extLst>
          </p:cNvPr>
          <p:cNvSpPr txBox="1"/>
          <p:nvPr/>
        </p:nvSpPr>
        <p:spPr>
          <a:xfrm>
            <a:off x="1037726" y="239935"/>
            <a:ext cx="4333430" cy="4924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064162"/>
                </a:solidFill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Visão Geral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F00BA6EC-2093-2A96-1E66-BCAFD5866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29" y="961200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F170055-8E2D-CC21-ED90-A6AEC4428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0" y="961480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6DF53285-8784-B248-997C-0DA57AA0E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0" y="961200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B345B7F-74A5-BD03-07FD-FC7A6B196B51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52" y="961200"/>
            <a:ext cx="533654" cy="533654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39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144000" y="233680"/>
            <a:ext cx="616068" cy="6420216"/>
          </a:xfrm>
          <a:prstGeom prst="roundRect">
            <a:avLst>
              <a:gd name="adj" fmla="val 26936"/>
            </a:avLst>
          </a:prstGeom>
          <a:gradFill flip="none" rotWithShape="1">
            <a:gsLst>
              <a:gs pos="0">
                <a:srgbClr val="066F94">
                  <a:shade val="30000"/>
                  <a:satMod val="115000"/>
                </a:srgbClr>
              </a:gs>
              <a:gs pos="50000">
                <a:srgbClr val="066F94">
                  <a:shade val="67500"/>
                  <a:satMod val="115000"/>
                </a:srgbClr>
              </a:gs>
              <a:gs pos="100000">
                <a:srgbClr val="066F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9359999" y="1561589"/>
            <a:ext cx="2652581" cy="23356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628581" y="4008240"/>
            <a:ext cx="3384000" cy="2645656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B469F86-61F6-6753-1BEE-96A63E81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>
                  <a:alpha val="98431"/>
                </a:srgbClr>
              </a:clrFrom>
              <a:clrTo>
                <a:srgbClr val="FBFBFB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0" y="402871"/>
            <a:ext cx="448939" cy="448939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7998E18-618C-465B-512F-F1C34F0A6E0A}"/>
              </a:ext>
            </a:extLst>
          </p:cNvPr>
          <p:cNvSpPr/>
          <p:nvPr/>
        </p:nvSpPr>
        <p:spPr>
          <a:xfrm>
            <a:off x="864000" y="4007788"/>
            <a:ext cx="3384000" cy="2646108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60936A-2DAD-DEC4-C502-C68BF2BEB56D}"/>
              </a:ext>
            </a:extLst>
          </p:cNvPr>
          <p:cNvSpPr/>
          <p:nvPr/>
        </p:nvSpPr>
        <p:spPr>
          <a:xfrm>
            <a:off x="864000" y="1561589"/>
            <a:ext cx="3384000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BFC2D9C-AB36-CFD1-35A2-81FB8685384A}"/>
              </a:ext>
            </a:extLst>
          </p:cNvPr>
          <p:cNvSpPr/>
          <p:nvPr/>
        </p:nvSpPr>
        <p:spPr>
          <a:xfrm>
            <a:off x="4320000" y="1561588"/>
            <a:ext cx="2450561" cy="23364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23E38AE-B0C7-A431-7AD6-E0BE79DDF9E3}"/>
              </a:ext>
            </a:extLst>
          </p:cNvPr>
          <p:cNvGrpSpPr/>
          <p:nvPr/>
        </p:nvGrpSpPr>
        <p:grpSpPr>
          <a:xfrm>
            <a:off x="3672000" y="572574"/>
            <a:ext cx="8259528" cy="829551"/>
            <a:chOff x="949481" y="540000"/>
            <a:chExt cx="8259528" cy="829551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ABD275B1-20FE-F64E-FEAC-EE42F70EB50A}"/>
                </a:ext>
              </a:extLst>
            </p:cNvPr>
            <p:cNvSpPr/>
            <p:nvPr/>
          </p:nvSpPr>
          <p:spPr>
            <a:xfrm>
              <a:off x="6565481" y="541551"/>
              <a:ext cx="2643528" cy="828000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7D37B71-64C0-D428-EDB8-77F1BABA56CC}"/>
                </a:ext>
              </a:extLst>
            </p:cNvPr>
            <p:cNvSpPr/>
            <p:nvPr/>
          </p:nvSpPr>
          <p:spPr>
            <a:xfrm>
              <a:off x="3757481" y="540000"/>
              <a:ext cx="2643528" cy="828000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889A626-D0B1-ECAE-9392-17D9E00A091A}"/>
                </a:ext>
              </a:extLst>
            </p:cNvPr>
            <p:cNvSpPr/>
            <p:nvPr/>
          </p:nvSpPr>
          <p:spPr>
            <a:xfrm>
              <a:off x="949481" y="541551"/>
              <a:ext cx="2643528" cy="828000"/>
            </a:xfrm>
            <a:prstGeom prst="roundRect">
              <a:avLst/>
            </a:prstGeom>
            <a:gradFill flip="none" rotWithShape="1">
              <a:gsLst>
                <a:gs pos="0">
                  <a:srgbClr val="066F94">
                    <a:shade val="30000"/>
                    <a:satMod val="115000"/>
                  </a:srgbClr>
                </a:gs>
                <a:gs pos="50000">
                  <a:srgbClr val="066F94">
                    <a:shade val="67500"/>
                    <a:satMod val="115000"/>
                  </a:srgbClr>
                </a:gs>
                <a:gs pos="100000">
                  <a:srgbClr val="066F94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778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F522AE3-7200-F34F-94E4-A059D134DD7C}"/>
              </a:ext>
            </a:extLst>
          </p:cNvPr>
          <p:cNvSpPr/>
          <p:nvPr/>
        </p:nvSpPr>
        <p:spPr>
          <a:xfrm>
            <a:off x="4348800" y="4008240"/>
            <a:ext cx="4212000" cy="2645656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9E8F39-96A5-DAEC-4086-4A7325617D22}"/>
              </a:ext>
            </a:extLst>
          </p:cNvPr>
          <p:cNvSpPr txBox="1"/>
          <p:nvPr/>
        </p:nvSpPr>
        <p:spPr>
          <a:xfrm>
            <a:off x="1152000" y="540298"/>
            <a:ext cx="2502257" cy="8925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064162"/>
                </a:solidFill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064162"/>
                </a:solidFill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Devoluções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B58804C-5762-862A-4BDA-4034C1C5DA51}"/>
              </a:ext>
            </a:extLst>
          </p:cNvPr>
          <p:cNvSpPr/>
          <p:nvPr/>
        </p:nvSpPr>
        <p:spPr>
          <a:xfrm>
            <a:off x="6840000" y="1562400"/>
            <a:ext cx="2450561" cy="233640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62919CF-C640-8272-03C0-FA7BA0FF8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29" y="74316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05DCD8C-48EB-A093-C894-C59774967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74316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E59F7169-A6F2-C948-2DF2-4177F239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29" y="698541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B3931BC8-929F-449B-D160-2A930207D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7" y="1561588"/>
            <a:ext cx="448939" cy="448939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193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Régis Barbosa</cp:lastModifiedBy>
  <cp:revision>69</cp:revision>
  <dcterms:created xsi:type="dcterms:W3CDTF">2021-01-25T21:40:29Z</dcterms:created>
  <dcterms:modified xsi:type="dcterms:W3CDTF">2025-01-16T03:50:13Z</dcterms:modified>
</cp:coreProperties>
</file>