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3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4573-9E8D-4F21-9970-BE63B122101B}" type="datetimeFigureOut">
              <a:rPr lang="en-US" smtClean="0"/>
              <a:pPr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D023-56D5-41BA-8480-70755D576B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444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4573-9E8D-4F21-9970-BE63B122101B}" type="datetimeFigureOut">
              <a:rPr lang="en-US" smtClean="0"/>
              <a:pPr/>
              <a:t>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D023-56D5-41BA-8480-70755D576B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082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4573-9E8D-4F21-9970-BE63B122101B}" type="datetimeFigureOut">
              <a:rPr lang="en-US" smtClean="0"/>
              <a:pPr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D023-56D5-41BA-8480-70755D576B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1298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4573-9E8D-4F21-9970-BE63B122101B}" type="datetimeFigureOut">
              <a:rPr lang="en-US" smtClean="0"/>
              <a:pPr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D023-56D5-41BA-8480-70755D576B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024505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4573-9E8D-4F21-9970-BE63B122101B}" type="datetimeFigureOut">
              <a:rPr lang="en-US" smtClean="0"/>
              <a:pPr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D023-56D5-41BA-8480-70755D576B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5148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4573-9E8D-4F21-9970-BE63B122101B}" type="datetimeFigureOut">
              <a:rPr lang="en-US" smtClean="0"/>
              <a:pPr/>
              <a:t>6/4/2016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D023-56D5-41BA-8480-70755D576B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8827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4573-9E8D-4F21-9970-BE63B122101B}" type="datetimeFigureOut">
              <a:rPr lang="en-US" smtClean="0"/>
              <a:pPr/>
              <a:t>6/4/2016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D023-56D5-41BA-8480-70755D576B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1929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4573-9E8D-4F21-9970-BE63B122101B}" type="datetimeFigureOut">
              <a:rPr lang="en-US" smtClean="0"/>
              <a:pPr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D023-56D5-41BA-8480-70755D576B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2534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4573-9E8D-4F21-9970-BE63B122101B}" type="datetimeFigureOut">
              <a:rPr lang="en-US" smtClean="0"/>
              <a:pPr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D023-56D5-41BA-8480-70755D576B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927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4573-9E8D-4F21-9970-BE63B122101B}" type="datetimeFigureOut">
              <a:rPr lang="en-US" smtClean="0"/>
              <a:pPr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D023-56D5-41BA-8480-70755D576B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570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4573-9E8D-4F21-9970-BE63B122101B}" type="datetimeFigureOut">
              <a:rPr lang="en-US" smtClean="0"/>
              <a:pPr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D023-56D5-41BA-8480-70755D576B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316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4573-9E8D-4F21-9970-BE63B122101B}" type="datetimeFigureOut">
              <a:rPr lang="en-US" smtClean="0"/>
              <a:pPr/>
              <a:t>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D023-56D5-41BA-8480-70755D576B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46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4573-9E8D-4F21-9970-BE63B122101B}" type="datetimeFigureOut">
              <a:rPr lang="en-US" smtClean="0"/>
              <a:pPr/>
              <a:t>6/4/2016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D023-56D5-41BA-8480-70755D576B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765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4573-9E8D-4F21-9970-BE63B122101B}" type="datetimeFigureOut">
              <a:rPr lang="en-US" smtClean="0"/>
              <a:pPr/>
              <a:t>6/4/2016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D023-56D5-41BA-8480-70755D576B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716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4573-9E8D-4F21-9970-BE63B122101B}" type="datetimeFigureOut">
              <a:rPr lang="en-US" smtClean="0"/>
              <a:pPr/>
              <a:t>6/4/2016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D023-56D5-41BA-8480-70755D576B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615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4573-9E8D-4F21-9970-BE63B122101B}" type="datetimeFigureOut">
              <a:rPr lang="en-US" smtClean="0"/>
              <a:pPr/>
              <a:t>6/4/2016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D023-56D5-41BA-8480-70755D576B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08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4573-9E8D-4F21-9970-BE63B122101B}" type="datetimeFigureOut">
              <a:rPr lang="en-US" smtClean="0"/>
              <a:pPr/>
              <a:t>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D023-56D5-41BA-8480-70755D576B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143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CE64573-9E8D-4F21-9970-BE63B122101B}" type="datetimeFigureOut">
              <a:rPr lang="en-US" smtClean="0"/>
              <a:pPr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0D023-56D5-41BA-8480-70755D576B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4685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INVENTORY NINJAS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We slice and dice then kickass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2819400"/>
            <a:ext cx="7055380" cy="1400530"/>
          </a:xfrm>
        </p:spPr>
        <p:txBody>
          <a:bodyPr/>
          <a:lstStyle/>
          <a:p>
            <a:pPr algn="ctr"/>
            <a:r>
              <a:rPr lang="pt-BR" dirty="0" smtClean="0"/>
              <a:t>Q&amp;A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Contributors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◦ </a:t>
            </a:r>
            <a:r>
              <a:rPr lang="en-US" dirty="0" smtClean="0"/>
              <a:t>			  Max </a:t>
            </a:r>
            <a:r>
              <a:rPr lang="en-US" dirty="0" err="1" smtClean="0"/>
              <a:t>Beber</a:t>
            </a:r>
            <a:endParaRPr lang="en-US" dirty="0" smtClean="0"/>
          </a:p>
          <a:p>
            <a:r>
              <a:rPr lang="en-US" dirty="0" smtClean="0"/>
              <a:t>◦</a:t>
            </a:r>
            <a:r>
              <a:rPr lang="en-US" dirty="0" smtClean="0"/>
              <a:t>                      </a:t>
            </a:r>
            <a:r>
              <a:rPr lang="en-US" dirty="0" smtClean="0"/>
              <a:t>Fernando Kruse</a:t>
            </a:r>
          </a:p>
          <a:p>
            <a:r>
              <a:rPr lang="en-US" dirty="0" smtClean="0"/>
              <a:t>◦</a:t>
            </a:r>
            <a:r>
              <a:rPr lang="en-US" dirty="0" smtClean="0"/>
              <a:t>                     </a:t>
            </a:r>
            <a:r>
              <a:rPr lang="en-US" dirty="0" smtClean="0"/>
              <a:t> </a:t>
            </a:r>
            <a:r>
              <a:rPr lang="en-US" dirty="0" smtClean="0"/>
              <a:t>Mike </a:t>
            </a:r>
            <a:r>
              <a:rPr lang="en-US" dirty="0" smtClean="0"/>
              <a:t>Donnelly</a:t>
            </a:r>
            <a:endParaRPr lang="en-US" dirty="0" smtClean="0"/>
          </a:p>
          <a:p>
            <a:r>
              <a:rPr lang="en-US" dirty="0" smtClean="0"/>
              <a:t>◦                     </a:t>
            </a:r>
            <a:r>
              <a:rPr lang="en-US" dirty="0" smtClean="0"/>
              <a:t> </a:t>
            </a:r>
            <a:r>
              <a:rPr lang="en-US" dirty="0" smtClean="0"/>
              <a:t>Regis Brand</a:t>
            </a:r>
          </a:p>
          <a:p>
            <a:r>
              <a:rPr lang="en-US" dirty="0" smtClean="0"/>
              <a:t>◦                      </a:t>
            </a:r>
            <a:r>
              <a:rPr lang="en-US" dirty="0" err="1" smtClean="0"/>
              <a:t>Khanh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endParaRPr lang="en-US" dirty="0" smtClean="0"/>
          </a:p>
          <a:p>
            <a:r>
              <a:rPr lang="en-US" dirty="0" smtClean="0"/>
              <a:t>◦                      Tiago Graf</a:t>
            </a:r>
          </a:p>
          <a:p>
            <a:r>
              <a:rPr lang="en-US" dirty="0" smtClean="0"/>
              <a:t>◦                      </a:t>
            </a:r>
            <a:r>
              <a:rPr lang="en-US" dirty="0" err="1" smtClean="0"/>
              <a:t>Tomika</a:t>
            </a:r>
            <a:r>
              <a:rPr lang="en-US" dirty="0" smtClean="0"/>
              <a:t> </a:t>
            </a:r>
            <a:r>
              <a:rPr lang="en-US" dirty="0" smtClean="0"/>
              <a:t>Hall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Dealers #1 goal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05000" y="2514600"/>
            <a:ext cx="25908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Sell Vehicles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29200" y="4495800"/>
            <a:ext cx="3124200" cy="213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right vehicle at the right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Enough Vehicles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Lost sales   = lost profits</a:t>
            </a:r>
          </a:p>
          <a:p>
            <a:r>
              <a:rPr lang="en-US" dirty="0" smtClean="0"/>
              <a:t>2. Lost Customers  they become loyal buyers at your competitors business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 many vehicles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371600"/>
            <a:ext cx="6711654" cy="48768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1. Creates company cash flow issue</a:t>
            </a:r>
          </a:p>
          <a:p>
            <a:r>
              <a:rPr lang="en-US" dirty="0" smtClean="0"/>
              <a:t>Most underwriters will only allow a specific amount of </a:t>
            </a:r>
            <a:r>
              <a:rPr lang="en-US" dirty="0" err="1" smtClean="0"/>
              <a:t>floorplan</a:t>
            </a:r>
            <a:endParaRPr lang="en-US" dirty="0" smtClean="0"/>
          </a:p>
          <a:p>
            <a:r>
              <a:rPr lang="en-US" dirty="0" smtClean="0"/>
              <a:t>Interest free days might expire (90)</a:t>
            </a:r>
          </a:p>
          <a:p>
            <a:r>
              <a:rPr lang="en-US" dirty="0" smtClean="0"/>
              <a:t>Many hinder ability to stock the right vehicle</a:t>
            </a:r>
          </a:p>
          <a:p>
            <a:r>
              <a:rPr lang="en-US" dirty="0" smtClean="0"/>
              <a:t>If these age then may have to pay inventory </a:t>
            </a:r>
            <a:r>
              <a:rPr lang="en-US" dirty="0" err="1" smtClean="0"/>
              <a:t>writedown</a:t>
            </a:r>
            <a:endParaRPr lang="en-US" dirty="0" smtClean="0"/>
          </a:p>
          <a:p>
            <a:r>
              <a:rPr lang="en-US" dirty="0" smtClean="0"/>
              <a:t>Factory Incentives and Rebates might expire</a:t>
            </a:r>
          </a:p>
          <a:p>
            <a:r>
              <a:rPr lang="en-US" dirty="0" smtClean="0"/>
              <a:t>Much needed factory holdback money not available</a:t>
            </a:r>
          </a:p>
          <a:p>
            <a:r>
              <a:rPr lang="en-US" dirty="0" smtClean="0"/>
              <a:t>May have to discount units and/or pay higher commissions to get sales persons to push these vehicles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981200"/>
          <a:ext cx="6934200" cy="41957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67100"/>
                <a:gridCol w="3467100"/>
              </a:tblGrid>
              <a:tr h="41957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114800" y="1981200"/>
            <a:ext cx="3348354" cy="41148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6" marR="0" lvl="0" indent="-342906" algn="l" defTabSz="45720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Creates company cash flow issue</a:t>
            </a:r>
          </a:p>
          <a:p>
            <a:pPr marL="342906" marR="0" lvl="0" indent="-342906" algn="l" defTabSz="45720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Most underwriters will only allow a specific amount of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floorplan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6" marR="0" lvl="0" indent="-342906" algn="l" defTabSz="45720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Interest free days might expire (90)</a:t>
            </a:r>
          </a:p>
          <a:p>
            <a:pPr marL="342906" marR="0" lvl="0" indent="-342906" algn="l" defTabSz="45720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Many hinder ability to stock the right vehicle</a:t>
            </a:r>
          </a:p>
          <a:p>
            <a:pPr marL="342906" marR="0" lvl="0" indent="-342906" algn="l" defTabSz="45720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If these age then may have to pay inventory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writedown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6" marR="0" lvl="0" indent="-342906" algn="l" defTabSz="45720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Factory Incentives and Rebates might expire</a:t>
            </a:r>
          </a:p>
          <a:p>
            <a:pPr marL="342906" marR="0" lvl="0" indent="-342906" algn="l" defTabSz="45720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Much needed factory holdback money not available</a:t>
            </a:r>
          </a:p>
          <a:p>
            <a:pPr marL="342906" marR="0" lvl="0" indent="-342906" algn="l" defTabSz="45720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May have to discount units and/or pay higher commissions to get sales persons to push these vehicles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2362200"/>
            <a:ext cx="32004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6" marR="0" lvl="0" indent="-342906" algn="l" defTabSz="45720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Lost sales   = lost profits</a:t>
            </a:r>
          </a:p>
          <a:p>
            <a:pPr marL="342906" marR="0" lvl="0" indent="-342906" algn="l" defTabSz="45720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 Lost Customers  they become loyal buyers at your competitors business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609600"/>
          <a:ext cx="6858000" cy="115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29000"/>
                <a:gridCol w="3429000"/>
              </a:tblGrid>
              <a:tr h="11582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Too Few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Too Many</a:t>
                      </a:r>
                      <a:endParaRPr lang="en-US" sz="4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person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71800" y="2362200"/>
            <a:ext cx="3505200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Usually  an inexperienced person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INVENTORY NINJAS !!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762001"/>
            <a:ext cx="6711654" cy="548640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Up Ribbon 3"/>
          <p:cNvSpPr/>
          <p:nvPr/>
        </p:nvSpPr>
        <p:spPr>
          <a:xfrm>
            <a:off x="1371600" y="1828800"/>
            <a:ext cx="5791200" cy="358140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Introducing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9600" dirty="0" smtClean="0"/>
              <a:t>SIRUS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Suggestive</a:t>
            </a:r>
          </a:p>
          <a:p>
            <a:r>
              <a:rPr lang="en-US" dirty="0" smtClean="0"/>
              <a:t>Inventory</a:t>
            </a:r>
          </a:p>
          <a:p>
            <a:r>
              <a:rPr lang="en-US" dirty="0" smtClean="0"/>
              <a:t>Reorder</a:t>
            </a:r>
          </a:p>
          <a:p>
            <a:r>
              <a:rPr lang="en-US" dirty="0" smtClean="0"/>
              <a:t>Utility</a:t>
            </a:r>
          </a:p>
          <a:p>
            <a:r>
              <a:rPr lang="en-US" dirty="0" smtClean="0"/>
              <a:t>System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ninj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2667000"/>
            <a:ext cx="2924175" cy="292417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Í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</TotalTime>
  <Words>236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Íon</vt:lpstr>
      <vt:lpstr>INVENTORY NINJAS</vt:lpstr>
      <vt:lpstr>Slide 2</vt:lpstr>
      <vt:lpstr>Not Enough Vehicles</vt:lpstr>
      <vt:lpstr>Too many vehicles</vt:lpstr>
      <vt:lpstr>Slide 5</vt:lpstr>
      <vt:lpstr>Ordering person</vt:lpstr>
      <vt:lpstr>Solution </vt:lpstr>
      <vt:lpstr>Slide 8</vt:lpstr>
      <vt:lpstr>SIRUS</vt:lpstr>
      <vt:lpstr>Q&amp;A</vt:lpstr>
      <vt:lpstr>Contributors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NINJAS</dc:title>
  <dc:creator>Mike</dc:creator>
  <cp:lastModifiedBy>Mike</cp:lastModifiedBy>
  <cp:revision>11</cp:revision>
  <dcterms:created xsi:type="dcterms:W3CDTF">2016-06-04T00:38:11Z</dcterms:created>
  <dcterms:modified xsi:type="dcterms:W3CDTF">2016-06-04T12:27:22Z</dcterms:modified>
</cp:coreProperties>
</file>