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3680" r:id="rId4"/>
  </p:sldMasterIdLst>
  <p:notesMasterIdLst>
    <p:notesMasterId r:id="rId18"/>
  </p:notesMasterIdLst>
  <p:handoutMasterIdLst>
    <p:handoutMasterId r:id="rId19"/>
  </p:handoutMasterIdLst>
  <p:sldIdLst>
    <p:sldId id="256" r:id="rId5"/>
    <p:sldId id="279" r:id="rId6"/>
    <p:sldId id="292" r:id="rId7"/>
    <p:sldId id="289" r:id="rId8"/>
    <p:sldId id="291" r:id="rId9"/>
    <p:sldId id="288" r:id="rId10"/>
    <p:sldId id="281" r:id="rId11"/>
    <p:sldId id="282" r:id="rId12"/>
    <p:sldId id="283" r:id="rId13"/>
    <p:sldId id="284" r:id="rId14"/>
    <p:sldId id="285" r:id="rId15"/>
    <p:sldId id="286" r:id="rId16"/>
    <p:sldId id="287"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FC0BE040-2D31-5DF9-B679-C6CB01DFBF57}" name="Regina Shelton" initials="RS" userId="S::regina.shelton@cdw.com::c13a43dc-1bd6-4ecb-af66-5bbda367f1d7"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7D31"/>
    <a:srgbClr val="FF5029"/>
    <a:srgbClr val="1E0748"/>
    <a:srgbClr val="1D0746"/>
    <a:srgbClr val="28498E"/>
    <a:srgbClr val="274A8D"/>
    <a:srgbClr val="1D1D54"/>
    <a:srgbClr val="17134C"/>
    <a:srgbClr val="383969"/>
    <a:srgbClr val="27208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BF30E1-CC10-4268-9491-F7D0668292FD}" v="2035" dt="2023-07-24T16:43:26.43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546"/>
    <p:restoredTop sz="72709" autoAdjust="0"/>
  </p:normalViewPr>
  <p:slideViewPr>
    <p:cSldViewPr snapToGrid="0" snapToObjects="1">
      <p:cViewPr varScale="1">
        <p:scale>
          <a:sx n="94" d="100"/>
          <a:sy n="94" d="100"/>
        </p:scale>
        <p:origin x="678" y="96"/>
      </p:cViewPr>
      <p:guideLst/>
    </p:cSldViewPr>
  </p:slideViewPr>
  <p:notesTextViewPr>
    <p:cViewPr>
      <p:scale>
        <a:sx n="1" d="1"/>
        <a:sy n="1" d="1"/>
      </p:scale>
      <p:origin x="0" y="0"/>
    </p:cViewPr>
  </p:notesTextViewPr>
  <p:sorterViewPr>
    <p:cViewPr>
      <p:scale>
        <a:sx n="80" d="100"/>
        <a:sy n="80" d="100"/>
      </p:scale>
      <p:origin x="0" y="0"/>
    </p:cViewPr>
  </p:sorterViewPr>
  <p:notesViewPr>
    <p:cSldViewPr snapToGrid="0" snapToObjects="1">
      <p:cViewPr varScale="1">
        <p:scale>
          <a:sx n="105" d="100"/>
          <a:sy n="105" d="100"/>
        </p:scale>
        <p:origin x="3264" y="19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26" Type="http://schemas.microsoft.com/office/2018/10/relationships/authors" Target="authors.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egina Shelton" userId="c13a43dc-1bd6-4ecb-af66-5bbda367f1d7" providerId="ADAL" clId="{0ABF30E1-CC10-4268-9491-F7D0668292FD}"/>
    <pc:docChg chg="undo redo custSel addSld delSld modSld sldOrd">
      <pc:chgData name="Regina Shelton" userId="c13a43dc-1bd6-4ecb-af66-5bbda367f1d7" providerId="ADAL" clId="{0ABF30E1-CC10-4268-9491-F7D0668292FD}" dt="2023-07-24T17:13:47.267" v="7286" actId="13822"/>
      <pc:docMkLst>
        <pc:docMk/>
      </pc:docMkLst>
      <pc:sldChg chg="modSp mod modNotesTx">
        <pc:chgData name="Regina Shelton" userId="c13a43dc-1bd6-4ecb-af66-5bbda367f1d7" providerId="ADAL" clId="{0ABF30E1-CC10-4268-9491-F7D0668292FD}" dt="2023-07-24T17:12:48.505" v="7280" actId="6549"/>
        <pc:sldMkLst>
          <pc:docMk/>
          <pc:sldMk cId="1922080918" sldId="256"/>
        </pc:sldMkLst>
        <pc:spChg chg="mod">
          <ac:chgData name="Regina Shelton" userId="c13a43dc-1bd6-4ecb-af66-5bbda367f1d7" providerId="ADAL" clId="{0ABF30E1-CC10-4268-9491-F7D0668292FD}" dt="2023-07-24T17:12:21.672" v="7255" actId="20577"/>
          <ac:spMkLst>
            <pc:docMk/>
            <pc:sldMk cId="1922080918" sldId="256"/>
            <ac:spMk id="2" creationId="{B56B257F-40EE-E059-9EFF-0ACFA4302AC7}"/>
          </ac:spMkLst>
        </pc:spChg>
        <pc:spChg chg="mod">
          <ac:chgData name="Regina Shelton" userId="c13a43dc-1bd6-4ecb-af66-5bbda367f1d7" providerId="ADAL" clId="{0ABF30E1-CC10-4268-9491-F7D0668292FD}" dt="2023-07-24T17:12:37.537" v="7272" actId="20577"/>
          <ac:spMkLst>
            <pc:docMk/>
            <pc:sldMk cId="1922080918" sldId="256"/>
            <ac:spMk id="3" creationId="{B0913197-2390-A6C2-605B-D23CCFFAC98D}"/>
          </ac:spMkLst>
        </pc:spChg>
      </pc:sldChg>
      <pc:sldChg chg="modSp mod modNotesTx">
        <pc:chgData name="Regina Shelton" userId="c13a43dc-1bd6-4ecb-af66-5bbda367f1d7" providerId="ADAL" clId="{0ABF30E1-CC10-4268-9491-F7D0668292FD}" dt="2023-07-24T16:59:20.589" v="7196" actId="207"/>
        <pc:sldMkLst>
          <pc:docMk/>
          <pc:sldMk cId="2438776546" sldId="279"/>
        </pc:sldMkLst>
        <pc:spChg chg="mod">
          <ac:chgData name="Regina Shelton" userId="c13a43dc-1bd6-4ecb-af66-5bbda367f1d7" providerId="ADAL" clId="{0ABF30E1-CC10-4268-9491-F7D0668292FD}" dt="2023-07-24T16:59:20.589" v="7196" actId="207"/>
          <ac:spMkLst>
            <pc:docMk/>
            <pc:sldMk cId="2438776546" sldId="279"/>
            <ac:spMk id="3" creationId="{162A1C3A-E2CF-B2C6-248D-D20185DDFCD0}"/>
          </ac:spMkLst>
        </pc:spChg>
      </pc:sldChg>
      <pc:sldChg chg="modSp del mod ord modShow modNotesTx">
        <pc:chgData name="Regina Shelton" userId="c13a43dc-1bd6-4ecb-af66-5bbda367f1d7" providerId="ADAL" clId="{0ABF30E1-CC10-4268-9491-F7D0668292FD}" dt="2023-07-24T16:59:32.333" v="7197" actId="2696"/>
        <pc:sldMkLst>
          <pc:docMk/>
          <pc:sldMk cId="2725373186" sldId="280"/>
        </pc:sldMkLst>
        <pc:spChg chg="mod">
          <ac:chgData name="Regina Shelton" userId="c13a43dc-1bd6-4ecb-af66-5bbda367f1d7" providerId="ADAL" clId="{0ABF30E1-CC10-4268-9491-F7D0668292FD}" dt="2023-07-14T15:04:06.700" v="1393" actId="20577"/>
          <ac:spMkLst>
            <pc:docMk/>
            <pc:sldMk cId="2725373186" sldId="280"/>
            <ac:spMk id="2" creationId="{AAC6559C-9075-98AC-A197-48CE63565750}"/>
          </ac:spMkLst>
        </pc:spChg>
        <pc:spChg chg="mod">
          <ac:chgData name="Regina Shelton" userId="c13a43dc-1bd6-4ecb-af66-5bbda367f1d7" providerId="ADAL" clId="{0ABF30E1-CC10-4268-9491-F7D0668292FD}" dt="2023-07-14T15:03:32.878" v="1375" actId="14"/>
          <ac:spMkLst>
            <pc:docMk/>
            <pc:sldMk cId="2725373186" sldId="280"/>
            <ac:spMk id="3" creationId="{162A1C3A-E2CF-B2C6-248D-D20185DDFCD0}"/>
          </ac:spMkLst>
        </pc:spChg>
      </pc:sldChg>
      <pc:sldChg chg="modSp mod modShow modNotesTx">
        <pc:chgData name="Regina Shelton" userId="c13a43dc-1bd6-4ecb-af66-5bbda367f1d7" providerId="ADAL" clId="{0ABF30E1-CC10-4268-9491-F7D0668292FD}" dt="2023-07-24T17:11:19.652" v="7206" actId="255"/>
        <pc:sldMkLst>
          <pc:docMk/>
          <pc:sldMk cId="2590850339" sldId="281"/>
        </pc:sldMkLst>
        <pc:spChg chg="mod">
          <ac:chgData name="Regina Shelton" userId="c13a43dc-1bd6-4ecb-af66-5bbda367f1d7" providerId="ADAL" clId="{0ABF30E1-CC10-4268-9491-F7D0668292FD}" dt="2023-07-24T17:11:19.652" v="7206" actId="255"/>
          <ac:spMkLst>
            <pc:docMk/>
            <pc:sldMk cId="2590850339" sldId="281"/>
            <ac:spMk id="3" creationId="{162A1C3A-E2CF-B2C6-248D-D20185DDFCD0}"/>
          </ac:spMkLst>
        </pc:spChg>
      </pc:sldChg>
      <pc:sldChg chg="addSp delSp modSp mod modShow">
        <pc:chgData name="Regina Shelton" userId="c13a43dc-1bd6-4ecb-af66-5bbda367f1d7" providerId="ADAL" clId="{0ABF30E1-CC10-4268-9491-F7D0668292FD}" dt="2023-07-24T16:57:06.004" v="7183" actId="729"/>
        <pc:sldMkLst>
          <pc:docMk/>
          <pc:sldMk cId="318373172" sldId="282"/>
        </pc:sldMkLst>
        <pc:spChg chg="del mod">
          <ac:chgData name="Regina Shelton" userId="c13a43dc-1bd6-4ecb-af66-5bbda367f1d7" providerId="ADAL" clId="{0ABF30E1-CC10-4268-9491-F7D0668292FD}" dt="2023-07-24T16:38:13.879" v="5952" actId="21"/>
          <ac:spMkLst>
            <pc:docMk/>
            <pc:sldMk cId="318373172" sldId="282"/>
            <ac:spMk id="6" creationId="{9F95637C-3139-F044-0F8A-D750EE54D0E7}"/>
          </ac:spMkLst>
        </pc:spChg>
        <pc:spChg chg="del mod">
          <ac:chgData name="Regina Shelton" userId="c13a43dc-1bd6-4ecb-af66-5bbda367f1d7" providerId="ADAL" clId="{0ABF30E1-CC10-4268-9491-F7D0668292FD}" dt="2023-07-24T16:38:13.879" v="5952" actId="21"/>
          <ac:spMkLst>
            <pc:docMk/>
            <pc:sldMk cId="318373172" sldId="282"/>
            <ac:spMk id="7" creationId="{4CC62720-7F0D-24E0-2A4E-68EB541CCA8B}"/>
          </ac:spMkLst>
        </pc:spChg>
        <pc:spChg chg="del mod">
          <ac:chgData name="Regina Shelton" userId="c13a43dc-1bd6-4ecb-af66-5bbda367f1d7" providerId="ADAL" clId="{0ABF30E1-CC10-4268-9491-F7D0668292FD}" dt="2023-07-24T16:38:13.879" v="5952" actId="21"/>
          <ac:spMkLst>
            <pc:docMk/>
            <pc:sldMk cId="318373172" sldId="282"/>
            <ac:spMk id="9" creationId="{1ACBDD18-4803-FA94-70CC-91267610745C}"/>
          </ac:spMkLst>
        </pc:spChg>
        <pc:spChg chg="del mod">
          <ac:chgData name="Regina Shelton" userId="c13a43dc-1bd6-4ecb-af66-5bbda367f1d7" providerId="ADAL" clId="{0ABF30E1-CC10-4268-9491-F7D0668292FD}" dt="2023-07-24T16:38:13.879" v="5952" actId="21"/>
          <ac:spMkLst>
            <pc:docMk/>
            <pc:sldMk cId="318373172" sldId="282"/>
            <ac:spMk id="11" creationId="{E079A3B0-E793-CEF2-128E-015A36F552D7}"/>
          </ac:spMkLst>
        </pc:spChg>
        <pc:spChg chg="del">
          <ac:chgData name="Regina Shelton" userId="c13a43dc-1bd6-4ecb-af66-5bbda367f1d7" providerId="ADAL" clId="{0ABF30E1-CC10-4268-9491-F7D0668292FD}" dt="2023-07-24T16:38:13.879" v="5952" actId="21"/>
          <ac:spMkLst>
            <pc:docMk/>
            <pc:sldMk cId="318373172" sldId="282"/>
            <ac:spMk id="12" creationId="{C3D420C4-E30D-5FAD-00BA-E4F70D1DAC59}"/>
          </ac:spMkLst>
        </pc:spChg>
        <pc:spChg chg="del">
          <ac:chgData name="Regina Shelton" userId="c13a43dc-1bd6-4ecb-af66-5bbda367f1d7" providerId="ADAL" clId="{0ABF30E1-CC10-4268-9491-F7D0668292FD}" dt="2023-07-24T16:38:13.879" v="5952" actId="21"/>
          <ac:spMkLst>
            <pc:docMk/>
            <pc:sldMk cId="318373172" sldId="282"/>
            <ac:spMk id="13" creationId="{A0DB688E-AECA-A0ED-59EF-4EABD9394EE0}"/>
          </ac:spMkLst>
        </pc:spChg>
        <pc:spChg chg="del">
          <ac:chgData name="Regina Shelton" userId="c13a43dc-1bd6-4ecb-af66-5bbda367f1d7" providerId="ADAL" clId="{0ABF30E1-CC10-4268-9491-F7D0668292FD}" dt="2023-07-24T16:38:13.879" v="5952" actId="21"/>
          <ac:spMkLst>
            <pc:docMk/>
            <pc:sldMk cId="318373172" sldId="282"/>
            <ac:spMk id="14" creationId="{ED1A7BB3-B3D8-822D-5BE1-60FD606DFA79}"/>
          </ac:spMkLst>
        </pc:spChg>
        <pc:spChg chg="add mod">
          <ac:chgData name="Regina Shelton" userId="c13a43dc-1bd6-4ecb-af66-5bbda367f1d7" providerId="ADAL" clId="{0ABF30E1-CC10-4268-9491-F7D0668292FD}" dt="2023-07-24T16:40:14.912" v="5975" actId="1076"/>
          <ac:spMkLst>
            <pc:docMk/>
            <pc:sldMk cId="318373172" sldId="282"/>
            <ac:spMk id="21" creationId="{5D41D673-697F-49B1-82C3-33B5C5328779}"/>
          </ac:spMkLst>
        </pc:spChg>
        <pc:spChg chg="add mod">
          <ac:chgData name="Regina Shelton" userId="c13a43dc-1bd6-4ecb-af66-5bbda367f1d7" providerId="ADAL" clId="{0ABF30E1-CC10-4268-9491-F7D0668292FD}" dt="2023-07-24T16:40:14.912" v="5975" actId="1076"/>
          <ac:spMkLst>
            <pc:docMk/>
            <pc:sldMk cId="318373172" sldId="282"/>
            <ac:spMk id="22" creationId="{34766F62-007A-4A5E-8E81-C19CB6071A35}"/>
          </ac:spMkLst>
        </pc:spChg>
        <pc:spChg chg="add mod">
          <ac:chgData name="Regina Shelton" userId="c13a43dc-1bd6-4ecb-af66-5bbda367f1d7" providerId="ADAL" clId="{0ABF30E1-CC10-4268-9491-F7D0668292FD}" dt="2023-07-24T16:40:14.912" v="5975" actId="1076"/>
          <ac:spMkLst>
            <pc:docMk/>
            <pc:sldMk cId="318373172" sldId="282"/>
            <ac:spMk id="23" creationId="{20F81C2C-6F93-4112-A9D9-3E8D7EC0226A}"/>
          </ac:spMkLst>
        </pc:spChg>
        <pc:spChg chg="add mod">
          <ac:chgData name="Regina Shelton" userId="c13a43dc-1bd6-4ecb-af66-5bbda367f1d7" providerId="ADAL" clId="{0ABF30E1-CC10-4268-9491-F7D0668292FD}" dt="2023-07-24T16:40:14.912" v="5975" actId="1076"/>
          <ac:spMkLst>
            <pc:docMk/>
            <pc:sldMk cId="318373172" sldId="282"/>
            <ac:spMk id="24" creationId="{DF664530-627C-49BC-B4E3-62B09DEF5E1C}"/>
          </ac:spMkLst>
        </pc:spChg>
        <pc:spChg chg="add mod">
          <ac:chgData name="Regina Shelton" userId="c13a43dc-1bd6-4ecb-af66-5bbda367f1d7" providerId="ADAL" clId="{0ABF30E1-CC10-4268-9491-F7D0668292FD}" dt="2023-07-24T16:40:14.912" v="5975" actId="1076"/>
          <ac:spMkLst>
            <pc:docMk/>
            <pc:sldMk cId="318373172" sldId="282"/>
            <ac:spMk id="25" creationId="{6F24203F-6016-4EA6-A95B-3F9814D0BC4C}"/>
          </ac:spMkLst>
        </pc:spChg>
        <pc:spChg chg="add mod">
          <ac:chgData name="Regina Shelton" userId="c13a43dc-1bd6-4ecb-af66-5bbda367f1d7" providerId="ADAL" clId="{0ABF30E1-CC10-4268-9491-F7D0668292FD}" dt="2023-07-24T16:40:14.912" v="5975" actId="1076"/>
          <ac:spMkLst>
            <pc:docMk/>
            <pc:sldMk cId="318373172" sldId="282"/>
            <ac:spMk id="26" creationId="{F761BC3D-5A94-48A6-BA6F-9A315110982A}"/>
          </ac:spMkLst>
        </pc:spChg>
        <pc:spChg chg="add mod">
          <ac:chgData name="Regina Shelton" userId="c13a43dc-1bd6-4ecb-af66-5bbda367f1d7" providerId="ADAL" clId="{0ABF30E1-CC10-4268-9491-F7D0668292FD}" dt="2023-07-24T16:40:14.912" v="5975" actId="1076"/>
          <ac:spMkLst>
            <pc:docMk/>
            <pc:sldMk cId="318373172" sldId="282"/>
            <ac:spMk id="27" creationId="{ADCB53B6-38AF-47C5-BDF9-8F55AA036EE0}"/>
          </ac:spMkLst>
        </pc:spChg>
        <pc:spChg chg="add mod">
          <ac:chgData name="Regina Shelton" userId="c13a43dc-1bd6-4ecb-af66-5bbda367f1d7" providerId="ADAL" clId="{0ABF30E1-CC10-4268-9491-F7D0668292FD}" dt="2023-07-24T16:40:14.912" v="5975" actId="1076"/>
          <ac:spMkLst>
            <pc:docMk/>
            <pc:sldMk cId="318373172" sldId="282"/>
            <ac:spMk id="28" creationId="{1C681FF4-6CB3-4E01-8C9E-3371DE6F5F2C}"/>
          </ac:spMkLst>
        </pc:spChg>
        <pc:spChg chg="add mod">
          <ac:chgData name="Regina Shelton" userId="c13a43dc-1bd6-4ecb-af66-5bbda367f1d7" providerId="ADAL" clId="{0ABF30E1-CC10-4268-9491-F7D0668292FD}" dt="2023-07-24T16:40:14.912" v="5975" actId="1076"/>
          <ac:spMkLst>
            <pc:docMk/>
            <pc:sldMk cId="318373172" sldId="282"/>
            <ac:spMk id="29" creationId="{546CCDFB-DA0B-48B2-A179-AA943839B100}"/>
          </ac:spMkLst>
        </pc:spChg>
        <pc:picChg chg="add mod">
          <ac:chgData name="Regina Shelton" userId="c13a43dc-1bd6-4ecb-af66-5bbda367f1d7" providerId="ADAL" clId="{0ABF30E1-CC10-4268-9491-F7D0668292FD}" dt="2023-07-24T16:39:50.692" v="5974" actId="1076"/>
          <ac:picMkLst>
            <pc:docMk/>
            <pc:sldMk cId="318373172" sldId="282"/>
            <ac:picMk id="3" creationId="{B90BBF31-DB10-4585-A081-AE479D17A3DD}"/>
          </ac:picMkLst>
        </pc:picChg>
        <pc:picChg chg="del">
          <ac:chgData name="Regina Shelton" userId="c13a43dc-1bd6-4ecb-af66-5bbda367f1d7" providerId="ADAL" clId="{0ABF30E1-CC10-4268-9491-F7D0668292FD}" dt="2023-07-24T16:33:49.855" v="5903" actId="478"/>
          <ac:picMkLst>
            <pc:docMk/>
            <pc:sldMk cId="318373172" sldId="282"/>
            <ac:picMk id="15" creationId="{9B7F4364-6A5C-60AD-196C-3799A248BD38}"/>
          </ac:picMkLst>
        </pc:picChg>
        <pc:picChg chg="del">
          <ac:chgData name="Regina Shelton" userId="c13a43dc-1bd6-4ecb-af66-5bbda367f1d7" providerId="ADAL" clId="{0ABF30E1-CC10-4268-9491-F7D0668292FD}" dt="2023-07-24T16:33:50.443" v="5904" actId="478"/>
          <ac:picMkLst>
            <pc:docMk/>
            <pc:sldMk cId="318373172" sldId="282"/>
            <ac:picMk id="16" creationId="{87C7B850-0B5E-AE1A-2912-008D7422B4C1}"/>
          </ac:picMkLst>
        </pc:picChg>
        <pc:picChg chg="add mod">
          <ac:chgData name="Regina Shelton" userId="c13a43dc-1bd6-4ecb-af66-5bbda367f1d7" providerId="ADAL" clId="{0ABF30E1-CC10-4268-9491-F7D0668292FD}" dt="2023-07-24T16:39:50.692" v="5974" actId="1076"/>
          <ac:picMkLst>
            <pc:docMk/>
            <pc:sldMk cId="318373172" sldId="282"/>
            <ac:picMk id="30" creationId="{BB610A23-9534-4453-9292-53E3DA5834C8}"/>
          </ac:picMkLst>
        </pc:picChg>
        <pc:picChg chg="add del">
          <ac:chgData name="Regina Shelton" userId="c13a43dc-1bd6-4ecb-af66-5bbda367f1d7" providerId="ADAL" clId="{0ABF30E1-CC10-4268-9491-F7D0668292FD}" dt="2023-07-24T16:35:09.505" v="5909"/>
          <ac:picMkLst>
            <pc:docMk/>
            <pc:sldMk cId="318373172" sldId="282"/>
            <ac:picMk id="1026" creationId="{B6F638BB-FF87-4668-B48C-EB2123CB39B9}"/>
          </ac:picMkLst>
        </pc:picChg>
        <pc:picChg chg="add mod">
          <ac:chgData name="Regina Shelton" userId="c13a43dc-1bd6-4ecb-af66-5bbda367f1d7" providerId="ADAL" clId="{0ABF30E1-CC10-4268-9491-F7D0668292FD}" dt="2023-07-24T16:39:50.692" v="5974" actId="1076"/>
          <ac:picMkLst>
            <pc:docMk/>
            <pc:sldMk cId="318373172" sldId="282"/>
            <ac:picMk id="1028" creationId="{A1B99CDE-AE0A-47FD-9128-2A7A01AEE473}"/>
          </ac:picMkLst>
        </pc:picChg>
        <pc:picChg chg="add del">
          <ac:chgData name="Regina Shelton" userId="c13a43dc-1bd6-4ecb-af66-5bbda367f1d7" providerId="ADAL" clId="{0ABF30E1-CC10-4268-9491-F7D0668292FD}" dt="2023-07-24T16:35:49.914" v="5916"/>
          <ac:picMkLst>
            <pc:docMk/>
            <pc:sldMk cId="318373172" sldId="282"/>
            <ac:picMk id="1030" creationId="{C72DF43C-7A38-4780-96C8-D688D3833A89}"/>
          </ac:picMkLst>
        </pc:picChg>
        <pc:picChg chg="add mod">
          <ac:chgData name="Regina Shelton" userId="c13a43dc-1bd6-4ecb-af66-5bbda367f1d7" providerId="ADAL" clId="{0ABF30E1-CC10-4268-9491-F7D0668292FD}" dt="2023-07-24T16:39:50.692" v="5974" actId="1076"/>
          <ac:picMkLst>
            <pc:docMk/>
            <pc:sldMk cId="318373172" sldId="282"/>
            <ac:picMk id="1032" creationId="{BF84F205-246B-40DE-859E-5003B5DC3697}"/>
          </ac:picMkLst>
        </pc:picChg>
        <pc:picChg chg="add mod">
          <ac:chgData name="Regina Shelton" userId="c13a43dc-1bd6-4ecb-af66-5bbda367f1d7" providerId="ADAL" clId="{0ABF30E1-CC10-4268-9491-F7D0668292FD}" dt="2023-07-24T16:39:50.692" v="5974" actId="1076"/>
          <ac:picMkLst>
            <pc:docMk/>
            <pc:sldMk cId="318373172" sldId="282"/>
            <ac:picMk id="1034" creationId="{6002A6E6-1D73-46BC-8343-F9EEB5CA0D9A}"/>
          </ac:picMkLst>
        </pc:picChg>
      </pc:sldChg>
      <pc:sldChg chg="addSp delSp modSp mod modShow">
        <pc:chgData name="Regina Shelton" userId="c13a43dc-1bd6-4ecb-af66-5bbda367f1d7" providerId="ADAL" clId="{0ABF30E1-CC10-4268-9491-F7D0668292FD}" dt="2023-07-24T16:37:44.888" v="5949" actId="1076"/>
        <pc:sldMkLst>
          <pc:docMk/>
          <pc:sldMk cId="364777091" sldId="283"/>
        </pc:sldMkLst>
        <pc:spChg chg="add del mod">
          <ac:chgData name="Regina Shelton" userId="c13a43dc-1bd6-4ecb-af66-5bbda367f1d7" providerId="ADAL" clId="{0ABF30E1-CC10-4268-9491-F7D0668292FD}" dt="2023-07-24T16:37:20.743" v="5937" actId="478"/>
          <ac:spMkLst>
            <pc:docMk/>
            <pc:sldMk cId="364777091" sldId="283"/>
            <ac:spMk id="4" creationId="{F4D2937A-4E4C-44DC-986A-E8B46DE13267}"/>
          </ac:spMkLst>
        </pc:spChg>
        <pc:picChg chg="add mod">
          <ac:chgData name="Regina Shelton" userId="c13a43dc-1bd6-4ecb-af66-5bbda367f1d7" providerId="ADAL" clId="{0ABF30E1-CC10-4268-9491-F7D0668292FD}" dt="2023-07-24T16:37:39.688" v="5945" actId="1076"/>
          <ac:picMkLst>
            <pc:docMk/>
            <pc:sldMk cId="364777091" sldId="283"/>
            <ac:picMk id="11" creationId="{03A9A5A3-F60B-4187-B4C9-4BE21C2EE1FC}"/>
          </ac:picMkLst>
        </pc:picChg>
        <pc:picChg chg="add mod">
          <ac:chgData name="Regina Shelton" userId="c13a43dc-1bd6-4ecb-af66-5bbda367f1d7" providerId="ADAL" clId="{0ABF30E1-CC10-4268-9491-F7D0668292FD}" dt="2023-07-24T16:37:42.160" v="5947" actId="1076"/>
          <ac:picMkLst>
            <pc:docMk/>
            <pc:sldMk cId="364777091" sldId="283"/>
            <ac:picMk id="12" creationId="{02078DB6-BF2E-47FF-A6F9-E8B9169B4EE0}"/>
          </ac:picMkLst>
        </pc:picChg>
        <pc:picChg chg="add mod">
          <ac:chgData name="Regina Shelton" userId="c13a43dc-1bd6-4ecb-af66-5bbda367f1d7" providerId="ADAL" clId="{0ABF30E1-CC10-4268-9491-F7D0668292FD}" dt="2023-07-24T16:37:43.503" v="5948" actId="1076"/>
          <ac:picMkLst>
            <pc:docMk/>
            <pc:sldMk cId="364777091" sldId="283"/>
            <ac:picMk id="13" creationId="{D849E62F-FB0B-4D42-BEA1-88AA2F4AF8A2}"/>
          </ac:picMkLst>
        </pc:picChg>
        <pc:picChg chg="add mod">
          <ac:chgData name="Regina Shelton" userId="c13a43dc-1bd6-4ecb-af66-5bbda367f1d7" providerId="ADAL" clId="{0ABF30E1-CC10-4268-9491-F7D0668292FD}" dt="2023-07-24T16:37:44.888" v="5949" actId="1076"/>
          <ac:picMkLst>
            <pc:docMk/>
            <pc:sldMk cId="364777091" sldId="283"/>
            <ac:picMk id="14" creationId="{87FDC124-3407-4280-800B-C0F74718102D}"/>
          </ac:picMkLst>
        </pc:picChg>
        <pc:picChg chg="del mod">
          <ac:chgData name="Regina Shelton" userId="c13a43dc-1bd6-4ecb-af66-5bbda367f1d7" providerId="ADAL" clId="{0ABF30E1-CC10-4268-9491-F7D0668292FD}" dt="2023-07-24T16:37:13.762" v="5934" actId="478"/>
          <ac:picMkLst>
            <pc:docMk/>
            <pc:sldMk cId="364777091" sldId="283"/>
            <ac:picMk id="17" creationId="{7C1D84C1-55B0-0281-FD31-8DCCCBE23175}"/>
          </ac:picMkLst>
        </pc:picChg>
        <pc:picChg chg="del">
          <ac:chgData name="Regina Shelton" userId="c13a43dc-1bd6-4ecb-af66-5bbda367f1d7" providerId="ADAL" clId="{0ABF30E1-CC10-4268-9491-F7D0668292FD}" dt="2023-07-24T16:37:15.332" v="5936" actId="478"/>
          <ac:picMkLst>
            <pc:docMk/>
            <pc:sldMk cId="364777091" sldId="283"/>
            <ac:picMk id="18" creationId="{C59EAA28-3965-4B33-35E5-EE654ACE7379}"/>
          </ac:picMkLst>
        </pc:picChg>
        <pc:picChg chg="del">
          <ac:chgData name="Regina Shelton" userId="c13a43dc-1bd6-4ecb-af66-5bbda367f1d7" providerId="ADAL" clId="{0ABF30E1-CC10-4268-9491-F7D0668292FD}" dt="2023-07-24T16:37:14.509" v="5935" actId="478"/>
          <ac:picMkLst>
            <pc:docMk/>
            <pc:sldMk cId="364777091" sldId="283"/>
            <ac:picMk id="19" creationId="{7718163B-397A-4F68-F783-50100B260FBD}"/>
          </ac:picMkLst>
        </pc:picChg>
      </pc:sldChg>
      <pc:sldChg chg="addSp modSp mod modShow">
        <pc:chgData name="Regina Shelton" userId="c13a43dc-1bd6-4ecb-af66-5bbda367f1d7" providerId="ADAL" clId="{0ABF30E1-CC10-4268-9491-F7D0668292FD}" dt="2023-07-24T17:11:09.323" v="7204" actId="255"/>
        <pc:sldMkLst>
          <pc:docMk/>
          <pc:sldMk cId="1137448536" sldId="284"/>
        </pc:sldMkLst>
        <pc:spChg chg="mod">
          <ac:chgData name="Regina Shelton" userId="c13a43dc-1bd6-4ecb-af66-5bbda367f1d7" providerId="ADAL" clId="{0ABF30E1-CC10-4268-9491-F7D0668292FD}" dt="2023-07-24T16:43:07.990" v="5978" actId="20577"/>
          <ac:spMkLst>
            <pc:docMk/>
            <pc:sldMk cId="1137448536" sldId="284"/>
            <ac:spMk id="2" creationId="{AAC6559C-9075-98AC-A197-48CE63565750}"/>
          </ac:spMkLst>
        </pc:spChg>
        <pc:spChg chg="add mod">
          <ac:chgData name="Regina Shelton" userId="c13a43dc-1bd6-4ecb-af66-5bbda367f1d7" providerId="ADAL" clId="{0ABF30E1-CC10-4268-9491-F7D0668292FD}" dt="2023-07-24T17:11:09.323" v="7204" actId="255"/>
          <ac:spMkLst>
            <pc:docMk/>
            <pc:sldMk cId="1137448536" sldId="284"/>
            <ac:spMk id="6" creationId="{65F68947-6178-41F8-8119-E12A6D503D25}"/>
          </ac:spMkLst>
        </pc:spChg>
      </pc:sldChg>
      <pc:sldChg chg="modSp mod modShow">
        <pc:chgData name="Regina Shelton" userId="c13a43dc-1bd6-4ecb-af66-5bbda367f1d7" providerId="ADAL" clId="{0ABF30E1-CC10-4268-9491-F7D0668292FD}" dt="2023-07-24T17:10:24.399" v="7198" actId="255"/>
        <pc:sldMkLst>
          <pc:docMk/>
          <pc:sldMk cId="2678822098" sldId="285"/>
        </pc:sldMkLst>
        <pc:spChg chg="mod">
          <ac:chgData name="Regina Shelton" userId="c13a43dc-1bd6-4ecb-af66-5bbda367f1d7" providerId="ADAL" clId="{0ABF30E1-CC10-4268-9491-F7D0668292FD}" dt="2023-07-24T17:10:24.399" v="7198" actId="255"/>
          <ac:spMkLst>
            <pc:docMk/>
            <pc:sldMk cId="2678822098" sldId="285"/>
            <ac:spMk id="6" creationId="{5EFCDBC9-5E0A-6975-23D1-8DB6200C4F67}"/>
          </ac:spMkLst>
        </pc:spChg>
      </pc:sldChg>
      <pc:sldChg chg="modSp mod modShow">
        <pc:chgData name="Regina Shelton" userId="c13a43dc-1bd6-4ecb-af66-5bbda367f1d7" providerId="ADAL" clId="{0ABF30E1-CC10-4268-9491-F7D0668292FD}" dt="2023-07-24T17:10:29.457" v="7199" actId="255"/>
        <pc:sldMkLst>
          <pc:docMk/>
          <pc:sldMk cId="3244351012" sldId="286"/>
        </pc:sldMkLst>
        <pc:spChg chg="mod">
          <ac:chgData name="Regina Shelton" userId="c13a43dc-1bd6-4ecb-af66-5bbda367f1d7" providerId="ADAL" clId="{0ABF30E1-CC10-4268-9491-F7D0668292FD}" dt="2023-07-24T17:10:29.457" v="7199" actId="255"/>
          <ac:spMkLst>
            <pc:docMk/>
            <pc:sldMk cId="3244351012" sldId="286"/>
            <ac:spMk id="7" creationId="{DAF6B8BD-05DB-5A85-4148-0705D64B59EB}"/>
          </ac:spMkLst>
        </pc:spChg>
      </pc:sldChg>
      <pc:sldChg chg="mod modShow">
        <pc:chgData name="Regina Shelton" userId="c13a43dc-1bd6-4ecb-af66-5bbda367f1d7" providerId="ADAL" clId="{0ABF30E1-CC10-4268-9491-F7D0668292FD}" dt="2023-07-24T16:52:07.925" v="6847" actId="729"/>
        <pc:sldMkLst>
          <pc:docMk/>
          <pc:sldMk cId="3344744079" sldId="287"/>
        </pc:sldMkLst>
      </pc:sldChg>
      <pc:sldChg chg="addSp delSp add del setBg delDesignElem">
        <pc:chgData name="Regina Shelton" userId="c13a43dc-1bd6-4ecb-af66-5bbda367f1d7" providerId="ADAL" clId="{0ABF30E1-CC10-4268-9491-F7D0668292FD}" dt="2023-07-14T15:03:56.908" v="1379"/>
        <pc:sldMkLst>
          <pc:docMk/>
          <pc:sldMk cId="3333900241" sldId="288"/>
        </pc:sldMkLst>
        <pc:spChg chg="add del">
          <ac:chgData name="Regina Shelton" userId="c13a43dc-1bd6-4ecb-af66-5bbda367f1d7" providerId="ADAL" clId="{0ABF30E1-CC10-4268-9491-F7D0668292FD}" dt="2023-07-14T15:03:56.908" v="1379"/>
          <ac:spMkLst>
            <pc:docMk/>
            <pc:sldMk cId="3333900241" sldId="288"/>
            <ac:spMk id="8" creationId="{DFF2AC85-FAA0-4844-813F-83C04D7382E2}"/>
          </ac:spMkLst>
        </pc:spChg>
        <pc:spChg chg="add del">
          <ac:chgData name="Regina Shelton" userId="c13a43dc-1bd6-4ecb-af66-5bbda367f1d7" providerId="ADAL" clId="{0ABF30E1-CC10-4268-9491-F7D0668292FD}" dt="2023-07-14T15:03:56.908" v="1379"/>
          <ac:spMkLst>
            <pc:docMk/>
            <pc:sldMk cId="3333900241" sldId="288"/>
            <ac:spMk id="10" creationId="{89CC0F1E-BAA2-47B1-8F83-7ECB9FD9E009}"/>
          </ac:spMkLst>
        </pc:spChg>
      </pc:sldChg>
      <pc:sldChg chg="modSp mod modShow modNotesTx">
        <pc:chgData name="Regina Shelton" userId="c13a43dc-1bd6-4ecb-af66-5bbda367f1d7" providerId="ADAL" clId="{0ABF30E1-CC10-4268-9491-F7D0668292FD}" dt="2023-07-24T16:58:33.311" v="7190" actId="255"/>
        <pc:sldMkLst>
          <pc:docMk/>
          <pc:sldMk cId="3348037295" sldId="288"/>
        </pc:sldMkLst>
        <pc:spChg chg="mod">
          <ac:chgData name="Regina Shelton" userId="c13a43dc-1bd6-4ecb-af66-5bbda367f1d7" providerId="ADAL" clId="{0ABF30E1-CC10-4268-9491-F7D0668292FD}" dt="2023-07-24T16:58:33.311" v="7190" actId="255"/>
          <ac:spMkLst>
            <pc:docMk/>
            <pc:sldMk cId="3348037295" sldId="288"/>
            <ac:spMk id="3" creationId="{162A1C3A-E2CF-B2C6-248D-D20185DDFCD0}"/>
          </ac:spMkLst>
        </pc:spChg>
      </pc:sldChg>
      <pc:sldChg chg="addSp delSp add del setBg delDesignElem">
        <pc:chgData name="Regina Shelton" userId="c13a43dc-1bd6-4ecb-af66-5bbda367f1d7" providerId="ADAL" clId="{0ABF30E1-CC10-4268-9491-F7D0668292FD}" dt="2023-07-14T20:04:30.580" v="1899"/>
        <pc:sldMkLst>
          <pc:docMk/>
          <pc:sldMk cId="185035911" sldId="289"/>
        </pc:sldMkLst>
        <pc:spChg chg="add del">
          <ac:chgData name="Regina Shelton" userId="c13a43dc-1bd6-4ecb-af66-5bbda367f1d7" providerId="ADAL" clId="{0ABF30E1-CC10-4268-9491-F7D0668292FD}" dt="2023-07-14T20:04:30.580" v="1899"/>
          <ac:spMkLst>
            <pc:docMk/>
            <pc:sldMk cId="185035911" sldId="289"/>
            <ac:spMk id="8" creationId="{DFF2AC85-FAA0-4844-813F-83C04D7382E2}"/>
          </ac:spMkLst>
        </pc:spChg>
        <pc:spChg chg="add del">
          <ac:chgData name="Regina Shelton" userId="c13a43dc-1bd6-4ecb-af66-5bbda367f1d7" providerId="ADAL" clId="{0ABF30E1-CC10-4268-9491-F7D0668292FD}" dt="2023-07-14T20:04:30.580" v="1899"/>
          <ac:spMkLst>
            <pc:docMk/>
            <pc:sldMk cId="185035911" sldId="289"/>
            <ac:spMk id="10" creationId="{89CC0F1E-BAA2-47B1-8F83-7ECB9FD9E009}"/>
          </ac:spMkLst>
        </pc:spChg>
      </pc:sldChg>
      <pc:sldChg chg="addSp delSp modSp mod ord modShow addCm delCm modNotesTx">
        <pc:chgData name="Regina Shelton" userId="c13a43dc-1bd6-4ecb-af66-5bbda367f1d7" providerId="ADAL" clId="{0ABF30E1-CC10-4268-9491-F7D0668292FD}" dt="2023-07-24T17:13:47.267" v="7286" actId="13822"/>
        <pc:sldMkLst>
          <pc:docMk/>
          <pc:sldMk cId="294148587" sldId="289"/>
        </pc:sldMkLst>
        <pc:spChg chg="mod">
          <ac:chgData name="Regina Shelton" userId="c13a43dc-1bd6-4ecb-af66-5bbda367f1d7" providerId="ADAL" clId="{0ABF30E1-CC10-4268-9491-F7D0668292FD}" dt="2023-07-14T20:04:48.955" v="1928" actId="20577"/>
          <ac:spMkLst>
            <pc:docMk/>
            <pc:sldMk cId="294148587" sldId="289"/>
            <ac:spMk id="2" creationId="{AAC6559C-9075-98AC-A197-48CE63565750}"/>
          </ac:spMkLst>
        </pc:spChg>
        <pc:spChg chg="add mod">
          <ac:chgData name="Regina Shelton" userId="c13a43dc-1bd6-4ecb-af66-5bbda367f1d7" providerId="ADAL" clId="{0ABF30E1-CC10-4268-9491-F7D0668292FD}" dt="2023-07-24T17:13:47.267" v="7286" actId="13822"/>
          <ac:spMkLst>
            <pc:docMk/>
            <pc:sldMk cId="294148587" sldId="289"/>
            <ac:spMk id="3" creationId="{3EAE6084-0DDB-4C26-B6FB-A5D7A2AB20C5}"/>
          </ac:spMkLst>
        </pc:spChg>
        <pc:spChg chg="add del">
          <ac:chgData name="Regina Shelton" userId="c13a43dc-1bd6-4ecb-af66-5bbda367f1d7" providerId="ADAL" clId="{0ABF30E1-CC10-4268-9491-F7D0668292FD}" dt="2023-07-24T17:13:38.553" v="7285" actId="11529"/>
          <ac:spMkLst>
            <pc:docMk/>
            <pc:sldMk cId="294148587" sldId="289"/>
            <ac:spMk id="4" creationId="{59913C5A-7C8E-45E7-9DC4-9B2B64A88C83}"/>
          </ac:spMkLst>
        </pc:spChg>
        <pc:spChg chg="del mod">
          <ac:chgData name="Regina Shelton" userId="c13a43dc-1bd6-4ecb-af66-5bbda367f1d7" providerId="ADAL" clId="{0ABF30E1-CC10-4268-9491-F7D0668292FD}" dt="2023-07-14T20:29:03.361" v="3013" actId="478"/>
          <ac:spMkLst>
            <pc:docMk/>
            <pc:sldMk cId="294148587" sldId="289"/>
            <ac:spMk id="6" creationId="{9F95637C-3139-F044-0F8A-D750EE54D0E7}"/>
          </ac:spMkLst>
        </pc:spChg>
        <pc:spChg chg="del mod">
          <ac:chgData name="Regina Shelton" userId="c13a43dc-1bd6-4ecb-af66-5bbda367f1d7" providerId="ADAL" clId="{0ABF30E1-CC10-4268-9491-F7D0668292FD}" dt="2023-07-14T20:27:24.324" v="2984" actId="478"/>
          <ac:spMkLst>
            <pc:docMk/>
            <pc:sldMk cId="294148587" sldId="289"/>
            <ac:spMk id="7" creationId="{4CC62720-7F0D-24E0-2A4E-68EB541CCA8B}"/>
          </ac:spMkLst>
        </pc:spChg>
        <pc:spChg chg="del mod">
          <ac:chgData name="Regina Shelton" userId="c13a43dc-1bd6-4ecb-af66-5bbda367f1d7" providerId="ADAL" clId="{0ABF30E1-CC10-4268-9491-F7D0668292FD}" dt="2023-07-14T20:29:03.361" v="3013" actId="478"/>
          <ac:spMkLst>
            <pc:docMk/>
            <pc:sldMk cId="294148587" sldId="289"/>
            <ac:spMk id="9" creationId="{1ACBDD18-4803-FA94-70CC-91267610745C}"/>
          </ac:spMkLst>
        </pc:spChg>
        <pc:spChg chg="del mod">
          <ac:chgData name="Regina Shelton" userId="c13a43dc-1bd6-4ecb-af66-5bbda367f1d7" providerId="ADAL" clId="{0ABF30E1-CC10-4268-9491-F7D0668292FD}" dt="2023-07-14T20:29:03.361" v="3013" actId="478"/>
          <ac:spMkLst>
            <pc:docMk/>
            <pc:sldMk cId="294148587" sldId="289"/>
            <ac:spMk id="11" creationId="{E079A3B0-E793-CEF2-128E-015A36F552D7}"/>
          </ac:spMkLst>
        </pc:spChg>
        <pc:spChg chg="del mod">
          <ac:chgData name="Regina Shelton" userId="c13a43dc-1bd6-4ecb-af66-5bbda367f1d7" providerId="ADAL" clId="{0ABF30E1-CC10-4268-9491-F7D0668292FD}" dt="2023-07-14T20:15:09.190" v="2292" actId="478"/>
          <ac:spMkLst>
            <pc:docMk/>
            <pc:sldMk cId="294148587" sldId="289"/>
            <ac:spMk id="12" creationId="{C3D420C4-E30D-5FAD-00BA-E4F70D1DAC59}"/>
          </ac:spMkLst>
        </pc:spChg>
        <pc:spChg chg="del mod">
          <ac:chgData name="Regina Shelton" userId="c13a43dc-1bd6-4ecb-af66-5bbda367f1d7" providerId="ADAL" clId="{0ABF30E1-CC10-4268-9491-F7D0668292FD}" dt="2023-07-14T20:15:15.019" v="2294" actId="478"/>
          <ac:spMkLst>
            <pc:docMk/>
            <pc:sldMk cId="294148587" sldId="289"/>
            <ac:spMk id="13" creationId="{A0DB688E-AECA-A0ED-59EF-4EABD9394EE0}"/>
          </ac:spMkLst>
        </pc:spChg>
        <pc:spChg chg="del mod">
          <ac:chgData name="Regina Shelton" userId="c13a43dc-1bd6-4ecb-af66-5bbda367f1d7" providerId="ADAL" clId="{0ABF30E1-CC10-4268-9491-F7D0668292FD}" dt="2023-07-14T20:15:21.849" v="2296" actId="478"/>
          <ac:spMkLst>
            <pc:docMk/>
            <pc:sldMk cId="294148587" sldId="289"/>
            <ac:spMk id="14" creationId="{ED1A7BB3-B3D8-822D-5BE1-60FD606DFA79}"/>
          </ac:spMkLst>
        </pc:spChg>
        <pc:spChg chg="add del mod">
          <ac:chgData name="Regina Shelton" userId="c13a43dc-1bd6-4ecb-af66-5bbda367f1d7" providerId="ADAL" clId="{0ABF30E1-CC10-4268-9491-F7D0668292FD}" dt="2023-07-14T20:29:03.361" v="3013" actId="478"/>
          <ac:spMkLst>
            <pc:docMk/>
            <pc:sldMk cId="294148587" sldId="289"/>
            <ac:spMk id="18" creationId="{3BB81D84-684C-45DC-8566-B2B8D8F2162C}"/>
          </ac:spMkLst>
        </pc:spChg>
        <pc:spChg chg="add del mod">
          <ac:chgData name="Regina Shelton" userId="c13a43dc-1bd6-4ecb-af66-5bbda367f1d7" providerId="ADAL" clId="{0ABF30E1-CC10-4268-9491-F7D0668292FD}" dt="2023-07-14T20:15:25.625" v="2298" actId="478"/>
          <ac:spMkLst>
            <pc:docMk/>
            <pc:sldMk cId="294148587" sldId="289"/>
            <ac:spMk id="19" creationId="{A3D0DEDE-0AC3-406B-BA41-66A990E30147}"/>
          </ac:spMkLst>
        </pc:spChg>
        <pc:spChg chg="add del mod">
          <ac:chgData name="Regina Shelton" userId="c13a43dc-1bd6-4ecb-af66-5bbda367f1d7" providerId="ADAL" clId="{0ABF30E1-CC10-4268-9491-F7D0668292FD}" dt="2023-07-14T20:29:03.361" v="3013" actId="478"/>
          <ac:spMkLst>
            <pc:docMk/>
            <pc:sldMk cId="294148587" sldId="289"/>
            <ac:spMk id="20" creationId="{6F046932-EA8F-41E8-B777-150A6AA52468}"/>
          </ac:spMkLst>
        </pc:spChg>
        <pc:spChg chg="add del mod">
          <ac:chgData name="Regina Shelton" userId="c13a43dc-1bd6-4ecb-af66-5bbda367f1d7" providerId="ADAL" clId="{0ABF30E1-CC10-4268-9491-F7D0668292FD}" dt="2023-07-14T20:15:26.503" v="2299" actId="478"/>
          <ac:spMkLst>
            <pc:docMk/>
            <pc:sldMk cId="294148587" sldId="289"/>
            <ac:spMk id="21" creationId="{90C790A4-3DD5-4BC4-B769-12D6C869DA60}"/>
          </ac:spMkLst>
        </pc:spChg>
        <pc:spChg chg="add del mod">
          <ac:chgData name="Regina Shelton" userId="c13a43dc-1bd6-4ecb-af66-5bbda367f1d7" providerId="ADAL" clId="{0ABF30E1-CC10-4268-9491-F7D0668292FD}" dt="2023-07-14T20:28:10.708" v="3005" actId="478"/>
          <ac:spMkLst>
            <pc:docMk/>
            <pc:sldMk cId="294148587" sldId="289"/>
            <ac:spMk id="22" creationId="{D930391D-E323-4FA4-AD6A-53E82C3C7C4A}"/>
          </ac:spMkLst>
        </pc:spChg>
        <pc:spChg chg="add del mod">
          <ac:chgData name="Regina Shelton" userId="c13a43dc-1bd6-4ecb-af66-5bbda367f1d7" providerId="ADAL" clId="{0ABF30E1-CC10-4268-9491-F7D0668292FD}" dt="2023-07-14T20:15:38.263" v="2303" actId="478"/>
          <ac:spMkLst>
            <pc:docMk/>
            <pc:sldMk cId="294148587" sldId="289"/>
            <ac:spMk id="23" creationId="{16D7A13F-25DB-4684-82E5-98D64B9C0B9B}"/>
          </ac:spMkLst>
        </pc:spChg>
        <pc:spChg chg="add mod">
          <ac:chgData name="Regina Shelton" userId="c13a43dc-1bd6-4ecb-af66-5bbda367f1d7" providerId="ADAL" clId="{0ABF30E1-CC10-4268-9491-F7D0668292FD}" dt="2023-07-24T16:11:44.507" v="5443" actId="208"/>
          <ac:spMkLst>
            <pc:docMk/>
            <pc:sldMk cId="294148587" sldId="289"/>
            <ac:spMk id="26" creationId="{9F0AFEAE-EC2B-490A-A234-59387708D50D}"/>
          </ac:spMkLst>
        </pc:spChg>
        <pc:graphicFrameChg chg="add mod modGraphic">
          <ac:chgData name="Regina Shelton" userId="c13a43dc-1bd6-4ecb-af66-5bbda367f1d7" providerId="ADAL" clId="{0ABF30E1-CC10-4268-9491-F7D0668292FD}" dt="2023-07-24T16:23:47.377" v="5651"/>
          <ac:graphicFrameMkLst>
            <pc:docMk/>
            <pc:sldMk cId="294148587" sldId="289"/>
            <ac:graphicFrameMk id="5" creationId="{A807F2F3-B77F-4889-953D-8F02CD2CDF7C}"/>
          </ac:graphicFrameMkLst>
        </pc:graphicFrameChg>
        <pc:graphicFrameChg chg="add mod modGraphic">
          <ac:chgData name="Regina Shelton" userId="c13a43dc-1bd6-4ecb-af66-5bbda367f1d7" providerId="ADAL" clId="{0ABF30E1-CC10-4268-9491-F7D0668292FD}" dt="2023-07-14T21:37:36.634" v="4346" actId="1076"/>
          <ac:graphicFrameMkLst>
            <pc:docMk/>
            <pc:sldMk cId="294148587" sldId="289"/>
            <ac:graphicFrameMk id="27" creationId="{CD100232-E6A0-42F7-8592-D3BAC2489E6C}"/>
          </ac:graphicFrameMkLst>
        </pc:graphicFrameChg>
        <pc:graphicFrameChg chg="add mod modGraphic">
          <ac:chgData name="Regina Shelton" userId="c13a43dc-1bd6-4ecb-af66-5bbda367f1d7" providerId="ADAL" clId="{0ABF30E1-CC10-4268-9491-F7D0668292FD}" dt="2023-07-24T16:10:09.849" v="5403"/>
          <ac:graphicFrameMkLst>
            <pc:docMk/>
            <pc:sldMk cId="294148587" sldId="289"/>
            <ac:graphicFrameMk id="28" creationId="{93C0BBCE-11A5-4844-AFE1-557E8CBC965E}"/>
          </ac:graphicFrameMkLst>
        </pc:graphicFrameChg>
        <pc:picChg chg="del">
          <ac:chgData name="Regina Shelton" userId="c13a43dc-1bd6-4ecb-af66-5bbda367f1d7" providerId="ADAL" clId="{0ABF30E1-CC10-4268-9491-F7D0668292FD}" dt="2023-07-14T20:29:46.876" v="3036" actId="478"/>
          <ac:picMkLst>
            <pc:docMk/>
            <pc:sldMk cId="294148587" sldId="289"/>
            <ac:picMk id="15" creationId="{9B7F4364-6A5C-60AD-196C-3799A248BD38}"/>
          </ac:picMkLst>
        </pc:picChg>
        <pc:picChg chg="del">
          <ac:chgData name="Regina Shelton" userId="c13a43dc-1bd6-4ecb-af66-5bbda367f1d7" providerId="ADAL" clId="{0ABF30E1-CC10-4268-9491-F7D0668292FD}" dt="2023-07-14T20:29:46.274" v="3035" actId="478"/>
          <ac:picMkLst>
            <pc:docMk/>
            <pc:sldMk cId="294148587" sldId="289"/>
            <ac:picMk id="16" creationId="{87C7B850-0B5E-AE1A-2912-008D7422B4C1}"/>
          </ac:picMkLst>
        </pc:picChg>
        <pc:picChg chg="add del">
          <ac:chgData name="Regina Shelton" userId="c13a43dc-1bd6-4ecb-af66-5bbda367f1d7" providerId="ADAL" clId="{0ABF30E1-CC10-4268-9491-F7D0668292FD}" dt="2023-07-14T20:34:54.982" v="3054" actId="22"/>
          <ac:picMkLst>
            <pc:docMk/>
            <pc:sldMk cId="294148587" sldId="289"/>
            <ac:picMk id="25" creationId="{BF584008-F243-4D47-A865-A9F64D4C015F}"/>
          </ac:picMkLst>
        </pc:picChg>
      </pc:sldChg>
      <pc:sldChg chg="modSp del mod modShow">
        <pc:chgData name="Regina Shelton" userId="c13a43dc-1bd6-4ecb-af66-5bbda367f1d7" providerId="ADAL" clId="{0ABF30E1-CC10-4268-9491-F7D0668292FD}" dt="2023-07-24T15:59:10.280" v="5367" actId="47"/>
        <pc:sldMkLst>
          <pc:docMk/>
          <pc:sldMk cId="658894794" sldId="290"/>
        </pc:sldMkLst>
        <pc:spChg chg="mod">
          <ac:chgData name="Regina Shelton" userId="c13a43dc-1bd6-4ecb-af66-5bbda367f1d7" providerId="ADAL" clId="{0ABF30E1-CC10-4268-9491-F7D0668292FD}" dt="2023-07-14T20:38:33.429" v="3085" actId="20577"/>
          <ac:spMkLst>
            <pc:docMk/>
            <pc:sldMk cId="658894794" sldId="290"/>
            <ac:spMk id="2" creationId="{AAC6559C-9075-98AC-A197-48CE63565750}"/>
          </ac:spMkLst>
        </pc:spChg>
        <pc:graphicFrameChg chg="mod">
          <ac:chgData name="Regina Shelton" userId="c13a43dc-1bd6-4ecb-af66-5bbda367f1d7" providerId="ADAL" clId="{0ABF30E1-CC10-4268-9491-F7D0668292FD}" dt="2023-07-14T21:08:11.995" v="3765" actId="1076"/>
          <ac:graphicFrameMkLst>
            <pc:docMk/>
            <pc:sldMk cId="658894794" sldId="290"/>
            <ac:graphicFrameMk id="5" creationId="{A807F2F3-B77F-4889-953D-8F02CD2CDF7C}"/>
          </ac:graphicFrameMkLst>
        </pc:graphicFrameChg>
      </pc:sldChg>
      <pc:sldChg chg="addSp delSp modSp mod modShow modNotesTx">
        <pc:chgData name="Regina Shelton" userId="c13a43dc-1bd6-4ecb-af66-5bbda367f1d7" providerId="ADAL" clId="{0ABF30E1-CC10-4268-9491-F7D0668292FD}" dt="2023-07-24T17:13:10.837" v="7282" actId="729"/>
        <pc:sldMkLst>
          <pc:docMk/>
          <pc:sldMk cId="2847478739" sldId="291"/>
        </pc:sldMkLst>
        <pc:spChg chg="mod">
          <ac:chgData name="Regina Shelton" userId="c13a43dc-1bd6-4ecb-af66-5bbda367f1d7" providerId="ADAL" clId="{0ABF30E1-CC10-4268-9491-F7D0668292FD}" dt="2023-07-14T21:42:07.305" v="4402" actId="20577"/>
          <ac:spMkLst>
            <pc:docMk/>
            <pc:sldMk cId="2847478739" sldId="291"/>
            <ac:spMk id="2" creationId="{AAC6559C-9075-98AC-A197-48CE63565750}"/>
          </ac:spMkLst>
        </pc:spChg>
        <pc:graphicFrameChg chg="add mod modGraphic">
          <ac:chgData name="Regina Shelton" userId="c13a43dc-1bd6-4ecb-af66-5bbda367f1d7" providerId="ADAL" clId="{0ABF30E1-CC10-4268-9491-F7D0668292FD}" dt="2023-07-14T21:41:28.151" v="4351" actId="14100"/>
          <ac:graphicFrameMkLst>
            <pc:docMk/>
            <pc:sldMk cId="2847478739" sldId="291"/>
            <ac:graphicFrameMk id="3" creationId="{3EE43088-83A3-4F8A-BB7E-AC522257BABF}"/>
          </ac:graphicFrameMkLst>
        </pc:graphicFrameChg>
        <pc:graphicFrameChg chg="del mod">
          <ac:chgData name="Regina Shelton" userId="c13a43dc-1bd6-4ecb-af66-5bbda367f1d7" providerId="ADAL" clId="{0ABF30E1-CC10-4268-9491-F7D0668292FD}" dt="2023-07-14T20:59:40.029" v="3655" actId="478"/>
          <ac:graphicFrameMkLst>
            <pc:docMk/>
            <pc:sldMk cId="2847478739" sldId="291"/>
            <ac:graphicFrameMk id="5" creationId="{A807F2F3-B77F-4889-953D-8F02CD2CDF7C}"/>
          </ac:graphicFrameMkLst>
        </pc:graphicFrameChg>
      </pc:sldChg>
      <pc:sldChg chg="modSp mod modShow modNotesTx">
        <pc:chgData name="Regina Shelton" userId="c13a43dc-1bd6-4ecb-af66-5bbda367f1d7" providerId="ADAL" clId="{0ABF30E1-CC10-4268-9491-F7D0668292FD}" dt="2023-07-24T16:58:50.248" v="7192" actId="255"/>
        <pc:sldMkLst>
          <pc:docMk/>
          <pc:sldMk cId="3710838031" sldId="292"/>
        </pc:sldMkLst>
        <pc:spChg chg="mod">
          <ac:chgData name="Regina Shelton" userId="c13a43dc-1bd6-4ecb-af66-5bbda367f1d7" providerId="ADAL" clId="{0ABF30E1-CC10-4268-9491-F7D0668292FD}" dt="2023-07-24T16:58:50.248" v="7192" actId="255"/>
          <ac:spMkLst>
            <pc:docMk/>
            <pc:sldMk cId="3710838031" sldId="292"/>
            <ac:spMk id="3" creationId="{162A1C3A-E2CF-B2C6-248D-D20185DDFCD0}"/>
          </ac:spMkLst>
        </pc:spChg>
      </pc:sldChg>
    </pc:docChg>
  </pc:docChgLst>
</pc:chgInfo>
</file>

<file path=ppt/diagrams/_rels/data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 Id="rId5" Type="http://schemas.openxmlformats.org/officeDocument/2006/relationships/image" Target="../media/image6.png"/><Relationship Id="rId4" Type="http://schemas.openxmlformats.org/officeDocument/2006/relationships/image" Target="../media/image5.png"/></Relationships>
</file>

<file path=ppt/diagrams/_rels/drawing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 Id="rId5" Type="http://schemas.openxmlformats.org/officeDocument/2006/relationships/image" Target="../media/image6.png"/><Relationship Id="rId4" Type="http://schemas.openxmlformats.org/officeDocument/2006/relationships/image" Target="../media/image5.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0B91E72-9F9F-44C9-9B9B-3EDFC9B3E39D}" type="doc">
      <dgm:prSet loTypeId="urn:microsoft.com/office/officeart/2005/8/layout/lProcess1" loCatId="process" qsTypeId="urn:microsoft.com/office/officeart/2005/8/quickstyle/simple1" qsCatId="simple" csTypeId="urn:microsoft.com/office/officeart/2005/8/colors/accent1_2" csCatId="accent1" phldr="1"/>
      <dgm:spPr/>
      <dgm:t>
        <a:bodyPr/>
        <a:lstStyle/>
        <a:p>
          <a:endParaRPr lang="en-US"/>
        </a:p>
      </dgm:t>
    </dgm:pt>
    <dgm:pt modelId="{7F6754DC-141F-43CD-AE66-3EE5FF591F89}">
      <dgm:prSet phldrT="[Text]"/>
      <dgm:spPr/>
      <dgm:t>
        <a:bodyPr/>
        <a:lstStyle/>
        <a:p>
          <a:r>
            <a:rPr lang="en-US" dirty="0"/>
            <a:t>InfoSec Policy Exception Process Flow Overview</a:t>
          </a:r>
        </a:p>
      </dgm:t>
    </dgm:pt>
    <dgm:pt modelId="{309B1081-020C-4E66-BCB7-17E54DEAF84A}" type="parTrans" cxnId="{500A915C-F2C9-427F-9B33-7C112A6D11CE}">
      <dgm:prSet/>
      <dgm:spPr/>
      <dgm:t>
        <a:bodyPr/>
        <a:lstStyle/>
        <a:p>
          <a:endParaRPr lang="en-US"/>
        </a:p>
      </dgm:t>
    </dgm:pt>
    <dgm:pt modelId="{C7B23E1E-8D93-4F4A-8DBF-D6B65977E343}" type="sibTrans" cxnId="{500A915C-F2C9-427F-9B33-7C112A6D11CE}">
      <dgm:prSet/>
      <dgm:spPr/>
      <dgm:t>
        <a:bodyPr/>
        <a:lstStyle/>
        <a:p>
          <a:endParaRPr lang="en-US"/>
        </a:p>
      </dgm:t>
    </dgm:pt>
    <dgm:pt modelId="{3EBA7BE5-284F-443E-B0B2-70C147A9A486}">
      <dgm:prSet phldrT="[Text]" custT="1"/>
      <dgm:spPr>
        <a:solidFill>
          <a:srgbClr val="4472C4">
            <a:alpha val="90000"/>
            <a:tint val="40000"/>
            <a:hueOff val="0"/>
            <a:satOff val="0"/>
            <a:lumOff val="0"/>
            <a:alphaOff val="0"/>
          </a:srgbClr>
        </a:solidFill>
        <a:ln w="12700" cap="flat" cmpd="sng" algn="ctr">
          <a:solidFill>
            <a:srgbClr val="4472C4">
              <a:alpha val="90000"/>
              <a:tint val="40000"/>
              <a:hueOff val="0"/>
              <a:satOff val="0"/>
              <a:lumOff val="0"/>
              <a:alphaOff val="0"/>
            </a:srgbClr>
          </a:solidFill>
          <a:prstDash val="solid"/>
          <a:miter lim="800000"/>
        </a:ln>
        <a:effectLst/>
      </dgm:spPr>
      <dgm:t>
        <a:bodyPr spcFirstLastPara="0" vert="horz" wrap="square" lIns="16510" tIns="16510" rIns="16510" bIns="16510" numCol="1" spcCol="1270" anchor="ctr" anchorCtr="0"/>
        <a:lstStyle/>
        <a:p>
          <a:pPr marL="0" lvl="0" indent="0" algn="ctr" defTabSz="577850">
            <a:lnSpc>
              <a:spcPct val="90000"/>
            </a:lnSpc>
            <a:spcBef>
              <a:spcPct val="0"/>
            </a:spcBef>
            <a:spcAft>
              <a:spcPct val="35000"/>
            </a:spcAft>
            <a:buNone/>
          </a:pPr>
          <a:r>
            <a:rPr lang="en-US" sz="1200" b="1" kern="1200" dirty="0">
              <a:solidFill>
                <a:prstClr val="black">
                  <a:hueOff val="0"/>
                  <a:satOff val="0"/>
                  <a:lumOff val="0"/>
                  <a:alphaOff val="0"/>
                </a:prstClr>
              </a:solidFill>
              <a:latin typeface="Calibri" panose="020F0502020204030204"/>
              <a:ea typeface="+mn-ea"/>
              <a:cs typeface="+mn-cs"/>
            </a:rPr>
            <a:t>Issue Raised</a:t>
          </a:r>
          <a:r>
            <a:rPr lang="en-US" sz="1200" b="0" kern="1200" dirty="0">
              <a:solidFill>
                <a:prstClr val="black">
                  <a:hueOff val="0"/>
                  <a:satOff val="0"/>
                  <a:lumOff val="0"/>
                  <a:alphaOff val="0"/>
                </a:prstClr>
              </a:solidFill>
              <a:latin typeface="Calibri" panose="020F0502020204030204"/>
              <a:ea typeface="+mn-ea"/>
              <a:cs typeface="+mn-cs"/>
            </a:rPr>
            <a:t>:</a:t>
          </a:r>
          <a:r>
            <a:rPr lang="en-US" sz="1200" kern="1200" dirty="0">
              <a:solidFill>
                <a:schemeClr val="accent2"/>
              </a:solidFill>
              <a:latin typeface="Calibri" panose="020F0502020204030204" pitchFamily="34" charset="0"/>
              <a:cs typeface="Calibri" panose="020F0502020204030204" pitchFamily="34" charset="0"/>
            </a:rPr>
            <a:t>●</a:t>
          </a:r>
          <a:r>
            <a:rPr lang="en-US" sz="1200" b="0" kern="1200" dirty="0">
              <a:solidFill>
                <a:prstClr val="black">
                  <a:hueOff val="0"/>
                  <a:satOff val="0"/>
                  <a:lumOff val="0"/>
                  <a:alphaOff val="0"/>
                </a:prstClr>
              </a:solidFill>
              <a:latin typeface="Calibri" panose="020F0502020204030204"/>
              <a:ea typeface="+mn-ea"/>
              <a:cs typeface="+mn-cs"/>
            </a:rPr>
            <a:t> Business raises issue to SRM</a:t>
          </a:r>
          <a:endParaRPr lang="en-US" sz="900" b="0" kern="1200" dirty="0">
            <a:solidFill>
              <a:prstClr val="black">
                <a:hueOff val="0"/>
                <a:satOff val="0"/>
                <a:lumOff val="0"/>
                <a:alphaOff val="0"/>
              </a:prstClr>
            </a:solidFill>
            <a:latin typeface="Calibri" panose="020F0502020204030204"/>
            <a:ea typeface="+mn-ea"/>
            <a:cs typeface="+mn-cs"/>
          </a:endParaRPr>
        </a:p>
      </dgm:t>
    </dgm:pt>
    <dgm:pt modelId="{ECE82B55-EFC2-4F79-836C-3BBFFC84BF61}" type="parTrans" cxnId="{1349B0BF-D294-4614-8BC4-78DC121DE654}">
      <dgm:prSet/>
      <dgm:spPr/>
      <dgm:t>
        <a:bodyPr/>
        <a:lstStyle/>
        <a:p>
          <a:endParaRPr lang="en-US"/>
        </a:p>
      </dgm:t>
    </dgm:pt>
    <dgm:pt modelId="{CE45A62E-BDC1-46CA-A15A-C31B933BD823}" type="sibTrans" cxnId="{1349B0BF-D294-4614-8BC4-78DC121DE654}">
      <dgm:prSet/>
      <dgm:spPr/>
      <dgm:t>
        <a:bodyPr/>
        <a:lstStyle/>
        <a:p>
          <a:endParaRPr lang="en-US"/>
        </a:p>
      </dgm:t>
    </dgm:pt>
    <dgm:pt modelId="{C9D20963-96D6-45E9-880B-C488606E22B5}">
      <dgm:prSet phldrT="[Text]" custT="1"/>
      <dgm:spPr/>
      <dgm:t>
        <a:bodyPr/>
        <a:lstStyle/>
        <a:p>
          <a:r>
            <a:rPr lang="en-US" sz="1200" b="1" dirty="0"/>
            <a:t>Ownership:</a:t>
          </a:r>
          <a:r>
            <a:rPr lang="en-US" sz="1200" dirty="0"/>
            <a:t> Identify and assign owner</a:t>
          </a:r>
        </a:p>
      </dgm:t>
    </dgm:pt>
    <dgm:pt modelId="{7E40E770-2188-47CE-9CBD-79AC7E8ED5DD}" type="parTrans" cxnId="{1D185ECE-D9BE-4D57-A018-99829AE34E58}">
      <dgm:prSet/>
      <dgm:spPr/>
      <dgm:t>
        <a:bodyPr/>
        <a:lstStyle/>
        <a:p>
          <a:endParaRPr lang="en-US"/>
        </a:p>
      </dgm:t>
    </dgm:pt>
    <dgm:pt modelId="{6E88A7D1-3E32-4075-9295-5336848BF297}" type="sibTrans" cxnId="{1D185ECE-D9BE-4D57-A018-99829AE34E58}">
      <dgm:prSet/>
      <dgm:spPr/>
      <dgm:t>
        <a:bodyPr/>
        <a:lstStyle/>
        <a:p>
          <a:endParaRPr lang="en-US"/>
        </a:p>
      </dgm:t>
    </dgm:pt>
    <dgm:pt modelId="{3CC8CD5B-2C36-4F70-9F29-0D23F0031B1D}">
      <dgm:prSet phldrT="[Text]" custT="1"/>
      <dgm:spPr>
        <a:solidFill>
          <a:srgbClr val="4472C4">
            <a:alpha val="90000"/>
            <a:tint val="40000"/>
            <a:hueOff val="0"/>
            <a:satOff val="0"/>
            <a:lumOff val="0"/>
            <a:alphaOff val="0"/>
          </a:srgbClr>
        </a:solidFill>
        <a:ln w="12700" cap="flat" cmpd="sng" algn="ctr">
          <a:solidFill>
            <a:srgbClr val="4472C4">
              <a:alpha val="90000"/>
              <a:tint val="40000"/>
              <a:hueOff val="0"/>
              <a:satOff val="0"/>
              <a:lumOff val="0"/>
              <a:alphaOff val="0"/>
            </a:srgbClr>
          </a:solidFill>
          <a:prstDash val="solid"/>
          <a:miter lim="800000"/>
        </a:ln>
        <a:effectLst/>
      </dgm:spPr>
      <dgm:t>
        <a:bodyPr spcFirstLastPara="0" vert="horz" wrap="square" lIns="16510" tIns="16510" rIns="16510" bIns="16510" numCol="1" spcCol="1270" anchor="ctr" anchorCtr="0"/>
        <a:lstStyle/>
        <a:p>
          <a:pPr marL="0" lvl="0" indent="0" algn="ctr" defTabSz="577850">
            <a:lnSpc>
              <a:spcPct val="90000"/>
            </a:lnSpc>
            <a:spcBef>
              <a:spcPct val="0"/>
            </a:spcBef>
            <a:spcAft>
              <a:spcPct val="35000"/>
            </a:spcAft>
            <a:buNone/>
          </a:pPr>
          <a:r>
            <a:rPr lang="en-US" sz="1200" b="1" kern="1200" dirty="0">
              <a:solidFill>
                <a:prstClr val="black">
                  <a:hueOff val="0"/>
                  <a:satOff val="0"/>
                  <a:lumOff val="0"/>
                  <a:alphaOff val="0"/>
                </a:prstClr>
              </a:solidFill>
              <a:latin typeface="Calibri" panose="020F0502020204030204"/>
              <a:ea typeface="+mn-ea"/>
              <a:cs typeface="+mn-cs"/>
            </a:rPr>
            <a:t>Discovery</a:t>
          </a:r>
          <a:r>
            <a:rPr lang="en-US" sz="1200" b="0" kern="1200" dirty="0">
              <a:solidFill>
                <a:prstClr val="black">
                  <a:hueOff val="0"/>
                  <a:satOff val="0"/>
                  <a:lumOff val="0"/>
                  <a:alphaOff val="0"/>
                </a:prstClr>
              </a:solidFill>
              <a:latin typeface="Calibri" panose="020F0502020204030204"/>
              <a:ea typeface="+mn-ea"/>
              <a:cs typeface="+mn-cs"/>
            </a:rPr>
            <a:t>:</a:t>
          </a:r>
          <a:r>
            <a:rPr lang="en-US" sz="1200" kern="1200" dirty="0">
              <a:solidFill>
                <a:srgbClr val="FF0000"/>
              </a:solidFill>
              <a:latin typeface="Calibri" panose="020F0502020204030204" pitchFamily="34" charset="0"/>
              <a:cs typeface="Calibri" panose="020F0502020204030204" pitchFamily="34" charset="0"/>
            </a:rPr>
            <a:t>●</a:t>
          </a:r>
          <a:r>
            <a:rPr lang="en-US" sz="1200" kern="1200" dirty="0">
              <a:solidFill>
                <a:schemeClr val="bg1"/>
              </a:solidFill>
              <a:latin typeface="Calibri" panose="020F0502020204030204" pitchFamily="34" charset="0"/>
              <a:cs typeface="Calibri" panose="020F0502020204030204" pitchFamily="34" charset="0"/>
            </a:rPr>
            <a:t> </a:t>
          </a:r>
          <a:r>
            <a:rPr lang="en-US" sz="1200" b="0" kern="1200" dirty="0">
              <a:solidFill>
                <a:prstClr val="black">
                  <a:hueOff val="0"/>
                  <a:satOff val="0"/>
                  <a:lumOff val="0"/>
                  <a:alphaOff val="0"/>
                </a:prstClr>
              </a:solidFill>
              <a:latin typeface="Calibri" panose="020F0502020204030204"/>
              <a:ea typeface="+mn-ea"/>
              <a:cs typeface="+mn-cs"/>
            </a:rPr>
            <a:t> Information gathering to evaluate risk</a:t>
          </a:r>
        </a:p>
      </dgm:t>
    </dgm:pt>
    <dgm:pt modelId="{4F857D08-B3D4-49ED-A6E4-181851DC1A2F}" type="parTrans" cxnId="{3E953756-91E7-4EAF-9A9A-1F69ACEE911C}">
      <dgm:prSet/>
      <dgm:spPr/>
      <dgm:t>
        <a:bodyPr/>
        <a:lstStyle/>
        <a:p>
          <a:endParaRPr lang="en-US"/>
        </a:p>
      </dgm:t>
    </dgm:pt>
    <dgm:pt modelId="{EBF3FF20-3616-4B0E-9AA9-07DE8907EE9A}" type="sibTrans" cxnId="{3E953756-91E7-4EAF-9A9A-1F69ACEE911C}">
      <dgm:prSet/>
      <dgm:spPr/>
      <dgm:t>
        <a:bodyPr/>
        <a:lstStyle/>
        <a:p>
          <a:endParaRPr lang="en-US"/>
        </a:p>
      </dgm:t>
    </dgm:pt>
    <dgm:pt modelId="{4942C9D0-4B7B-4077-BB94-0F839CE65414}">
      <dgm:prSet phldrT="[Text]" custT="1"/>
      <dgm:spPr>
        <a:solidFill>
          <a:srgbClr val="4472C4">
            <a:alpha val="90000"/>
            <a:tint val="40000"/>
            <a:hueOff val="0"/>
            <a:satOff val="0"/>
            <a:lumOff val="0"/>
            <a:alphaOff val="0"/>
          </a:srgbClr>
        </a:solidFill>
        <a:ln w="12700" cap="flat" cmpd="sng" algn="ctr">
          <a:solidFill>
            <a:srgbClr val="4472C4">
              <a:alpha val="90000"/>
              <a:tint val="40000"/>
              <a:hueOff val="0"/>
              <a:satOff val="0"/>
              <a:lumOff val="0"/>
              <a:alphaOff val="0"/>
            </a:srgbClr>
          </a:solidFill>
          <a:prstDash val="solid"/>
          <a:miter lim="800000"/>
        </a:ln>
        <a:effectLst/>
      </dgm:spPr>
      <dgm:t>
        <a:bodyPr spcFirstLastPara="0" vert="horz" wrap="square" lIns="16510" tIns="16510" rIns="16510" bIns="16510" numCol="1" spcCol="1270" anchor="ctr" anchorCtr="0"/>
        <a:lstStyle/>
        <a:p>
          <a:pPr marL="0" lvl="0" indent="0" algn="ctr" defTabSz="577850">
            <a:lnSpc>
              <a:spcPct val="90000"/>
            </a:lnSpc>
            <a:spcBef>
              <a:spcPct val="0"/>
            </a:spcBef>
            <a:spcAft>
              <a:spcPct val="35000"/>
            </a:spcAft>
            <a:buNone/>
          </a:pPr>
          <a:r>
            <a:rPr lang="en-US" sz="1200" b="1" kern="1200" dirty="0">
              <a:solidFill>
                <a:prstClr val="black">
                  <a:hueOff val="0"/>
                  <a:satOff val="0"/>
                  <a:lumOff val="0"/>
                  <a:alphaOff val="0"/>
                </a:prstClr>
              </a:solidFill>
              <a:latin typeface="Calibri" panose="020F0502020204030204"/>
              <a:ea typeface="+mn-ea"/>
              <a:cs typeface="+mn-cs"/>
            </a:rPr>
            <a:t>Assess Risk</a:t>
          </a:r>
          <a:r>
            <a:rPr lang="en-US" sz="1200" b="0" kern="1200" dirty="0">
              <a:solidFill>
                <a:prstClr val="black">
                  <a:hueOff val="0"/>
                  <a:satOff val="0"/>
                  <a:lumOff val="0"/>
                  <a:alphaOff val="0"/>
                </a:prstClr>
              </a:solidFill>
              <a:latin typeface="Calibri" panose="020F0502020204030204"/>
              <a:ea typeface="+mn-ea"/>
              <a:cs typeface="+mn-cs"/>
            </a:rPr>
            <a:t>:</a:t>
          </a:r>
          <a:r>
            <a:rPr lang="en-US" sz="1200" kern="1200" dirty="0">
              <a:solidFill>
                <a:schemeClr val="accent2"/>
              </a:solidFill>
              <a:latin typeface="Calibri" panose="020F0502020204030204" pitchFamily="34" charset="0"/>
              <a:cs typeface="Calibri" panose="020F0502020204030204" pitchFamily="34" charset="0"/>
            </a:rPr>
            <a:t>●</a:t>
          </a:r>
          <a:r>
            <a:rPr lang="en-US" sz="1200" b="0" kern="1200" dirty="0">
              <a:solidFill>
                <a:prstClr val="black">
                  <a:hueOff val="0"/>
                  <a:satOff val="0"/>
                  <a:lumOff val="0"/>
                  <a:alphaOff val="0"/>
                </a:prstClr>
              </a:solidFill>
              <a:latin typeface="Calibri" panose="020F0502020204030204"/>
              <a:ea typeface="+mn-ea"/>
              <a:cs typeface="+mn-cs"/>
            </a:rPr>
            <a:t> Define risk &amp; initial risk rating</a:t>
          </a:r>
        </a:p>
      </dgm:t>
    </dgm:pt>
    <dgm:pt modelId="{E070A8AC-D07A-4B22-81CA-0086057D995B}" type="parTrans" cxnId="{78D5A5FA-E4DF-4AE5-BD1D-ECC0431FF463}">
      <dgm:prSet/>
      <dgm:spPr/>
      <dgm:t>
        <a:bodyPr/>
        <a:lstStyle/>
        <a:p>
          <a:endParaRPr lang="en-US"/>
        </a:p>
      </dgm:t>
    </dgm:pt>
    <dgm:pt modelId="{17729280-19CB-4125-B376-4BD87903D122}" type="sibTrans" cxnId="{78D5A5FA-E4DF-4AE5-BD1D-ECC0431FF463}">
      <dgm:prSet/>
      <dgm:spPr/>
      <dgm:t>
        <a:bodyPr/>
        <a:lstStyle/>
        <a:p>
          <a:endParaRPr lang="en-US"/>
        </a:p>
      </dgm:t>
    </dgm:pt>
    <dgm:pt modelId="{AAE6AE62-AB8F-43A1-9039-851DF0185D48}">
      <dgm:prSet phldrT="[Text]" custT="1"/>
      <dgm:spPr>
        <a:solidFill>
          <a:srgbClr val="4472C4">
            <a:alpha val="90000"/>
            <a:tint val="40000"/>
            <a:hueOff val="0"/>
            <a:satOff val="0"/>
            <a:lumOff val="0"/>
            <a:alphaOff val="0"/>
          </a:srgbClr>
        </a:solidFill>
        <a:ln w="12700" cap="flat" cmpd="sng" algn="ctr">
          <a:solidFill>
            <a:srgbClr val="4472C4">
              <a:alpha val="90000"/>
              <a:tint val="40000"/>
              <a:hueOff val="0"/>
              <a:satOff val="0"/>
              <a:lumOff val="0"/>
              <a:alphaOff val="0"/>
            </a:srgbClr>
          </a:solidFill>
          <a:prstDash val="solid"/>
          <a:miter lim="800000"/>
        </a:ln>
        <a:effectLst/>
      </dgm:spPr>
      <dgm:t>
        <a:bodyPr spcFirstLastPara="0" vert="horz" wrap="square" lIns="16510" tIns="16510" rIns="16510" bIns="16510" numCol="1" spcCol="1270" anchor="ctr" anchorCtr="0"/>
        <a:lstStyle/>
        <a:p>
          <a:r>
            <a:rPr lang="en-US" sz="1200" b="1" kern="1200" dirty="0"/>
            <a:t>In Review</a:t>
          </a:r>
          <a:r>
            <a:rPr lang="en-US" sz="1200" b="0" kern="1200" dirty="0"/>
            <a:t>:</a:t>
          </a:r>
          <a:r>
            <a:rPr lang="en-US" sz="1200" kern="1200" dirty="0">
              <a:solidFill>
                <a:srgbClr val="FF0000"/>
              </a:solidFill>
              <a:latin typeface="Calibri" panose="020F0502020204030204" pitchFamily="34" charset="0"/>
              <a:cs typeface="Calibri" panose="020F0502020204030204" pitchFamily="34" charset="0"/>
            </a:rPr>
            <a:t>●</a:t>
          </a:r>
          <a:r>
            <a:rPr lang="en-US" sz="1200" b="0" kern="1200" dirty="0"/>
            <a:t> </a:t>
          </a:r>
          <a:r>
            <a:rPr lang="en-US" sz="1200" kern="1200" dirty="0"/>
            <a:t>Conduct risk review </a:t>
          </a:r>
          <a:r>
            <a:rPr lang="en-US" sz="1200" b="0" kern="1200" dirty="0">
              <a:solidFill>
                <a:prstClr val="black">
                  <a:hueOff val="0"/>
                  <a:satOff val="0"/>
                  <a:lumOff val="0"/>
                  <a:alphaOff val="0"/>
                </a:prstClr>
              </a:solidFill>
              <a:latin typeface="Calibri" panose="020F0502020204030204"/>
              <a:ea typeface="+mn-ea"/>
              <a:cs typeface="+mn-cs"/>
            </a:rPr>
            <a:t>meeting</a:t>
          </a:r>
          <a:r>
            <a:rPr lang="en-US" sz="1200" b="0" kern="1200" dirty="0"/>
            <a:t> </a:t>
          </a:r>
          <a:r>
            <a:rPr lang="en-US" sz="1200" kern="1200" dirty="0"/>
            <a:t>for GIS decision</a:t>
          </a:r>
          <a:endParaRPr lang="en-US" sz="900" kern="1200" dirty="0"/>
        </a:p>
      </dgm:t>
    </dgm:pt>
    <dgm:pt modelId="{FFA91C06-9950-4421-81E2-43ACCB78EE36}" type="parTrans" cxnId="{0F2C1FFF-046F-41F1-A3F1-05FE6A1A0425}">
      <dgm:prSet/>
      <dgm:spPr/>
      <dgm:t>
        <a:bodyPr/>
        <a:lstStyle/>
        <a:p>
          <a:endParaRPr lang="en-US"/>
        </a:p>
      </dgm:t>
    </dgm:pt>
    <dgm:pt modelId="{10B3A9CB-6871-48CD-92AC-0C5B9452BB69}" type="sibTrans" cxnId="{0F2C1FFF-046F-41F1-A3F1-05FE6A1A0425}">
      <dgm:prSet/>
      <dgm:spPr/>
      <dgm:t>
        <a:bodyPr/>
        <a:lstStyle/>
        <a:p>
          <a:endParaRPr lang="en-US"/>
        </a:p>
      </dgm:t>
    </dgm:pt>
    <dgm:pt modelId="{599B663E-791F-47E4-AA3D-F17740466303}">
      <dgm:prSet phldrT="[Text]" custT="1"/>
      <dgm:spPr>
        <a:solidFill>
          <a:srgbClr val="4472C4">
            <a:alpha val="90000"/>
            <a:tint val="40000"/>
            <a:hueOff val="0"/>
            <a:satOff val="0"/>
            <a:lumOff val="0"/>
            <a:alphaOff val="0"/>
          </a:srgbClr>
        </a:solidFill>
        <a:ln w="12700" cap="flat" cmpd="sng" algn="ctr">
          <a:solidFill>
            <a:srgbClr val="4472C4">
              <a:alpha val="90000"/>
              <a:tint val="40000"/>
              <a:hueOff val="0"/>
              <a:satOff val="0"/>
              <a:lumOff val="0"/>
              <a:alphaOff val="0"/>
            </a:srgbClr>
          </a:solidFill>
          <a:prstDash val="solid"/>
          <a:miter lim="800000"/>
        </a:ln>
        <a:effectLst/>
      </dgm:spPr>
      <dgm:t>
        <a:bodyPr spcFirstLastPara="0" vert="horz" wrap="square" lIns="16510" tIns="16510" rIns="16510" bIns="16510" numCol="1" spcCol="1270" anchor="ctr" anchorCtr="0"/>
        <a:lstStyle/>
        <a:p>
          <a:pPr marL="0" lvl="0" indent="0" algn="ctr" defTabSz="577850">
            <a:lnSpc>
              <a:spcPct val="90000"/>
            </a:lnSpc>
            <a:spcBef>
              <a:spcPct val="0"/>
            </a:spcBef>
            <a:spcAft>
              <a:spcPct val="35000"/>
            </a:spcAft>
            <a:buNone/>
          </a:pPr>
          <a:r>
            <a:rPr lang="en-US" sz="1200" b="1" kern="1200" dirty="0">
              <a:solidFill>
                <a:prstClr val="black">
                  <a:hueOff val="0"/>
                  <a:satOff val="0"/>
                  <a:lumOff val="0"/>
                  <a:alphaOff val="0"/>
                </a:prstClr>
              </a:solidFill>
              <a:latin typeface="Calibri" panose="020F0502020204030204"/>
              <a:ea typeface="+mn-ea"/>
              <a:cs typeface="+mn-cs"/>
            </a:rPr>
            <a:t>Confirm</a:t>
          </a:r>
          <a:r>
            <a:rPr lang="en-US" sz="1200" b="0" kern="1200" dirty="0">
              <a:solidFill>
                <a:prstClr val="black">
                  <a:hueOff val="0"/>
                  <a:satOff val="0"/>
                  <a:lumOff val="0"/>
                  <a:alphaOff val="0"/>
                </a:prstClr>
              </a:solidFill>
              <a:latin typeface="Calibri" panose="020F0502020204030204"/>
              <a:ea typeface="+mn-ea"/>
              <a:cs typeface="+mn-cs"/>
            </a:rPr>
            <a:t>: Agree upon risk rating based on established scale</a:t>
          </a:r>
        </a:p>
      </dgm:t>
    </dgm:pt>
    <dgm:pt modelId="{81128078-3AE0-4359-9C08-ED20B61264FF}" type="parTrans" cxnId="{6B13B0C4-5B3D-42FC-9C62-B4EA78EA2A9F}">
      <dgm:prSet/>
      <dgm:spPr/>
      <dgm:t>
        <a:bodyPr/>
        <a:lstStyle/>
        <a:p>
          <a:endParaRPr lang="en-US"/>
        </a:p>
      </dgm:t>
    </dgm:pt>
    <dgm:pt modelId="{63A0B97A-524C-4D8C-B9B8-BAC6153387C6}" type="sibTrans" cxnId="{6B13B0C4-5B3D-42FC-9C62-B4EA78EA2A9F}">
      <dgm:prSet/>
      <dgm:spPr/>
      <dgm:t>
        <a:bodyPr/>
        <a:lstStyle/>
        <a:p>
          <a:endParaRPr lang="en-US"/>
        </a:p>
      </dgm:t>
    </dgm:pt>
    <dgm:pt modelId="{5D655082-4FEC-415E-B70B-8BB0701BCDCC}">
      <dgm:prSet phldrT="[Text]" custT="1"/>
      <dgm:spPr/>
      <dgm:t>
        <a:bodyPr/>
        <a:lstStyle/>
        <a:p>
          <a:r>
            <a:rPr lang="en-US" sz="1200" b="1" dirty="0"/>
            <a:t>Respond:</a:t>
          </a:r>
          <a:r>
            <a:rPr lang="en-US" sz="1200" dirty="0"/>
            <a:t> Define remediation action plan and target date</a:t>
          </a:r>
        </a:p>
      </dgm:t>
    </dgm:pt>
    <dgm:pt modelId="{1399A6E5-986E-4C6F-B03E-26EAA5CB9394}" type="parTrans" cxnId="{56EB75BC-3D5D-4FEB-B282-19CA56FF9135}">
      <dgm:prSet/>
      <dgm:spPr/>
      <dgm:t>
        <a:bodyPr/>
        <a:lstStyle/>
        <a:p>
          <a:endParaRPr lang="en-US"/>
        </a:p>
      </dgm:t>
    </dgm:pt>
    <dgm:pt modelId="{13E5699C-025F-4F98-B805-AA044DB25EA6}" type="sibTrans" cxnId="{56EB75BC-3D5D-4FEB-B282-19CA56FF9135}">
      <dgm:prSet/>
      <dgm:spPr/>
      <dgm:t>
        <a:bodyPr/>
        <a:lstStyle/>
        <a:p>
          <a:endParaRPr lang="en-US"/>
        </a:p>
      </dgm:t>
    </dgm:pt>
    <dgm:pt modelId="{D4577368-0F4A-41D2-A546-ABA79423F4A9}">
      <dgm:prSet phldrT="[Text]" custT="1"/>
      <dgm:spPr/>
      <dgm:t>
        <a:bodyPr/>
        <a:lstStyle/>
        <a:p>
          <a:r>
            <a:rPr lang="en-US" sz="1200" b="1" dirty="0"/>
            <a:t>Monitor &amp; Report: </a:t>
          </a:r>
          <a:r>
            <a:rPr lang="en-US" sz="1200" dirty="0"/>
            <a:t>Monitor risk and report progress periodically</a:t>
          </a:r>
        </a:p>
      </dgm:t>
    </dgm:pt>
    <dgm:pt modelId="{9B119C62-4597-4735-854B-FC29BC77781B}" type="parTrans" cxnId="{00A595F6-8FBC-425E-AADD-362780ED4BEA}">
      <dgm:prSet/>
      <dgm:spPr/>
      <dgm:t>
        <a:bodyPr/>
        <a:lstStyle/>
        <a:p>
          <a:endParaRPr lang="en-US"/>
        </a:p>
      </dgm:t>
    </dgm:pt>
    <dgm:pt modelId="{D936EDDD-0C22-4BD4-B0CD-0E97BD42C574}" type="sibTrans" cxnId="{00A595F6-8FBC-425E-AADD-362780ED4BEA}">
      <dgm:prSet/>
      <dgm:spPr/>
      <dgm:t>
        <a:bodyPr/>
        <a:lstStyle/>
        <a:p>
          <a:endParaRPr lang="en-US"/>
        </a:p>
      </dgm:t>
    </dgm:pt>
    <dgm:pt modelId="{FB0921E1-C208-4D42-A36A-0D98893456F4}" type="pres">
      <dgm:prSet presAssocID="{B0B91E72-9F9F-44C9-9B9B-3EDFC9B3E39D}" presName="Name0" presStyleCnt="0">
        <dgm:presLayoutVars>
          <dgm:dir/>
          <dgm:animLvl val="lvl"/>
          <dgm:resizeHandles val="exact"/>
        </dgm:presLayoutVars>
      </dgm:prSet>
      <dgm:spPr/>
    </dgm:pt>
    <dgm:pt modelId="{49252DFB-193C-414B-978A-4B4DBFDCF263}" type="pres">
      <dgm:prSet presAssocID="{7F6754DC-141F-43CD-AE66-3EE5FF591F89}" presName="vertFlow" presStyleCnt="0"/>
      <dgm:spPr/>
    </dgm:pt>
    <dgm:pt modelId="{4D7E1D5B-865A-4D3F-8320-8194E692DAEA}" type="pres">
      <dgm:prSet presAssocID="{7F6754DC-141F-43CD-AE66-3EE5FF591F89}" presName="header" presStyleLbl="node1" presStyleIdx="0" presStyleCnt="1"/>
      <dgm:spPr/>
    </dgm:pt>
    <dgm:pt modelId="{2E1EA996-18A5-4005-A51A-24969DC2E818}" type="pres">
      <dgm:prSet presAssocID="{ECE82B55-EFC2-4F79-836C-3BBFFC84BF61}" presName="parTrans" presStyleLbl="sibTrans2D1" presStyleIdx="0" presStyleCnt="8"/>
      <dgm:spPr/>
    </dgm:pt>
    <dgm:pt modelId="{B7168DF1-2040-4E38-A694-19FFB1E9F00F}" type="pres">
      <dgm:prSet presAssocID="{3EBA7BE5-284F-443E-B0B2-70C147A9A486}" presName="child" presStyleLbl="alignAccFollowNode1" presStyleIdx="0" presStyleCnt="8">
        <dgm:presLayoutVars>
          <dgm:chMax val="0"/>
          <dgm:bulletEnabled val="1"/>
        </dgm:presLayoutVars>
      </dgm:prSet>
      <dgm:spPr>
        <a:xfrm>
          <a:off x="2225031" y="749503"/>
          <a:ext cx="2217436" cy="554359"/>
        </a:xfrm>
        <a:prstGeom prst="roundRect">
          <a:avLst>
            <a:gd name="adj" fmla="val 10000"/>
          </a:avLst>
        </a:prstGeom>
      </dgm:spPr>
    </dgm:pt>
    <dgm:pt modelId="{A3929ABF-F09B-476C-A99B-CCFB7D58CBB9}" type="pres">
      <dgm:prSet presAssocID="{CE45A62E-BDC1-46CA-A15A-C31B933BD823}" presName="sibTrans" presStyleLbl="sibTrans2D1" presStyleIdx="1" presStyleCnt="8"/>
      <dgm:spPr/>
    </dgm:pt>
    <dgm:pt modelId="{64672AAC-58AA-4FC7-8F38-9D79347DAD17}" type="pres">
      <dgm:prSet presAssocID="{3CC8CD5B-2C36-4F70-9F29-0D23F0031B1D}" presName="child" presStyleLbl="alignAccFollowNode1" presStyleIdx="1" presStyleCnt="8">
        <dgm:presLayoutVars>
          <dgm:chMax val="0"/>
          <dgm:bulletEnabled val="1"/>
        </dgm:presLayoutVars>
      </dgm:prSet>
      <dgm:spPr>
        <a:xfrm>
          <a:off x="2225031" y="1497888"/>
          <a:ext cx="2217436" cy="554359"/>
        </a:xfrm>
        <a:prstGeom prst="roundRect">
          <a:avLst>
            <a:gd name="adj" fmla="val 10000"/>
          </a:avLst>
        </a:prstGeom>
      </dgm:spPr>
    </dgm:pt>
    <dgm:pt modelId="{9605ED0C-B2D7-48A5-8F4B-3E52D4FBA186}" type="pres">
      <dgm:prSet presAssocID="{EBF3FF20-3616-4B0E-9AA9-07DE8907EE9A}" presName="sibTrans" presStyleLbl="sibTrans2D1" presStyleIdx="2" presStyleCnt="8"/>
      <dgm:spPr/>
    </dgm:pt>
    <dgm:pt modelId="{A2E45D95-3833-4444-B4CA-EC1E10048CF0}" type="pres">
      <dgm:prSet presAssocID="{4942C9D0-4B7B-4077-BB94-0F839CE65414}" presName="child" presStyleLbl="alignAccFollowNode1" presStyleIdx="2" presStyleCnt="8">
        <dgm:presLayoutVars>
          <dgm:chMax val="0"/>
          <dgm:bulletEnabled val="1"/>
        </dgm:presLayoutVars>
      </dgm:prSet>
      <dgm:spPr>
        <a:xfrm>
          <a:off x="2225031" y="2246273"/>
          <a:ext cx="2217436" cy="554359"/>
        </a:xfrm>
        <a:prstGeom prst="roundRect">
          <a:avLst>
            <a:gd name="adj" fmla="val 10000"/>
          </a:avLst>
        </a:prstGeom>
      </dgm:spPr>
    </dgm:pt>
    <dgm:pt modelId="{617ED7C2-D082-4183-92EC-6093CED0B88F}" type="pres">
      <dgm:prSet presAssocID="{17729280-19CB-4125-B376-4BD87903D122}" presName="sibTrans" presStyleLbl="sibTrans2D1" presStyleIdx="3" presStyleCnt="8"/>
      <dgm:spPr/>
    </dgm:pt>
    <dgm:pt modelId="{E664F00B-4FEC-4B4D-AA9D-CD4D3975098F}" type="pres">
      <dgm:prSet presAssocID="{AAE6AE62-AB8F-43A1-9039-851DF0185D48}" presName="child" presStyleLbl="alignAccFollowNode1" presStyleIdx="3" presStyleCnt="8">
        <dgm:presLayoutVars>
          <dgm:chMax val="0"/>
          <dgm:bulletEnabled val="1"/>
        </dgm:presLayoutVars>
      </dgm:prSet>
      <dgm:spPr>
        <a:xfrm>
          <a:off x="2225031" y="2994657"/>
          <a:ext cx="2217436" cy="554359"/>
        </a:xfrm>
        <a:prstGeom prst="roundRect">
          <a:avLst>
            <a:gd name="adj" fmla="val 10000"/>
          </a:avLst>
        </a:prstGeom>
      </dgm:spPr>
    </dgm:pt>
    <dgm:pt modelId="{E476B7F8-906A-4B28-A80C-264EFEB34C9C}" type="pres">
      <dgm:prSet presAssocID="{10B3A9CB-6871-48CD-92AC-0C5B9452BB69}" presName="sibTrans" presStyleLbl="sibTrans2D1" presStyleIdx="4" presStyleCnt="8"/>
      <dgm:spPr/>
    </dgm:pt>
    <dgm:pt modelId="{043233B0-A740-4285-A20E-0D0D1E4AC7AC}" type="pres">
      <dgm:prSet presAssocID="{599B663E-791F-47E4-AA3D-F17740466303}" presName="child" presStyleLbl="alignAccFollowNode1" presStyleIdx="4" presStyleCnt="8">
        <dgm:presLayoutVars>
          <dgm:chMax val="0"/>
          <dgm:bulletEnabled val="1"/>
        </dgm:presLayoutVars>
      </dgm:prSet>
      <dgm:spPr>
        <a:xfrm>
          <a:off x="2225031" y="3743042"/>
          <a:ext cx="2217436" cy="554359"/>
        </a:xfrm>
        <a:prstGeom prst="roundRect">
          <a:avLst>
            <a:gd name="adj" fmla="val 10000"/>
          </a:avLst>
        </a:prstGeom>
      </dgm:spPr>
    </dgm:pt>
    <dgm:pt modelId="{38723742-7010-46B8-ABF7-A86DBD95B20E}" type="pres">
      <dgm:prSet presAssocID="{63A0B97A-524C-4D8C-B9B8-BAC6153387C6}" presName="sibTrans" presStyleLbl="sibTrans2D1" presStyleIdx="5" presStyleCnt="8"/>
      <dgm:spPr/>
    </dgm:pt>
    <dgm:pt modelId="{964863A3-3DDC-4047-A742-BE84FED07ED5}" type="pres">
      <dgm:prSet presAssocID="{C9D20963-96D6-45E9-880B-C488606E22B5}" presName="child" presStyleLbl="alignAccFollowNode1" presStyleIdx="5" presStyleCnt="8">
        <dgm:presLayoutVars>
          <dgm:chMax val="0"/>
          <dgm:bulletEnabled val="1"/>
        </dgm:presLayoutVars>
      </dgm:prSet>
      <dgm:spPr/>
    </dgm:pt>
    <dgm:pt modelId="{26521AA2-F312-4AFE-8E6E-F76CE6DB56C6}" type="pres">
      <dgm:prSet presAssocID="{6E88A7D1-3E32-4075-9295-5336848BF297}" presName="sibTrans" presStyleLbl="sibTrans2D1" presStyleIdx="6" presStyleCnt="8"/>
      <dgm:spPr/>
    </dgm:pt>
    <dgm:pt modelId="{83707BDB-9BD3-4869-8E14-C3EA802D3B1E}" type="pres">
      <dgm:prSet presAssocID="{5D655082-4FEC-415E-B70B-8BB0701BCDCC}" presName="child" presStyleLbl="alignAccFollowNode1" presStyleIdx="6" presStyleCnt="8">
        <dgm:presLayoutVars>
          <dgm:chMax val="0"/>
          <dgm:bulletEnabled val="1"/>
        </dgm:presLayoutVars>
      </dgm:prSet>
      <dgm:spPr/>
    </dgm:pt>
    <dgm:pt modelId="{C9AEA1E7-4964-47DB-8390-577C3A480031}" type="pres">
      <dgm:prSet presAssocID="{13E5699C-025F-4F98-B805-AA044DB25EA6}" presName="sibTrans" presStyleLbl="sibTrans2D1" presStyleIdx="7" presStyleCnt="8"/>
      <dgm:spPr/>
    </dgm:pt>
    <dgm:pt modelId="{E909A753-254B-4A36-ACA3-A3004983BD43}" type="pres">
      <dgm:prSet presAssocID="{D4577368-0F4A-41D2-A546-ABA79423F4A9}" presName="child" presStyleLbl="alignAccFollowNode1" presStyleIdx="7" presStyleCnt="8">
        <dgm:presLayoutVars>
          <dgm:chMax val="0"/>
          <dgm:bulletEnabled val="1"/>
        </dgm:presLayoutVars>
      </dgm:prSet>
      <dgm:spPr/>
    </dgm:pt>
  </dgm:ptLst>
  <dgm:cxnLst>
    <dgm:cxn modelId="{3DA26E14-D486-44E3-83FB-C5D3E07F4991}" type="presOf" srcId="{CE45A62E-BDC1-46CA-A15A-C31B933BD823}" destId="{A3929ABF-F09B-476C-A99B-CCFB7D58CBB9}" srcOrd="0" destOrd="0" presId="urn:microsoft.com/office/officeart/2005/8/layout/lProcess1"/>
    <dgm:cxn modelId="{D668C215-0104-4C76-9826-488385BB94B2}" type="presOf" srcId="{17729280-19CB-4125-B376-4BD87903D122}" destId="{617ED7C2-D082-4183-92EC-6093CED0B88F}" srcOrd="0" destOrd="0" presId="urn:microsoft.com/office/officeart/2005/8/layout/lProcess1"/>
    <dgm:cxn modelId="{E6B67E20-A8C8-4157-BFB7-B75197CC8A6A}" type="presOf" srcId="{13E5699C-025F-4F98-B805-AA044DB25EA6}" destId="{C9AEA1E7-4964-47DB-8390-577C3A480031}" srcOrd="0" destOrd="0" presId="urn:microsoft.com/office/officeart/2005/8/layout/lProcess1"/>
    <dgm:cxn modelId="{D887C65B-E4C2-4C37-B434-72EF8C30D7DB}" type="presOf" srcId="{63A0B97A-524C-4D8C-B9B8-BAC6153387C6}" destId="{38723742-7010-46B8-ABF7-A86DBD95B20E}" srcOrd="0" destOrd="0" presId="urn:microsoft.com/office/officeart/2005/8/layout/lProcess1"/>
    <dgm:cxn modelId="{500A915C-F2C9-427F-9B33-7C112A6D11CE}" srcId="{B0B91E72-9F9F-44C9-9B9B-3EDFC9B3E39D}" destId="{7F6754DC-141F-43CD-AE66-3EE5FF591F89}" srcOrd="0" destOrd="0" parTransId="{309B1081-020C-4E66-BCB7-17E54DEAF84A}" sibTransId="{C7B23E1E-8D93-4F4A-8DBF-D6B65977E343}"/>
    <dgm:cxn modelId="{314BA65C-4362-48CB-B6B6-4B8267618068}" type="presOf" srcId="{3EBA7BE5-284F-443E-B0B2-70C147A9A486}" destId="{B7168DF1-2040-4E38-A694-19FFB1E9F00F}" srcOrd="0" destOrd="0" presId="urn:microsoft.com/office/officeart/2005/8/layout/lProcess1"/>
    <dgm:cxn modelId="{661A725E-4358-4990-B4DD-0508C12BDC28}" type="presOf" srcId="{10B3A9CB-6871-48CD-92AC-0C5B9452BB69}" destId="{E476B7F8-906A-4B28-A80C-264EFEB34C9C}" srcOrd="0" destOrd="0" presId="urn:microsoft.com/office/officeart/2005/8/layout/lProcess1"/>
    <dgm:cxn modelId="{477EA248-D2FA-4CC6-8922-0C0BC034C2C6}" type="presOf" srcId="{EBF3FF20-3616-4B0E-9AA9-07DE8907EE9A}" destId="{9605ED0C-B2D7-48A5-8F4B-3E52D4FBA186}" srcOrd="0" destOrd="0" presId="urn:microsoft.com/office/officeart/2005/8/layout/lProcess1"/>
    <dgm:cxn modelId="{368F6349-C3C4-4CA7-879C-CA9B147E8371}" type="presOf" srcId="{599B663E-791F-47E4-AA3D-F17740466303}" destId="{043233B0-A740-4285-A20E-0D0D1E4AC7AC}" srcOrd="0" destOrd="0" presId="urn:microsoft.com/office/officeart/2005/8/layout/lProcess1"/>
    <dgm:cxn modelId="{3E953756-91E7-4EAF-9A9A-1F69ACEE911C}" srcId="{7F6754DC-141F-43CD-AE66-3EE5FF591F89}" destId="{3CC8CD5B-2C36-4F70-9F29-0D23F0031B1D}" srcOrd="1" destOrd="0" parTransId="{4F857D08-B3D4-49ED-A6E4-181851DC1A2F}" sibTransId="{EBF3FF20-3616-4B0E-9AA9-07DE8907EE9A}"/>
    <dgm:cxn modelId="{95550358-CFF6-49F9-8E79-FCF2458C6F6C}" type="presOf" srcId="{4942C9D0-4B7B-4077-BB94-0F839CE65414}" destId="{A2E45D95-3833-4444-B4CA-EC1E10048CF0}" srcOrd="0" destOrd="0" presId="urn:microsoft.com/office/officeart/2005/8/layout/lProcess1"/>
    <dgm:cxn modelId="{6FD4007F-CD30-482A-BFD8-358B3FC2C2C5}" type="presOf" srcId="{C9D20963-96D6-45E9-880B-C488606E22B5}" destId="{964863A3-3DDC-4047-A742-BE84FED07ED5}" srcOrd="0" destOrd="0" presId="urn:microsoft.com/office/officeart/2005/8/layout/lProcess1"/>
    <dgm:cxn modelId="{CDA98F83-CD98-4E3E-9524-2108AA09A469}" type="presOf" srcId="{3CC8CD5B-2C36-4F70-9F29-0D23F0031B1D}" destId="{64672AAC-58AA-4FC7-8F38-9D79347DAD17}" srcOrd="0" destOrd="0" presId="urn:microsoft.com/office/officeart/2005/8/layout/lProcess1"/>
    <dgm:cxn modelId="{994033A2-3FB2-46FD-9050-59D2E833B152}" type="presOf" srcId="{7F6754DC-141F-43CD-AE66-3EE5FF591F89}" destId="{4D7E1D5B-865A-4D3F-8320-8194E692DAEA}" srcOrd="0" destOrd="0" presId="urn:microsoft.com/office/officeart/2005/8/layout/lProcess1"/>
    <dgm:cxn modelId="{1FF7F5A7-D2DD-4E17-B7F0-2AD839B09F6C}" type="presOf" srcId="{6E88A7D1-3E32-4075-9295-5336848BF297}" destId="{26521AA2-F312-4AFE-8E6E-F76CE6DB56C6}" srcOrd="0" destOrd="0" presId="urn:microsoft.com/office/officeart/2005/8/layout/lProcess1"/>
    <dgm:cxn modelId="{EFFFF3B7-3BC2-4483-88CC-6C4E6585F676}" type="presOf" srcId="{B0B91E72-9F9F-44C9-9B9B-3EDFC9B3E39D}" destId="{FB0921E1-C208-4D42-A36A-0D98893456F4}" srcOrd="0" destOrd="0" presId="urn:microsoft.com/office/officeart/2005/8/layout/lProcess1"/>
    <dgm:cxn modelId="{A2044FB8-8320-440D-B88B-3FF8A7B49038}" type="presOf" srcId="{AAE6AE62-AB8F-43A1-9039-851DF0185D48}" destId="{E664F00B-4FEC-4B4D-AA9D-CD4D3975098F}" srcOrd="0" destOrd="0" presId="urn:microsoft.com/office/officeart/2005/8/layout/lProcess1"/>
    <dgm:cxn modelId="{56EB75BC-3D5D-4FEB-B282-19CA56FF9135}" srcId="{7F6754DC-141F-43CD-AE66-3EE5FF591F89}" destId="{5D655082-4FEC-415E-B70B-8BB0701BCDCC}" srcOrd="6" destOrd="0" parTransId="{1399A6E5-986E-4C6F-B03E-26EAA5CB9394}" sibTransId="{13E5699C-025F-4F98-B805-AA044DB25EA6}"/>
    <dgm:cxn modelId="{1349B0BF-D294-4614-8BC4-78DC121DE654}" srcId="{7F6754DC-141F-43CD-AE66-3EE5FF591F89}" destId="{3EBA7BE5-284F-443E-B0B2-70C147A9A486}" srcOrd="0" destOrd="0" parTransId="{ECE82B55-EFC2-4F79-836C-3BBFFC84BF61}" sibTransId="{CE45A62E-BDC1-46CA-A15A-C31B933BD823}"/>
    <dgm:cxn modelId="{6B13B0C4-5B3D-42FC-9C62-B4EA78EA2A9F}" srcId="{7F6754DC-141F-43CD-AE66-3EE5FF591F89}" destId="{599B663E-791F-47E4-AA3D-F17740466303}" srcOrd="4" destOrd="0" parTransId="{81128078-3AE0-4359-9C08-ED20B61264FF}" sibTransId="{63A0B97A-524C-4D8C-B9B8-BAC6153387C6}"/>
    <dgm:cxn modelId="{DAF600CC-9C4F-4CE7-9ED1-0C0DF2EF9867}" type="presOf" srcId="{D4577368-0F4A-41D2-A546-ABA79423F4A9}" destId="{E909A753-254B-4A36-ACA3-A3004983BD43}" srcOrd="0" destOrd="0" presId="urn:microsoft.com/office/officeart/2005/8/layout/lProcess1"/>
    <dgm:cxn modelId="{1D185ECE-D9BE-4D57-A018-99829AE34E58}" srcId="{7F6754DC-141F-43CD-AE66-3EE5FF591F89}" destId="{C9D20963-96D6-45E9-880B-C488606E22B5}" srcOrd="5" destOrd="0" parTransId="{7E40E770-2188-47CE-9CBD-79AC7E8ED5DD}" sibTransId="{6E88A7D1-3E32-4075-9295-5336848BF297}"/>
    <dgm:cxn modelId="{00A595F6-8FBC-425E-AADD-362780ED4BEA}" srcId="{7F6754DC-141F-43CD-AE66-3EE5FF591F89}" destId="{D4577368-0F4A-41D2-A546-ABA79423F4A9}" srcOrd="7" destOrd="0" parTransId="{9B119C62-4597-4735-854B-FC29BC77781B}" sibTransId="{D936EDDD-0C22-4BD4-B0CD-0E97BD42C574}"/>
    <dgm:cxn modelId="{C99B66F7-2B70-4B55-8B8D-96F37530D5C3}" type="presOf" srcId="{ECE82B55-EFC2-4F79-836C-3BBFFC84BF61}" destId="{2E1EA996-18A5-4005-A51A-24969DC2E818}" srcOrd="0" destOrd="0" presId="urn:microsoft.com/office/officeart/2005/8/layout/lProcess1"/>
    <dgm:cxn modelId="{78D5A5FA-E4DF-4AE5-BD1D-ECC0431FF463}" srcId="{7F6754DC-141F-43CD-AE66-3EE5FF591F89}" destId="{4942C9D0-4B7B-4077-BB94-0F839CE65414}" srcOrd="2" destOrd="0" parTransId="{E070A8AC-D07A-4B22-81CA-0086057D995B}" sibTransId="{17729280-19CB-4125-B376-4BD87903D122}"/>
    <dgm:cxn modelId="{0F2C1FFF-046F-41F1-A3F1-05FE6A1A0425}" srcId="{7F6754DC-141F-43CD-AE66-3EE5FF591F89}" destId="{AAE6AE62-AB8F-43A1-9039-851DF0185D48}" srcOrd="3" destOrd="0" parTransId="{FFA91C06-9950-4421-81E2-43ACCB78EE36}" sibTransId="{10B3A9CB-6871-48CD-92AC-0C5B9452BB69}"/>
    <dgm:cxn modelId="{DF70F7FF-270D-40EC-A859-78E315C19542}" type="presOf" srcId="{5D655082-4FEC-415E-B70B-8BB0701BCDCC}" destId="{83707BDB-9BD3-4869-8E14-C3EA802D3B1E}" srcOrd="0" destOrd="0" presId="urn:microsoft.com/office/officeart/2005/8/layout/lProcess1"/>
    <dgm:cxn modelId="{6E981DC1-5272-4F36-8D00-1D586CACCF80}" type="presParOf" srcId="{FB0921E1-C208-4D42-A36A-0D98893456F4}" destId="{49252DFB-193C-414B-978A-4B4DBFDCF263}" srcOrd="0" destOrd="0" presId="urn:microsoft.com/office/officeart/2005/8/layout/lProcess1"/>
    <dgm:cxn modelId="{5A6C473B-4BD5-4B63-8320-6608A25D4D67}" type="presParOf" srcId="{49252DFB-193C-414B-978A-4B4DBFDCF263}" destId="{4D7E1D5B-865A-4D3F-8320-8194E692DAEA}" srcOrd="0" destOrd="0" presId="urn:microsoft.com/office/officeart/2005/8/layout/lProcess1"/>
    <dgm:cxn modelId="{5CBEEC4B-2EC3-4A25-A65F-C8EA9B25D777}" type="presParOf" srcId="{49252DFB-193C-414B-978A-4B4DBFDCF263}" destId="{2E1EA996-18A5-4005-A51A-24969DC2E818}" srcOrd="1" destOrd="0" presId="urn:microsoft.com/office/officeart/2005/8/layout/lProcess1"/>
    <dgm:cxn modelId="{70D53DB4-1151-4A53-811E-E7E98F860EE5}" type="presParOf" srcId="{49252DFB-193C-414B-978A-4B4DBFDCF263}" destId="{B7168DF1-2040-4E38-A694-19FFB1E9F00F}" srcOrd="2" destOrd="0" presId="urn:microsoft.com/office/officeart/2005/8/layout/lProcess1"/>
    <dgm:cxn modelId="{8BAC82C8-3480-4D75-8237-F7A2F5C6B5A0}" type="presParOf" srcId="{49252DFB-193C-414B-978A-4B4DBFDCF263}" destId="{A3929ABF-F09B-476C-A99B-CCFB7D58CBB9}" srcOrd="3" destOrd="0" presId="urn:microsoft.com/office/officeart/2005/8/layout/lProcess1"/>
    <dgm:cxn modelId="{ECCECD46-11CC-443F-AAC6-ACA70A6E1981}" type="presParOf" srcId="{49252DFB-193C-414B-978A-4B4DBFDCF263}" destId="{64672AAC-58AA-4FC7-8F38-9D79347DAD17}" srcOrd="4" destOrd="0" presId="urn:microsoft.com/office/officeart/2005/8/layout/lProcess1"/>
    <dgm:cxn modelId="{BBBB49D0-B388-4C05-BECC-9CF44CF93E95}" type="presParOf" srcId="{49252DFB-193C-414B-978A-4B4DBFDCF263}" destId="{9605ED0C-B2D7-48A5-8F4B-3E52D4FBA186}" srcOrd="5" destOrd="0" presId="urn:microsoft.com/office/officeart/2005/8/layout/lProcess1"/>
    <dgm:cxn modelId="{2078AF57-9E38-4091-94A4-284AB5A2FF83}" type="presParOf" srcId="{49252DFB-193C-414B-978A-4B4DBFDCF263}" destId="{A2E45D95-3833-4444-B4CA-EC1E10048CF0}" srcOrd="6" destOrd="0" presId="urn:microsoft.com/office/officeart/2005/8/layout/lProcess1"/>
    <dgm:cxn modelId="{0ED3DA6E-1348-470B-819D-167C5A877012}" type="presParOf" srcId="{49252DFB-193C-414B-978A-4B4DBFDCF263}" destId="{617ED7C2-D082-4183-92EC-6093CED0B88F}" srcOrd="7" destOrd="0" presId="urn:microsoft.com/office/officeart/2005/8/layout/lProcess1"/>
    <dgm:cxn modelId="{DF1C2F09-5F05-49B6-BCCF-2909B649DAA7}" type="presParOf" srcId="{49252DFB-193C-414B-978A-4B4DBFDCF263}" destId="{E664F00B-4FEC-4B4D-AA9D-CD4D3975098F}" srcOrd="8" destOrd="0" presId="urn:microsoft.com/office/officeart/2005/8/layout/lProcess1"/>
    <dgm:cxn modelId="{DCA4010F-AC07-44BD-BB68-84CFF054433E}" type="presParOf" srcId="{49252DFB-193C-414B-978A-4B4DBFDCF263}" destId="{E476B7F8-906A-4B28-A80C-264EFEB34C9C}" srcOrd="9" destOrd="0" presId="urn:microsoft.com/office/officeart/2005/8/layout/lProcess1"/>
    <dgm:cxn modelId="{763E5AA4-3EE1-4A3E-92B8-6A926CA8B980}" type="presParOf" srcId="{49252DFB-193C-414B-978A-4B4DBFDCF263}" destId="{043233B0-A740-4285-A20E-0D0D1E4AC7AC}" srcOrd="10" destOrd="0" presId="urn:microsoft.com/office/officeart/2005/8/layout/lProcess1"/>
    <dgm:cxn modelId="{A8DC0961-0290-46A4-8F2F-F2FBEC1332F3}" type="presParOf" srcId="{49252DFB-193C-414B-978A-4B4DBFDCF263}" destId="{38723742-7010-46B8-ABF7-A86DBD95B20E}" srcOrd="11" destOrd="0" presId="urn:microsoft.com/office/officeart/2005/8/layout/lProcess1"/>
    <dgm:cxn modelId="{D1AD91C7-8830-4F95-8F56-39367D93D173}" type="presParOf" srcId="{49252DFB-193C-414B-978A-4B4DBFDCF263}" destId="{964863A3-3DDC-4047-A742-BE84FED07ED5}" srcOrd="12" destOrd="0" presId="urn:microsoft.com/office/officeart/2005/8/layout/lProcess1"/>
    <dgm:cxn modelId="{FC2E2B1B-0833-471A-8F5B-7F80EF8F589F}" type="presParOf" srcId="{49252DFB-193C-414B-978A-4B4DBFDCF263}" destId="{26521AA2-F312-4AFE-8E6E-F76CE6DB56C6}" srcOrd="13" destOrd="0" presId="urn:microsoft.com/office/officeart/2005/8/layout/lProcess1"/>
    <dgm:cxn modelId="{F440C669-5948-4895-84B6-36711C8BF137}" type="presParOf" srcId="{49252DFB-193C-414B-978A-4B4DBFDCF263}" destId="{83707BDB-9BD3-4869-8E14-C3EA802D3B1E}" srcOrd="14" destOrd="0" presId="urn:microsoft.com/office/officeart/2005/8/layout/lProcess1"/>
    <dgm:cxn modelId="{7BA9CB18-BA7E-41B6-BFBF-732FBBCC45C2}" type="presParOf" srcId="{49252DFB-193C-414B-978A-4B4DBFDCF263}" destId="{C9AEA1E7-4964-47DB-8390-577C3A480031}" srcOrd="15" destOrd="0" presId="urn:microsoft.com/office/officeart/2005/8/layout/lProcess1"/>
    <dgm:cxn modelId="{A46A38B1-90D2-4843-A874-286149CCEB5F}" type="presParOf" srcId="{49252DFB-193C-414B-978A-4B4DBFDCF263}" destId="{E909A753-254B-4A36-ACA3-A3004983BD43}" srcOrd="16" destOrd="0" presId="urn:microsoft.com/office/officeart/2005/8/layout/lProcess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172B301-D936-43F2-8AF8-69BB7E7CC715}" type="doc">
      <dgm:prSet loTypeId="urn:diagrams.loki3.com/VaryingWidthList" loCatId="list" qsTypeId="urn:microsoft.com/office/officeart/2005/8/quickstyle/simple1" qsCatId="simple" csTypeId="urn:microsoft.com/office/officeart/2005/8/colors/accent1_2" csCatId="accent1" phldr="1"/>
      <dgm:spPr/>
    </dgm:pt>
    <dgm:pt modelId="{443B90C6-51F1-42A3-9568-2577EF3D7D4D}">
      <dgm:prSet phldrT="[Text]"/>
      <dgm:spPr/>
      <dgm:t>
        <a:bodyPr/>
        <a:lstStyle/>
        <a:p>
          <a:r>
            <a:rPr lang="en-US" b="1" dirty="0"/>
            <a:t>Governance</a:t>
          </a:r>
          <a:endParaRPr lang="en-US" dirty="0"/>
        </a:p>
      </dgm:t>
    </dgm:pt>
    <dgm:pt modelId="{72A0D641-8DF7-42E5-B9A2-64365BDC6013}" type="parTrans" cxnId="{9A25FC66-16D4-4C79-97C7-C5DEB86E9CAD}">
      <dgm:prSet/>
      <dgm:spPr/>
      <dgm:t>
        <a:bodyPr/>
        <a:lstStyle/>
        <a:p>
          <a:endParaRPr lang="en-US"/>
        </a:p>
      </dgm:t>
    </dgm:pt>
    <dgm:pt modelId="{402C3BAD-FC8F-4DA3-8AF3-488569E3DBE1}" type="sibTrans" cxnId="{9A25FC66-16D4-4C79-97C7-C5DEB86E9CAD}">
      <dgm:prSet/>
      <dgm:spPr/>
      <dgm:t>
        <a:bodyPr/>
        <a:lstStyle/>
        <a:p>
          <a:endParaRPr lang="en-US"/>
        </a:p>
      </dgm:t>
    </dgm:pt>
    <dgm:pt modelId="{2CCDE828-094D-44C8-8883-0B4A8CBA189C}">
      <dgm:prSet phldrT="[Text]"/>
      <dgm:spPr/>
      <dgm:t>
        <a:bodyPr/>
        <a:lstStyle/>
        <a:p>
          <a:r>
            <a:rPr lang="en-US" b="1" dirty="0"/>
            <a:t>Identification</a:t>
          </a:r>
          <a:endParaRPr lang="en-US" dirty="0"/>
        </a:p>
      </dgm:t>
    </dgm:pt>
    <dgm:pt modelId="{DA2C3A74-60B5-4890-905A-B7C68FB419C2}" type="parTrans" cxnId="{4C46905F-6C42-4603-85B6-868406657DB9}">
      <dgm:prSet/>
      <dgm:spPr/>
      <dgm:t>
        <a:bodyPr/>
        <a:lstStyle/>
        <a:p>
          <a:endParaRPr lang="en-US"/>
        </a:p>
      </dgm:t>
    </dgm:pt>
    <dgm:pt modelId="{8DEF860F-8D10-476E-BA19-A8229FA46C11}" type="sibTrans" cxnId="{4C46905F-6C42-4603-85B6-868406657DB9}">
      <dgm:prSet/>
      <dgm:spPr/>
      <dgm:t>
        <a:bodyPr/>
        <a:lstStyle/>
        <a:p>
          <a:endParaRPr lang="en-US"/>
        </a:p>
      </dgm:t>
    </dgm:pt>
    <dgm:pt modelId="{9304939B-AB4D-42E4-9164-07B3625D8A3E}">
      <dgm:prSet phldrT="[Text]"/>
      <dgm:spPr/>
      <dgm:t>
        <a:bodyPr/>
        <a:lstStyle/>
        <a:p>
          <a:r>
            <a:rPr lang="en-US" dirty="0"/>
            <a:t>Assess</a:t>
          </a:r>
        </a:p>
      </dgm:t>
    </dgm:pt>
    <dgm:pt modelId="{D86A5B2D-3783-4ACD-818F-B60DC4055FDC}" type="parTrans" cxnId="{AB232EF3-07C6-45F3-91A1-4AE1AB532478}">
      <dgm:prSet/>
      <dgm:spPr/>
      <dgm:t>
        <a:bodyPr/>
        <a:lstStyle/>
        <a:p>
          <a:endParaRPr lang="en-US"/>
        </a:p>
      </dgm:t>
    </dgm:pt>
    <dgm:pt modelId="{602D3DD1-F754-43E3-B4BA-13FCD2E234C7}" type="sibTrans" cxnId="{AB232EF3-07C6-45F3-91A1-4AE1AB532478}">
      <dgm:prSet/>
      <dgm:spPr/>
      <dgm:t>
        <a:bodyPr/>
        <a:lstStyle/>
        <a:p>
          <a:endParaRPr lang="en-US"/>
        </a:p>
      </dgm:t>
    </dgm:pt>
    <dgm:pt modelId="{7B586AC0-13CF-44AD-BCBB-887A4B465CD9}">
      <dgm:prSet phldrT="[Text]"/>
      <dgm:spPr/>
      <dgm:t>
        <a:bodyPr/>
        <a:lstStyle/>
        <a:p>
          <a:r>
            <a:rPr lang="en-US" b="1" dirty="0"/>
            <a:t>Response and Management </a:t>
          </a:r>
          <a:r>
            <a:rPr lang="en-US" dirty="0"/>
            <a:t>of Key Identified Risk</a:t>
          </a:r>
        </a:p>
      </dgm:t>
    </dgm:pt>
    <dgm:pt modelId="{CBD41037-6B64-4E67-9628-3EA5D1A957EF}" type="parTrans" cxnId="{74093579-E82D-4042-A650-0216E2119A26}">
      <dgm:prSet/>
      <dgm:spPr/>
      <dgm:t>
        <a:bodyPr/>
        <a:lstStyle/>
        <a:p>
          <a:endParaRPr lang="en-US"/>
        </a:p>
      </dgm:t>
    </dgm:pt>
    <dgm:pt modelId="{DB8F3DD3-3974-4239-AEA3-9D7E8ACFA56C}" type="sibTrans" cxnId="{74093579-E82D-4042-A650-0216E2119A26}">
      <dgm:prSet/>
      <dgm:spPr/>
      <dgm:t>
        <a:bodyPr/>
        <a:lstStyle/>
        <a:p>
          <a:endParaRPr lang="en-US"/>
        </a:p>
      </dgm:t>
    </dgm:pt>
    <dgm:pt modelId="{4CC1374C-B295-4F55-AB96-717566E516DA}">
      <dgm:prSet phldrT="[Text]"/>
      <dgm:spPr/>
      <dgm:t>
        <a:bodyPr/>
        <a:lstStyle/>
        <a:p>
          <a:r>
            <a:rPr lang="en-US" dirty="0"/>
            <a:t>Monitor &amp; Report</a:t>
          </a:r>
        </a:p>
      </dgm:t>
    </dgm:pt>
    <dgm:pt modelId="{7AA90547-0DC0-4B90-8527-DF8F4A068B37}" type="parTrans" cxnId="{BDBB58A6-79AA-4DAA-AB58-C6742A105168}">
      <dgm:prSet/>
      <dgm:spPr/>
      <dgm:t>
        <a:bodyPr/>
        <a:lstStyle/>
        <a:p>
          <a:endParaRPr lang="en-US"/>
        </a:p>
      </dgm:t>
    </dgm:pt>
    <dgm:pt modelId="{510CFB2A-1E5B-428B-A0DD-5C7836ABF7C5}" type="sibTrans" cxnId="{BDBB58A6-79AA-4DAA-AB58-C6742A105168}">
      <dgm:prSet/>
      <dgm:spPr/>
      <dgm:t>
        <a:bodyPr/>
        <a:lstStyle/>
        <a:p>
          <a:endParaRPr lang="en-US"/>
        </a:p>
      </dgm:t>
    </dgm:pt>
    <dgm:pt modelId="{62D2F586-77BB-424D-ADE9-C8EFC7D546C3}" type="pres">
      <dgm:prSet presAssocID="{2172B301-D936-43F2-8AF8-69BB7E7CC715}" presName="Name0" presStyleCnt="0">
        <dgm:presLayoutVars>
          <dgm:resizeHandles/>
        </dgm:presLayoutVars>
      </dgm:prSet>
      <dgm:spPr/>
    </dgm:pt>
    <dgm:pt modelId="{F6336A5A-D460-45C7-9D54-8C184D449416}" type="pres">
      <dgm:prSet presAssocID="{443B90C6-51F1-42A3-9568-2577EF3D7D4D}" presName="text" presStyleLbl="node1" presStyleIdx="0" presStyleCnt="5">
        <dgm:presLayoutVars>
          <dgm:bulletEnabled val="1"/>
        </dgm:presLayoutVars>
      </dgm:prSet>
      <dgm:spPr/>
    </dgm:pt>
    <dgm:pt modelId="{106FA6B1-9C1F-4598-8C5D-FFE70E23BF2B}" type="pres">
      <dgm:prSet presAssocID="{402C3BAD-FC8F-4DA3-8AF3-488569E3DBE1}" presName="space" presStyleCnt="0"/>
      <dgm:spPr/>
    </dgm:pt>
    <dgm:pt modelId="{D16CCD8B-5972-4085-8CC6-4D8C27830014}" type="pres">
      <dgm:prSet presAssocID="{2CCDE828-094D-44C8-8883-0B4A8CBA189C}" presName="text" presStyleLbl="node1" presStyleIdx="1" presStyleCnt="5">
        <dgm:presLayoutVars>
          <dgm:bulletEnabled val="1"/>
        </dgm:presLayoutVars>
      </dgm:prSet>
      <dgm:spPr/>
    </dgm:pt>
    <dgm:pt modelId="{99898191-8598-4483-8EE9-3176B5D5B9A6}" type="pres">
      <dgm:prSet presAssocID="{8DEF860F-8D10-476E-BA19-A8229FA46C11}" presName="space" presStyleCnt="0"/>
      <dgm:spPr/>
    </dgm:pt>
    <dgm:pt modelId="{EBED6712-0CB4-4166-B40F-F2BAD20F7C63}" type="pres">
      <dgm:prSet presAssocID="{9304939B-AB4D-42E4-9164-07B3625D8A3E}" presName="text" presStyleLbl="node1" presStyleIdx="2" presStyleCnt="5">
        <dgm:presLayoutVars>
          <dgm:bulletEnabled val="1"/>
        </dgm:presLayoutVars>
      </dgm:prSet>
      <dgm:spPr/>
    </dgm:pt>
    <dgm:pt modelId="{BD22A2C9-804D-4118-AFFE-20CB95922A76}" type="pres">
      <dgm:prSet presAssocID="{602D3DD1-F754-43E3-B4BA-13FCD2E234C7}" presName="space" presStyleCnt="0"/>
      <dgm:spPr/>
    </dgm:pt>
    <dgm:pt modelId="{11D9C43A-369A-42EA-9478-4A70CFD0F167}" type="pres">
      <dgm:prSet presAssocID="{7B586AC0-13CF-44AD-BCBB-887A4B465CD9}" presName="text" presStyleLbl="node1" presStyleIdx="3" presStyleCnt="5">
        <dgm:presLayoutVars>
          <dgm:bulletEnabled val="1"/>
        </dgm:presLayoutVars>
      </dgm:prSet>
      <dgm:spPr/>
    </dgm:pt>
    <dgm:pt modelId="{88F7C8DD-0425-49D6-9EED-CA75F4A761AD}" type="pres">
      <dgm:prSet presAssocID="{DB8F3DD3-3974-4239-AEA3-9D7E8ACFA56C}" presName="space" presStyleCnt="0"/>
      <dgm:spPr/>
    </dgm:pt>
    <dgm:pt modelId="{51DD5CF5-2AD9-4B80-8228-19233D246E88}" type="pres">
      <dgm:prSet presAssocID="{4CC1374C-B295-4F55-AB96-717566E516DA}" presName="text" presStyleLbl="node1" presStyleIdx="4" presStyleCnt="5">
        <dgm:presLayoutVars>
          <dgm:bulletEnabled val="1"/>
        </dgm:presLayoutVars>
      </dgm:prSet>
      <dgm:spPr/>
    </dgm:pt>
  </dgm:ptLst>
  <dgm:cxnLst>
    <dgm:cxn modelId="{4C46905F-6C42-4603-85B6-868406657DB9}" srcId="{2172B301-D936-43F2-8AF8-69BB7E7CC715}" destId="{2CCDE828-094D-44C8-8883-0B4A8CBA189C}" srcOrd="1" destOrd="0" parTransId="{DA2C3A74-60B5-4890-905A-B7C68FB419C2}" sibTransId="{8DEF860F-8D10-476E-BA19-A8229FA46C11}"/>
    <dgm:cxn modelId="{D69A8060-B766-4687-A0CC-3CAE4DD2851C}" type="presOf" srcId="{9304939B-AB4D-42E4-9164-07B3625D8A3E}" destId="{EBED6712-0CB4-4166-B40F-F2BAD20F7C63}" srcOrd="0" destOrd="0" presId="urn:diagrams.loki3.com/VaryingWidthList"/>
    <dgm:cxn modelId="{9A25FC66-16D4-4C79-97C7-C5DEB86E9CAD}" srcId="{2172B301-D936-43F2-8AF8-69BB7E7CC715}" destId="{443B90C6-51F1-42A3-9568-2577EF3D7D4D}" srcOrd="0" destOrd="0" parTransId="{72A0D641-8DF7-42E5-B9A2-64365BDC6013}" sibTransId="{402C3BAD-FC8F-4DA3-8AF3-488569E3DBE1}"/>
    <dgm:cxn modelId="{985FCC71-2F7F-48F2-B8D9-F125F5E9A2D6}" type="presOf" srcId="{2172B301-D936-43F2-8AF8-69BB7E7CC715}" destId="{62D2F586-77BB-424D-ADE9-C8EFC7D546C3}" srcOrd="0" destOrd="0" presId="urn:diagrams.loki3.com/VaryingWidthList"/>
    <dgm:cxn modelId="{8EAC3A75-AB8B-474A-B2DE-4C7F9DBE4C07}" type="presOf" srcId="{2CCDE828-094D-44C8-8883-0B4A8CBA189C}" destId="{D16CCD8B-5972-4085-8CC6-4D8C27830014}" srcOrd="0" destOrd="0" presId="urn:diagrams.loki3.com/VaryingWidthList"/>
    <dgm:cxn modelId="{74093579-E82D-4042-A650-0216E2119A26}" srcId="{2172B301-D936-43F2-8AF8-69BB7E7CC715}" destId="{7B586AC0-13CF-44AD-BCBB-887A4B465CD9}" srcOrd="3" destOrd="0" parTransId="{CBD41037-6B64-4E67-9628-3EA5D1A957EF}" sibTransId="{DB8F3DD3-3974-4239-AEA3-9D7E8ACFA56C}"/>
    <dgm:cxn modelId="{059FC882-BB64-4B6A-9351-A5B662EA8540}" type="presOf" srcId="{443B90C6-51F1-42A3-9568-2577EF3D7D4D}" destId="{F6336A5A-D460-45C7-9D54-8C184D449416}" srcOrd="0" destOrd="0" presId="urn:diagrams.loki3.com/VaryingWidthList"/>
    <dgm:cxn modelId="{BDBB58A6-79AA-4DAA-AB58-C6742A105168}" srcId="{2172B301-D936-43F2-8AF8-69BB7E7CC715}" destId="{4CC1374C-B295-4F55-AB96-717566E516DA}" srcOrd="4" destOrd="0" parTransId="{7AA90547-0DC0-4B90-8527-DF8F4A068B37}" sibTransId="{510CFB2A-1E5B-428B-A0DD-5C7836ABF7C5}"/>
    <dgm:cxn modelId="{0B51F7A8-14AD-4E76-B350-14EAF3941ADF}" type="presOf" srcId="{4CC1374C-B295-4F55-AB96-717566E516DA}" destId="{51DD5CF5-2AD9-4B80-8228-19233D246E88}" srcOrd="0" destOrd="0" presId="urn:diagrams.loki3.com/VaryingWidthList"/>
    <dgm:cxn modelId="{134A56F0-D116-4E13-B3A8-91AF992747F6}" type="presOf" srcId="{7B586AC0-13CF-44AD-BCBB-887A4B465CD9}" destId="{11D9C43A-369A-42EA-9478-4A70CFD0F167}" srcOrd="0" destOrd="0" presId="urn:diagrams.loki3.com/VaryingWidthList"/>
    <dgm:cxn modelId="{AB232EF3-07C6-45F3-91A1-4AE1AB532478}" srcId="{2172B301-D936-43F2-8AF8-69BB7E7CC715}" destId="{9304939B-AB4D-42E4-9164-07B3625D8A3E}" srcOrd="2" destOrd="0" parTransId="{D86A5B2D-3783-4ACD-818F-B60DC4055FDC}" sibTransId="{602D3DD1-F754-43E3-B4BA-13FCD2E234C7}"/>
    <dgm:cxn modelId="{B0942C0B-A890-4096-9498-0943B63FA716}" type="presParOf" srcId="{62D2F586-77BB-424D-ADE9-C8EFC7D546C3}" destId="{F6336A5A-D460-45C7-9D54-8C184D449416}" srcOrd="0" destOrd="0" presId="urn:diagrams.loki3.com/VaryingWidthList"/>
    <dgm:cxn modelId="{26DC7358-B519-4A4B-BF47-8177868C6DDA}" type="presParOf" srcId="{62D2F586-77BB-424D-ADE9-C8EFC7D546C3}" destId="{106FA6B1-9C1F-4598-8C5D-FFE70E23BF2B}" srcOrd="1" destOrd="0" presId="urn:diagrams.loki3.com/VaryingWidthList"/>
    <dgm:cxn modelId="{6A784109-93FA-49D0-8C39-8E656A308869}" type="presParOf" srcId="{62D2F586-77BB-424D-ADE9-C8EFC7D546C3}" destId="{D16CCD8B-5972-4085-8CC6-4D8C27830014}" srcOrd="2" destOrd="0" presId="urn:diagrams.loki3.com/VaryingWidthList"/>
    <dgm:cxn modelId="{7A39AC9E-9A2A-4B48-919D-B81ADB9C9273}" type="presParOf" srcId="{62D2F586-77BB-424D-ADE9-C8EFC7D546C3}" destId="{99898191-8598-4483-8EE9-3176B5D5B9A6}" srcOrd="3" destOrd="0" presId="urn:diagrams.loki3.com/VaryingWidthList"/>
    <dgm:cxn modelId="{1BDB6743-347F-4655-9BA6-1258466BE1D6}" type="presParOf" srcId="{62D2F586-77BB-424D-ADE9-C8EFC7D546C3}" destId="{EBED6712-0CB4-4166-B40F-F2BAD20F7C63}" srcOrd="4" destOrd="0" presId="urn:diagrams.loki3.com/VaryingWidthList"/>
    <dgm:cxn modelId="{09127E00-8EBA-49AE-B7CE-A41CBB7CD2DC}" type="presParOf" srcId="{62D2F586-77BB-424D-ADE9-C8EFC7D546C3}" destId="{BD22A2C9-804D-4118-AFFE-20CB95922A76}" srcOrd="5" destOrd="0" presId="urn:diagrams.loki3.com/VaryingWidthList"/>
    <dgm:cxn modelId="{648C5354-0B6E-4CD8-AE6D-E32851548BAB}" type="presParOf" srcId="{62D2F586-77BB-424D-ADE9-C8EFC7D546C3}" destId="{11D9C43A-369A-42EA-9478-4A70CFD0F167}" srcOrd="6" destOrd="0" presId="urn:diagrams.loki3.com/VaryingWidthList"/>
    <dgm:cxn modelId="{4C9B3EC5-DE03-4B53-BF9C-4B7C746D23C9}" type="presParOf" srcId="{62D2F586-77BB-424D-ADE9-C8EFC7D546C3}" destId="{88F7C8DD-0425-49D6-9EED-CA75F4A761AD}" srcOrd="7" destOrd="0" presId="urn:diagrams.loki3.com/VaryingWidthList"/>
    <dgm:cxn modelId="{387183E0-678D-4D80-A7D2-152E6551E6B6}" type="presParOf" srcId="{62D2F586-77BB-424D-ADE9-C8EFC7D546C3}" destId="{51DD5CF5-2AD9-4B80-8228-19233D246E88}" srcOrd="8" destOrd="0" presId="urn:diagrams.loki3.com/VaryingWidthList"/>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98DD945-4E2D-497A-9890-30D19BCBAEC2}" type="doc">
      <dgm:prSet loTypeId="urn:microsoft.com/office/officeart/2005/8/layout/vList3" loCatId="picture" qsTypeId="urn:microsoft.com/office/officeart/2005/8/quickstyle/simple1" qsCatId="simple" csTypeId="urn:microsoft.com/office/officeart/2005/8/colors/accent1_2" csCatId="accent1" phldr="1"/>
      <dgm:spPr/>
      <dgm:t>
        <a:bodyPr/>
        <a:lstStyle/>
        <a:p>
          <a:endParaRPr lang="en-US"/>
        </a:p>
      </dgm:t>
    </dgm:pt>
    <dgm:pt modelId="{42196100-FF22-4EC0-A769-C54537880D1A}">
      <dgm:prSet phldrT="[Text]"/>
      <dgm:spPr/>
      <dgm:t>
        <a:bodyPr/>
        <a:lstStyle/>
        <a:p>
          <a:r>
            <a:rPr lang="en-US" dirty="0"/>
            <a:t>Governance</a:t>
          </a:r>
        </a:p>
      </dgm:t>
    </dgm:pt>
    <dgm:pt modelId="{CAA8CF98-6573-4832-8F65-7657641D1BB9}" type="parTrans" cxnId="{8A98F5CD-CF11-404F-93B2-33493ABA1ADC}">
      <dgm:prSet/>
      <dgm:spPr/>
      <dgm:t>
        <a:bodyPr/>
        <a:lstStyle/>
        <a:p>
          <a:endParaRPr lang="en-US"/>
        </a:p>
      </dgm:t>
    </dgm:pt>
    <dgm:pt modelId="{DEAB6C6B-ED5E-415B-B972-F906E6547BEE}" type="sibTrans" cxnId="{8A98F5CD-CF11-404F-93B2-33493ABA1ADC}">
      <dgm:prSet/>
      <dgm:spPr/>
      <dgm:t>
        <a:bodyPr/>
        <a:lstStyle/>
        <a:p>
          <a:endParaRPr lang="en-US"/>
        </a:p>
      </dgm:t>
    </dgm:pt>
    <dgm:pt modelId="{19BA7392-E272-46D2-A9A7-3A2B379BC216}">
      <dgm:prSet phldrT="[Text]"/>
      <dgm:spPr/>
      <dgm:t>
        <a:bodyPr/>
        <a:lstStyle/>
        <a:p>
          <a:r>
            <a:rPr lang="en-US" dirty="0"/>
            <a:t>Identification (2)</a:t>
          </a:r>
        </a:p>
      </dgm:t>
    </dgm:pt>
    <dgm:pt modelId="{9AEC8348-4E2A-4C93-881D-B1E546423467}" type="parTrans" cxnId="{14B61C2D-670B-4E19-9FB8-A927F2A3C43F}">
      <dgm:prSet/>
      <dgm:spPr/>
      <dgm:t>
        <a:bodyPr/>
        <a:lstStyle/>
        <a:p>
          <a:endParaRPr lang="en-US"/>
        </a:p>
      </dgm:t>
    </dgm:pt>
    <dgm:pt modelId="{920DF819-1907-48E2-8FC8-E4EC1D7DC335}" type="sibTrans" cxnId="{14B61C2D-670B-4E19-9FB8-A927F2A3C43F}">
      <dgm:prSet/>
      <dgm:spPr/>
      <dgm:t>
        <a:bodyPr/>
        <a:lstStyle/>
        <a:p>
          <a:endParaRPr lang="en-US"/>
        </a:p>
      </dgm:t>
    </dgm:pt>
    <dgm:pt modelId="{0C2F7128-7630-4A35-AC7C-8C5208DB7258}">
      <dgm:prSet phldrT="[Text]"/>
      <dgm:spPr/>
      <dgm:t>
        <a:bodyPr/>
        <a:lstStyle/>
        <a:p>
          <a:r>
            <a:rPr lang="en-US" dirty="0"/>
            <a:t>Assess (3)</a:t>
          </a:r>
        </a:p>
      </dgm:t>
    </dgm:pt>
    <dgm:pt modelId="{BBE0B830-0165-4D91-80AA-6DBAF5A542F9}" type="parTrans" cxnId="{7C7F79AB-D440-4AA2-82F4-AB782451ACBD}">
      <dgm:prSet/>
      <dgm:spPr/>
      <dgm:t>
        <a:bodyPr/>
        <a:lstStyle/>
        <a:p>
          <a:endParaRPr lang="en-US"/>
        </a:p>
      </dgm:t>
    </dgm:pt>
    <dgm:pt modelId="{F9048125-9E19-4E5A-9FD6-7A3CE6ED896F}" type="sibTrans" cxnId="{7C7F79AB-D440-4AA2-82F4-AB782451ACBD}">
      <dgm:prSet/>
      <dgm:spPr/>
      <dgm:t>
        <a:bodyPr/>
        <a:lstStyle/>
        <a:p>
          <a:endParaRPr lang="en-US"/>
        </a:p>
      </dgm:t>
    </dgm:pt>
    <dgm:pt modelId="{44AB7355-8612-4714-8B7D-6A1B32DF4086}">
      <dgm:prSet phldrT="[Text]"/>
      <dgm:spPr/>
      <dgm:t>
        <a:bodyPr/>
        <a:lstStyle/>
        <a:p>
          <a:r>
            <a:rPr lang="en-US" dirty="0"/>
            <a:t>Response &amp; Management (2)</a:t>
          </a:r>
        </a:p>
      </dgm:t>
    </dgm:pt>
    <dgm:pt modelId="{E1E512BA-4621-4CAB-B4CE-3F0C76148CF2}" type="parTrans" cxnId="{B5950DD7-89BE-413F-B175-D69E2B9AE918}">
      <dgm:prSet/>
      <dgm:spPr/>
      <dgm:t>
        <a:bodyPr/>
        <a:lstStyle/>
        <a:p>
          <a:endParaRPr lang="en-US"/>
        </a:p>
      </dgm:t>
    </dgm:pt>
    <dgm:pt modelId="{64C0762A-BB22-4602-8ADB-A85B4030FE2D}" type="sibTrans" cxnId="{B5950DD7-89BE-413F-B175-D69E2B9AE918}">
      <dgm:prSet/>
      <dgm:spPr/>
      <dgm:t>
        <a:bodyPr/>
        <a:lstStyle/>
        <a:p>
          <a:endParaRPr lang="en-US"/>
        </a:p>
      </dgm:t>
    </dgm:pt>
    <dgm:pt modelId="{BDB56982-4329-43DA-B09B-882C61E02BF9}">
      <dgm:prSet phldrT="[Text]"/>
      <dgm:spPr/>
      <dgm:t>
        <a:bodyPr/>
        <a:lstStyle/>
        <a:p>
          <a:r>
            <a:rPr lang="en-US" dirty="0"/>
            <a:t>Monitor &amp; Report (1)</a:t>
          </a:r>
        </a:p>
      </dgm:t>
    </dgm:pt>
    <dgm:pt modelId="{B61A7DDB-6906-4C58-9557-4E5CA122F0FE}" type="parTrans" cxnId="{9981EDD7-6385-4DAE-990B-4A0D40B98E2C}">
      <dgm:prSet/>
      <dgm:spPr/>
      <dgm:t>
        <a:bodyPr/>
        <a:lstStyle/>
        <a:p>
          <a:endParaRPr lang="en-US"/>
        </a:p>
      </dgm:t>
    </dgm:pt>
    <dgm:pt modelId="{6745531C-294D-4557-A303-E47ED5DC1FCC}" type="sibTrans" cxnId="{9981EDD7-6385-4DAE-990B-4A0D40B98E2C}">
      <dgm:prSet/>
      <dgm:spPr/>
      <dgm:t>
        <a:bodyPr/>
        <a:lstStyle/>
        <a:p>
          <a:endParaRPr lang="en-US"/>
        </a:p>
      </dgm:t>
    </dgm:pt>
    <dgm:pt modelId="{303E7A6D-2C5A-4BD0-B5A8-ABE222AED326}" type="pres">
      <dgm:prSet presAssocID="{298DD945-4E2D-497A-9890-30D19BCBAEC2}" presName="linearFlow" presStyleCnt="0">
        <dgm:presLayoutVars>
          <dgm:dir/>
          <dgm:resizeHandles val="exact"/>
        </dgm:presLayoutVars>
      </dgm:prSet>
      <dgm:spPr/>
    </dgm:pt>
    <dgm:pt modelId="{FA17792E-FC78-466D-B18A-3BD369CCBBD7}" type="pres">
      <dgm:prSet presAssocID="{42196100-FF22-4EC0-A769-C54537880D1A}" presName="composite" presStyleCnt="0"/>
      <dgm:spPr/>
    </dgm:pt>
    <dgm:pt modelId="{A26EC008-BFDC-4B9B-8B9F-B0A5415AB9AE}" type="pres">
      <dgm:prSet presAssocID="{42196100-FF22-4EC0-A769-C54537880D1A}" presName="imgShp" presStyleLbl="fgImgPlace1" presStyleIdx="0" presStyleCnt="5"/>
      <dgm:spPr>
        <a:blipFill rotWithShape="1">
          <a:blip xmlns:r="http://schemas.openxmlformats.org/officeDocument/2006/relationships" r:embed="rId1"/>
          <a:srcRect/>
          <a:stretch>
            <a:fillRect/>
          </a:stretch>
        </a:blipFill>
      </dgm:spPr>
    </dgm:pt>
    <dgm:pt modelId="{A170817A-084D-4979-AA88-78CBF8F53CA1}" type="pres">
      <dgm:prSet presAssocID="{42196100-FF22-4EC0-A769-C54537880D1A}" presName="txShp" presStyleLbl="node1" presStyleIdx="0" presStyleCnt="5" custScaleY="86414">
        <dgm:presLayoutVars>
          <dgm:bulletEnabled val="1"/>
        </dgm:presLayoutVars>
      </dgm:prSet>
      <dgm:spPr/>
    </dgm:pt>
    <dgm:pt modelId="{76AAC0B2-521F-4D89-92B3-AB9F7F20862E}" type="pres">
      <dgm:prSet presAssocID="{DEAB6C6B-ED5E-415B-B972-F906E6547BEE}" presName="spacing" presStyleCnt="0"/>
      <dgm:spPr/>
    </dgm:pt>
    <dgm:pt modelId="{C15EC795-048E-436C-AF41-9300F651B5D9}" type="pres">
      <dgm:prSet presAssocID="{19BA7392-E272-46D2-A9A7-3A2B379BC216}" presName="composite" presStyleCnt="0"/>
      <dgm:spPr/>
    </dgm:pt>
    <dgm:pt modelId="{AD44ECF7-87B5-4201-AD3B-677574BA7646}" type="pres">
      <dgm:prSet presAssocID="{19BA7392-E272-46D2-A9A7-3A2B379BC216}" presName="imgShp" presStyleLbl="fgImgPlace1" presStyleIdx="1" presStyleCnt="5"/>
      <dgm:spPr>
        <a:blipFill rotWithShape="1">
          <a:blip xmlns:r="http://schemas.openxmlformats.org/officeDocument/2006/relationships" r:embed="rId2"/>
          <a:srcRect/>
          <a:stretch>
            <a:fillRect/>
          </a:stretch>
        </a:blipFill>
      </dgm:spPr>
    </dgm:pt>
    <dgm:pt modelId="{76E66DE0-72A8-4CC8-9B6F-D134844FA3D3}" type="pres">
      <dgm:prSet presAssocID="{19BA7392-E272-46D2-A9A7-3A2B379BC216}" presName="txShp" presStyleLbl="node1" presStyleIdx="1" presStyleCnt="5" custScaleY="208803">
        <dgm:presLayoutVars>
          <dgm:bulletEnabled val="1"/>
        </dgm:presLayoutVars>
      </dgm:prSet>
      <dgm:spPr/>
    </dgm:pt>
    <dgm:pt modelId="{AC3D1D88-BD0B-4F38-95BA-597E71E488A0}" type="pres">
      <dgm:prSet presAssocID="{920DF819-1907-48E2-8FC8-E4EC1D7DC335}" presName="spacing" presStyleCnt="0"/>
      <dgm:spPr/>
    </dgm:pt>
    <dgm:pt modelId="{91293F0E-B79B-4FB0-AC23-53539ED9D2ED}" type="pres">
      <dgm:prSet presAssocID="{0C2F7128-7630-4A35-AC7C-8C5208DB7258}" presName="composite" presStyleCnt="0"/>
      <dgm:spPr/>
    </dgm:pt>
    <dgm:pt modelId="{83F2F88B-DA64-4FDD-B90B-09A71A0AFA33}" type="pres">
      <dgm:prSet presAssocID="{0C2F7128-7630-4A35-AC7C-8C5208DB7258}" presName="imgShp" presStyleLbl="fgImgPlace1" presStyleIdx="2" presStyleCnt="5"/>
      <dgm:spPr>
        <a:blipFill rotWithShape="1">
          <a:blip xmlns:r="http://schemas.openxmlformats.org/officeDocument/2006/relationships" r:embed="rId3"/>
          <a:srcRect/>
          <a:stretch>
            <a:fillRect l="-4000" r="-4000"/>
          </a:stretch>
        </a:blipFill>
      </dgm:spPr>
    </dgm:pt>
    <dgm:pt modelId="{6EBA7FD9-C3CA-4A87-9762-E6408B36D018}" type="pres">
      <dgm:prSet presAssocID="{0C2F7128-7630-4A35-AC7C-8C5208DB7258}" presName="txShp" presStyleLbl="node1" presStyleIdx="2" presStyleCnt="5" custScaleY="328088">
        <dgm:presLayoutVars>
          <dgm:bulletEnabled val="1"/>
        </dgm:presLayoutVars>
      </dgm:prSet>
      <dgm:spPr/>
    </dgm:pt>
    <dgm:pt modelId="{992EC92E-3AFF-41FC-A9F3-0ED5829DAA75}" type="pres">
      <dgm:prSet presAssocID="{F9048125-9E19-4E5A-9FD6-7A3CE6ED896F}" presName="spacing" presStyleCnt="0"/>
      <dgm:spPr/>
    </dgm:pt>
    <dgm:pt modelId="{FD3265E8-C021-4AEA-8275-CCBF78B2725E}" type="pres">
      <dgm:prSet presAssocID="{44AB7355-8612-4714-8B7D-6A1B32DF4086}" presName="composite" presStyleCnt="0"/>
      <dgm:spPr/>
    </dgm:pt>
    <dgm:pt modelId="{AE5E276B-B97F-4343-A6C3-A4695F8F39BA}" type="pres">
      <dgm:prSet presAssocID="{44AB7355-8612-4714-8B7D-6A1B32DF4086}" presName="imgShp" presStyleLbl="fgImgPlace1" presStyleIdx="3" presStyleCnt="5"/>
      <dgm:spPr>
        <a:blipFill rotWithShape="1">
          <a:blip xmlns:r="http://schemas.openxmlformats.org/officeDocument/2006/relationships" r:embed="rId4"/>
          <a:srcRect/>
          <a:stretch>
            <a:fillRect l="-26000" r="-26000"/>
          </a:stretch>
        </a:blipFill>
      </dgm:spPr>
    </dgm:pt>
    <dgm:pt modelId="{C7508BB4-674B-46DC-9C4A-BB436850B1A6}" type="pres">
      <dgm:prSet presAssocID="{44AB7355-8612-4714-8B7D-6A1B32DF4086}" presName="txShp" presStyleLbl="node1" presStyleIdx="3" presStyleCnt="5" custScaleY="198819">
        <dgm:presLayoutVars>
          <dgm:bulletEnabled val="1"/>
        </dgm:presLayoutVars>
      </dgm:prSet>
      <dgm:spPr/>
    </dgm:pt>
    <dgm:pt modelId="{0B66BD78-DB90-4974-AFA9-73A4C541AA99}" type="pres">
      <dgm:prSet presAssocID="{64C0762A-BB22-4602-8ADB-A85B4030FE2D}" presName="spacing" presStyleCnt="0"/>
      <dgm:spPr/>
    </dgm:pt>
    <dgm:pt modelId="{2B8257A1-44CB-4989-8761-D6147FE95972}" type="pres">
      <dgm:prSet presAssocID="{BDB56982-4329-43DA-B09B-882C61E02BF9}" presName="composite" presStyleCnt="0"/>
      <dgm:spPr/>
    </dgm:pt>
    <dgm:pt modelId="{6B08471D-F9BA-4E98-B712-66B7AFDD422D}" type="pres">
      <dgm:prSet presAssocID="{BDB56982-4329-43DA-B09B-882C61E02BF9}" presName="imgShp" presStyleLbl="fgImgPlace1" presStyleIdx="4" presStyleCnt="5"/>
      <dgm:spPr>
        <a:blipFill rotWithShape="1">
          <a:blip xmlns:r="http://schemas.openxmlformats.org/officeDocument/2006/relationships" r:embed="rId5"/>
          <a:srcRect/>
          <a:stretch>
            <a:fillRect l="-46000" r="-46000"/>
          </a:stretch>
        </a:blipFill>
      </dgm:spPr>
    </dgm:pt>
    <dgm:pt modelId="{A34480A7-9A9D-4D83-A1CA-E758EA353F2B}" type="pres">
      <dgm:prSet presAssocID="{BDB56982-4329-43DA-B09B-882C61E02BF9}" presName="txShp" presStyleLbl="node1" presStyleIdx="4" presStyleCnt="5" custScaleY="99255">
        <dgm:presLayoutVars>
          <dgm:bulletEnabled val="1"/>
        </dgm:presLayoutVars>
      </dgm:prSet>
      <dgm:spPr/>
    </dgm:pt>
  </dgm:ptLst>
  <dgm:cxnLst>
    <dgm:cxn modelId="{14B61C2D-670B-4E19-9FB8-A927F2A3C43F}" srcId="{298DD945-4E2D-497A-9890-30D19BCBAEC2}" destId="{19BA7392-E272-46D2-A9A7-3A2B379BC216}" srcOrd="1" destOrd="0" parTransId="{9AEC8348-4E2A-4C93-881D-B1E546423467}" sibTransId="{920DF819-1907-48E2-8FC8-E4EC1D7DC335}"/>
    <dgm:cxn modelId="{A1FCFD5E-5E9A-48EC-B424-99F8939B03B9}" type="presOf" srcId="{0C2F7128-7630-4A35-AC7C-8C5208DB7258}" destId="{6EBA7FD9-C3CA-4A87-9762-E6408B36D018}" srcOrd="0" destOrd="0" presId="urn:microsoft.com/office/officeart/2005/8/layout/vList3"/>
    <dgm:cxn modelId="{C76B2E75-4619-4AE6-AB5A-DFD392C81542}" type="presOf" srcId="{BDB56982-4329-43DA-B09B-882C61E02BF9}" destId="{A34480A7-9A9D-4D83-A1CA-E758EA353F2B}" srcOrd="0" destOrd="0" presId="urn:microsoft.com/office/officeart/2005/8/layout/vList3"/>
    <dgm:cxn modelId="{AE5A0E5A-179C-430C-BA81-8548EEBF04A5}" type="presOf" srcId="{19BA7392-E272-46D2-A9A7-3A2B379BC216}" destId="{76E66DE0-72A8-4CC8-9B6F-D134844FA3D3}" srcOrd="0" destOrd="0" presId="urn:microsoft.com/office/officeart/2005/8/layout/vList3"/>
    <dgm:cxn modelId="{7C7F79AB-D440-4AA2-82F4-AB782451ACBD}" srcId="{298DD945-4E2D-497A-9890-30D19BCBAEC2}" destId="{0C2F7128-7630-4A35-AC7C-8C5208DB7258}" srcOrd="2" destOrd="0" parTransId="{BBE0B830-0165-4D91-80AA-6DBAF5A542F9}" sibTransId="{F9048125-9E19-4E5A-9FD6-7A3CE6ED896F}"/>
    <dgm:cxn modelId="{AF7C35BD-5515-415E-947D-878279840070}" type="presOf" srcId="{42196100-FF22-4EC0-A769-C54537880D1A}" destId="{A170817A-084D-4979-AA88-78CBF8F53CA1}" srcOrd="0" destOrd="0" presId="urn:microsoft.com/office/officeart/2005/8/layout/vList3"/>
    <dgm:cxn modelId="{95D233C8-EA52-441F-B9A5-C88B24F7505D}" type="presOf" srcId="{298DD945-4E2D-497A-9890-30D19BCBAEC2}" destId="{303E7A6D-2C5A-4BD0-B5A8-ABE222AED326}" srcOrd="0" destOrd="0" presId="urn:microsoft.com/office/officeart/2005/8/layout/vList3"/>
    <dgm:cxn modelId="{8A98F5CD-CF11-404F-93B2-33493ABA1ADC}" srcId="{298DD945-4E2D-497A-9890-30D19BCBAEC2}" destId="{42196100-FF22-4EC0-A769-C54537880D1A}" srcOrd="0" destOrd="0" parTransId="{CAA8CF98-6573-4832-8F65-7657641D1BB9}" sibTransId="{DEAB6C6B-ED5E-415B-B972-F906E6547BEE}"/>
    <dgm:cxn modelId="{D4D196D6-B189-4380-ACFA-0546A67FB8EF}" type="presOf" srcId="{44AB7355-8612-4714-8B7D-6A1B32DF4086}" destId="{C7508BB4-674B-46DC-9C4A-BB436850B1A6}" srcOrd="0" destOrd="0" presId="urn:microsoft.com/office/officeart/2005/8/layout/vList3"/>
    <dgm:cxn modelId="{B5950DD7-89BE-413F-B175-D69E2B9AE918}" srcId="{298DD945-4E2D-497A-9890-30D19BCBAEC2}" destId="{44AB7355-8612-4714-8B7D-6A1B32DF4086}" srcOrd="3" destOrd="0" parTransId="{E1E512BA-4621-4CAB-B4CE-3F0C76148CF2}" sibTransId="{64C0762A-BB22-4602-8ADB-A85B4030FE2D}"/>
    <dgm:cxn modelId="{9981EDD7-6385-4DAE-990B-4A0D40B98E2C}" srcId="{298DD945-4E2D-497A-9890-30D19BCBAEC2}" destId="{BDB56982-4329-43DA-B09B-882C61E02BF9}" srcOrd="4" destOrd="0" parTransId="{B61A7DDB-6906-4C58-9557-4E5CA122F0FE}" sibTransId="{6745531C-294D-4557-A303-E47ED5DC1FCC}"/>
    <dgm:cxn modelId="{DAFC74FB-7C37-42D0-A4DD-26718A9EE377}" type="presParOf" srcId="{303E7A6D-2C5A-4BD0-B5A8-ABE222AED326}" destId="{FA17792E-FC78-466D-B18A-3BD369CCBBD7}" srcOrd="0" destOrd="0" presId="urn:microsoft.com/office/officeart/2005/8/layout/vList3"/>
    <dgm:cxn modelId="{A58E4612-77E2-45AA-BF41-247F0010DD40}" type="presParOf" srcId="{FA17792E-FC78-466D-B18A-3BD369CCBBD7}" destId="{A26EC008-BFDC-4B9B-8B9F-B0A5415AB9AE}" srcOrd="0" destOrd="0" presId="urn:microsoft.com/office/officeart/2005/8/layout/vList3"/>
    <dgm:cxn modelId="{F9C6DF2C-2239-4720-AA81-BF2260F437E8}" type="presParOf" srcId="{FA17792E-FC78-466D-B18A-3BD369CCBBD7}" destId="{A170817A-084D-4979-AA88-78CBF8F53CA1}" srcOrd="1" destOrd="0" presId="urn:microsoft.com/office/officeart/2005/8/layout/vList3"/>
    <dgm:cxn modelId="{4BC63DA5-73D1-4513-AABA-FF932D163E8B}" type="presParOf" srcId="{303E7A6D-2C5A-4BD0-B5A8-ABE222AED326}" destId="{76AAC0B2-521F-4D89-92B3-AB9F7F20862E}" srcOrd="1" destOrd="0" presId="urn:microsoft.com/office/officeart/2005/8/layout/vList3"/>
    <dgm:cxn modelId="{FA36F341-5C40-40F1-94AB-F20614E8E005}" type="presParOf" srcId="{303E7A6D-2C5A-4BD0-B5A8-ABE222AED326}" destId="{C15EC795-048E-436C-AF41-9300F651B5D9}" srcOrd="2" destOrd="0" presId="urn:microsoft.com/office/officeart/2005/8/layout/vList3"/>
    <dgm:cxn modelId="{1546822D-5EA3-4660-8552-762E517739F8}" type="presParOf" srcId="{C15EC795-048E-436C-AF41-9300F651B5D9}" destId="{AD44ECF7-87B5-4201-AD3B-677574BA7646}" srcOrd="0" destOrd="0" presId="urn:microsoft.com/office/officeart/2005/8/layout/vList3"/>
    <dgm:cxn modelId="{70DB8CB8-7570-414C-991E-B907AB0BEC4D}" type="presParOf" srcId="{C15EC795-048E-436C-AF41-9300F651B5D9}" destId="{76E66DE0-72A8-4CC8-9B6F-D134844FA3D3}" srcOrd="1" destOrd="0" presId="urn:microsoft.com/office/officeart/2005/8/layout/vList3"/>
    <dgm:cxn modelId="{FA93EFFC-18E6-406C-BE07-0D9101AD351A}" type="presParOf" srcId="{303E7A6D-2C5A-4BD0-B5A8-ABE222AED326}" destId="{AC3D1D88-BD0B-4F38-95BA-597E71E488A0}" srcOrd="3" destOrd="0" presId="urn:microsoft.com/office/officeart/2005/8/layout/vList3"/>
    <dgm:cxn modelId="{8538E127-B32D-41DD-8F64-405EC53A5128}" type="presParOf" srcId="{303E7A6D-2C5A-4BD0-B5A8-ABE222AED326}" destId="{91293F0E-B79B-4FB0-AC23-53539ED9D2ED}" srcOrd="4" destOrd="0" presId="urn:microsoft.com/office/officeart/2005/8/layout/vList3"/>
    <dgm:cxn modelId="{7F72938B-2E13-49FF-A769-4D10B310291F}" type="presParOf" srcId="{91293F0E-B79B-4FB0-AC23-53539ED9D2ED}" destId="{83F2F88B-DA64-4FDD-B90B-09A71A0AFA33}" srcOrd="0" destOrd="0" presId="urn:microsoft.com/office/officeart/2005/8/layout/vList3"/>
    <dgm:cxn modelId="{4EA0E066-6B71-40D8-B288-56DEBD7AD3C8}" type="presParOf" srcId="{91293F0E-B79B-4FB0-AC23-53539ED9D2ED}" destId="{6EBA7FD9-C3CA-4A87-9762-E6408B36D018}" srcOrd="1" destOrd="0" presId="urn:microsoft.com/office/officeart/2005/8/layout/vList3"/>
    <dgm:cxn modelId="{22B9DB26-F4E0-4280-A227-347C79F6A68D}" type="presParOf" srcId="{303E7A6D-2C5A-4BD0-B5A8-ABE222AED326}" destId="{992EC92E-3AFF-41FC-A9F3-0ED5829DAA75}" srcOrd="5" destOrd="0" presId="urn:microsoft.com/office/officeart/2005/8/layout/vList3"/>
    <dgm:cxn modelId="{63B01963-5313-4FE9-A307-F54F67320AAD}" type="presParOf" srcId="{303E7A6D-2C5A-4BD0-B5A8-ABE222AED326}" destId="{FD3265E8-C021-4AEA-8275-CCBF78B2725E}" srcOrd="6" destOrd="0" presId="urn:microsoft.com/office/officeart/2005/8/layout/vList3"/>
    <dgm:cxn modelId="{D6AF622A-3D91-4D29-AEC5-452056E50B92}" type="presParOf" srcId="{FD3265E8-C021-4AEA-8275-CCBF78B2725E}" destId="{AE5E276B-B97F-4343-A6C3-A4695F8F39BA}" srcOrd="0" destOrd="0" presId="urn:microsoft.com/office/officeart/2005/8/layout/vList3"/>
    <dgm:cxn modelId="{C242A39B-FB42-45B6-9226-0FF6A5EEACCF}" type="presParOf" srcId="{FD3265E8-C021-4AEA-8275-CCBF78B2725E}" destId="{C7508BB4-674B-46DC-9C4A-BB436850B1A6}" srcOrd="1" destOrd="0" presId="urn:microsoft.com/office/officeart/2005/8/layout/vList3"/>
    <dgm:cxn modelId="{F335CAD9-0599-4DCC-9E7A-7968232D6997}" type="presParOf" srcId="{303E7A6D-2C5A-4BD0-B5A8-ABE222AED326}" destId="{0B66BD78-DB90-4974-AFA9-73A4C541AA99}" srcOrd="7" destOrd="0" presId="urn:microsoft.com/office/officeart/2005/8/layout/vList3"/>
    <dgm:cxn modelId="{57F317D7-E203-4205-81E0-FFD72809534D}" type="presParOf" srcId="{303E7A6D-2C5A-4BD0-B5A8-ABE222AED326}" destId="{2B8257A1-44CB-4989-8761-D6147FE95972}" srcOrd="8" destOrd="0" presId="urn:microsoft.com/office/officeart/2005/8/layout/vList3"/>
    <dgm:cxn modelId="{94EF5D3A-93C7-4B07-A75D-DF36F06E739E}" type="presParOf" srcId="{2B8257A1-44CB-4989-8761-D6147FE95972}" destId="{6B08471D-F9BA-4E98-B712-66B7AFDD422D}" srcOrd="0" destOrd="0" presId="urn:microsoft.com/office/officeart/2005/8/layout/vList3"/>
    <dgm:cxn modelId="{7F698971-9C60-4803-A1BA-1209D3D7C5D0}" type="presParOf" srcId="{2B8257A1-44CB-4989-8761-D6147FE95972}" destId="{A34480A7-9A9D-4D83-A1CA-E758EA353F2B}" srcOrd="1" destOrd="0" presId="urn:microsoft.com/office/officeart/2005/8/layout/vList3"/>
  </dgm:cxnLst>
  <dgm:bg/>
  <dgm:whole/>
  <dgm:extLst>
    <a:ext uri="http://schemas.microsoft.com/office/drawing/2008/diagram">
      <dsp:dataModelExt xmlns:dsp="http://schemas.microsoft.com/office/drawing/2008/diagram" relId="rId1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B51F2B6-208C-4012-B3E8-8F1F1EBD8CA6}" type="doc">
      <dgm:prSet loTypeId="urn:microsoft.com/office/officeart/2005/8/layout/radial4" loCatId="relationship" qsTypeId="urn:microsoft.com/office/officeart/2005/8/quickstyle/simple1" qsCatId="simple" csTypeId="urn:microsoft.com/office/officeart/2005/8/colors/accent1_2" csCatId="accent1" phldr="1"/>
      <dgm:spPr/>
      <dgm:t>
        <a:bodyPr/>
        <a:lstStyle/>
        <a:p>
          <a:endParaRPr lang="en-US"/>
        </a:p>
      </dgm:t>
    </dgm:pt>
    <dgm:pt modelId="{ADAA85C4-6EE1-4D42-B6FF-98480E8925B2}">
      <dgm:prSet phldrT="[Text]"/>
      <dgm:spPr/>
      <dgm:t>
        <a:bodyPr/>
        <a:lstStyle/>
        <a:p>
          <a:r>
            <a:rPr lang="en-US" dirty="0"/>
            <a:t>Issue Raised</a:t>
          </a:r>
        </a:p>
      </dgm:t>
    </dgm:pt>
    <dgm:pt modelId="{C8B06934-7BC9-4056-8B31-A3605002DF5B}" type="parTrans" cxnId="{94FF3B29-582E-4BC4-8973-FBA43F5A40CC}">
      <dgm:prSet/>
      <dgm:spPr/>
      <dgm:t>
        <a:bodyPr/>
        <a:lstStyle/>
        <a:p>
          <a:endParaRPr lang="en-US"/>
        </a:p>
      </dgm:t>
    </dgm:pt>
    <dgm:pt modelId="{E16E2873-A3C3-43BA-9358-F719DC752F0D}" type="sibTrans" cxnId="{94FF3B29-582E-4BC4-8973-FBA43F5A40CC}">
      <dgm:prSet/>
      <dgm:spPr/>
      <dgm:t>
        <a:bodyPr/>
        <a:lstStyle/>
        <a:p>
          <a:endParaRPr lang="en-US"/>
        </a:p>
      </dgm:t>
    </dgm:pt>
    <dgm:pt modelId="{A3FAB0CF-E036-4E13-A4B2-E2E2936FFC88}">
      <dgm:prSet phldrT="[Text]"/>
      <dgm:spPr/>
      <dgm:t>
        <a:bodyPr/>
        <a:lstStyle/>
        <a:p>
          <a:r>
            <a:rPr lang="en-US" b="1" dirty="0"/>
            <a:t>I. TPRA Process</a:t>
          </a:r>
        </a:p>
        <a:p>
          <a:r>
            <a:rPr lang="en-US" dirty="0"/>
            <a:t>Business / Third Party provided lots of information in ServiceNow </a:t>
          </a:r>
        </a:p>
      </dgm:t>
    </dgm:pt>
    <dgm:pt modelId="{FED00FED-884D-46A7-B829-CFEF344F20D2}" type="parTrans" cxnId="{77E6AEDB-90AC-4A29-AFCA-894DC2DFADD2}">
      <dgm:prSet/>
      <dgm:spPr/>
      <dgm:t>
        <a:bodyPr/>
        <a:lstStyle/>
        <a:p>
          <a:endParaRPr lang="en-US"/>
        </a:p>
      </dgm:t>
    </dgm:pt>
    <dgm:pt modelId="{A0F3DB01-87F1-497E-9C65-967A903245FA}" type="sibTrans" cxnId="{77E6AEDB-90AC-4A29-AFCA-894DC2DFADD2}">
      <dgm:prSet/>
      <dgm:spPr/>
      <dgm:t>
        <a:bodyPr/>
        <a:lstStyle/>
        <a:p>
          <a:endParaRPr lang="en-US"/>
        </a:p>
      </dgm:t>
    </dgm:pt>
    <dgm:pt modelId="{31460D06-A7B2-4BAF-A862-DF07D1BE5A0D}">
      <dgm:prSet phldrT="[Text]"/>
      <dgm:spPr/>
      <dgm:t>
        <a:bodyPr/>
        <a:lstStyle/>
        <a:p>
          <a:r>
            <a:rPr lang="en-US" b="1" dirty="0"/>
            <a:t>II. Business Representative</a:t>
          </a:r>
        </a:p>
        <a:p>
          <a:r>
            <a:rPr lang="en-US" dirty="0"/>
            <a:t>Business will need to obtain and provide information </a:t>
          </a:r>
        </a:p>
      </dgm:t>
    </dgm:pt>
    <dgm:pt modelId="{A0D4F3D1-71FB-4C34-96E7-EB821AB8EB4F}" type="parTrans" cxnId="{8DE24E47-2D3D-4A39-B95D-241A4FC3924A}">
      <dgm:prSet/>
      <dgm:spPr/>
      <dgm:t>
        <a:bodyPr/>
        <a:lstStyle/>
        <a:p>
          <a:endParaRPr lang="en-US"/>
        </a:p>
      </dgm:t>
    </dgm:pt>
    <dgm:pt modelId="{BE055F80-4C5C-4598-826C-8A613782673C}" type="sibTrans" cxnId="{8DE24E47-2D3D-4A39-B95D-241A4FC3924A}">
      <dgm:prSet/>
      <dgm:spPr/>
      <dgm:t>
        <a:bodyPr/>
        <a:lstStyle/>
        <a:p>
          <a:endParaRPr lang="en-US"/>
        </a:p>
      </dgm:t>
    </dgm:pt>
    <dgm:pt modelId="{9C5EADEE-B7AF-4603-9F8B-AE84E3C2DBCA}">
      <dgm:prSet phldrT="[Text]"/>
      <dgm:spPr/>
      <dgm:t>
        <a:bodyPr/>
        <a:lstStyle/>
        <a:p>
          <a:r>
            <a:rPr lang="en-US" b="1" dirty="0"/>
            <a:t>III. Technology / Legal Reports on behalf of business</a:t>
          </a:r>
        </a:p>
        <a:p>
          <a:r>
            <a:rPr lang="en-US" dirty="0"/>
            <a:t>SRM will need to obtain information from business</a:t>
          </a:r>
        </a:p>
      </dgm:t>
    </dgm:pt>
    <dgm:pt modelId="{2844048F-DD13-4704-B0D6-3498CB73EBA7}" type="parTrans" cxnId="{A4DA5C74-F0DD-4720-8035-2643A4B8F318}">
      <dgm:prSet/>
      <dgm:spPr/>
      <dgm:t>
        <a:bodyPr/>
        <a:lstStyle/>
        <a:p>
          <a:endParaRPr lang="en-US"/>
        </a:p>
      </dgm:t>
    </dgm:pt>
    <dgm:pt modelId="{7B11E681-4CDD-4177-AC8D-DB8AFCD880EE}" type="sibTrans" cxnId="{A4DA5C74-F0DD-4720-8035-2643A4B8F318}">
      <dgm:prSet/>
      <dgm:spPr/>
      <dgm:t>
        <a:bodyPr/>
        <a:lstStyle/>
        <a:p>
          <a:endParaRPr lang="en-US"/>
        </a:p>
      </dgm:t>
    </dgm:pt>
    <dgm:pt modelId="{82E2D542-0882-497B-9FD6-B1488F9F90E4}">
      <dgm:prSet phldrT="[Text]"/>
      <dgm:spPr/>
      <dgm:t>
        <a:bodyPr/>
        <a:lstStyle/>
        <a:p>
          <a:r>
            <a:rPr lang="en-US" b="1" dirty="0"/>
            <a:t>IV. SRM Risk Assessment</a:t>
          </a:r>
        </a:p>
        <a:p>
          <a:r>
            <a:rPr lang="en-US" dirty="0"/>
            <a:t>CDW Technology LT identifies risk area for improvement </a:t>
          </a:r>
        </a:p>
      </dgm:t>
    </dgm:pt>
    <dgm:pt modelId="{2A137163-FDCB-44CC-B288-53EC7E347F8E}" type="parTrans" cxnId="{C637AE48-E6BB-4938-B4FF-D2A0D37FAE82}">
      <dgm:prSet/>
      <dgm:spPr/>
      <dgm:t>
        <a:bodyPr/>
        <a:lstStyle/>
        <a:p>
          <a:endParaRPr lang="en-US"/>
        </a:p>
      </dgm:t>
    </dgm:pt>
    <dgm:pt modelId="{EE3469C8-7D81-4963-A2DF-71402EE1399C}" type="sibTrans" cxnId="{C637AE48-E6BB-4938-B4FF-D2A0D37FAE82}">
      <dgm:prSet/>
      <dgm:spPr/>
      <dgm:t>
        <a:bodyPr/>
        <a:lstStyle/>
        <a:p>
          <a:endParaRPr lang="en-US"/>
        </a:p>
      </dgm:t>
    </dgm:pt>
    <dgm:pt modelId="{E8B72214-2F0F-4429-ABEC-09331A04C30E}" type="pres">
      <dgm:prSet presAssocID="{4B51F2B6-208C-4012-B3E8-8F1F1EBD8CA6}" presName="cycle" presStyleCnt="0">
        <dgm:presLayoutVars>
          <dgm:chMax val="1"/>
          <dgm:dir/>
          <dgm:animLvl val="ctr"/>
          <dgm:resizeHandles val="exact"/>
        </dgm:presLayoutVars>
      </dgm:prSet>
      <dgm:spPr/>
    </dgm:pt>
    <dgm:pt modelId="{B8644542-3D4E-4723-994C-ECD69D1B6124}" type="pres">
      <dgm:prSet presAssocID="{ADAA85C4-6EE1-4D42-B6FF-98480E8925B2}" presName="centerShape" presStyleLbl="node0" presStyleIdx="0" presStyleCnt="1"/>
      <dgm:spPr/>
    </dgm:pt>
    <dgm:pt modelId="{E5D82846-D67E-45A7-B4F5-7A66864EA8FE}" type="pres">
      <dgm:prSet presAssocID="{FED00FED-884D-46A7-B829-CFEF344F20D2}" presName="parTrans" presStyleLbl="bgSibTrans2D1" presStyleIdx="0" presStyleCnt="4"/>
      <dgm:spPr/>
    </dgm:pt>
    <dgm:pt modelId="{546B731F-A3B9-4635-82D5-796C74F12A87}" type="pres">
      <dgm:prSet presAssocID="{A3FAB0CF-E036-4E13-A4B2-E2E2936FFC88}" presName="node" presStyleLbl="node1" presStyleIdx="0" presStyleCnt="4">
        <dgm:presLayoutVars>
          <dgm:bulletEnabled val="1"/>
        </dgm:presLayoutVars>
      </dgm:prSet>
      <dgm:spPr/>
    </dgm:pt>
    <dgm:pt modelId="{7C0BED65-664D-48B4-8804-247C26637598}" type="pres">
      <dgm:prSet presAssocID="{A0D4F3D1-71FB-4C34-96E7-EB821AB8EB4F}" presName="parTrans" presStyleLbl="bgSibTrans2D1" presStyleIdx="1" presStyleCnt="4"/>
      <dgm:spPr/>
    </dgm:pt>
    <dgm:pt modelId="{0CFE332C-5F53-4933-B9D1-E7032BF9EC1E}" type="pres">
      <dgm:prSet presAssocID="{31460D06-A7B2-4BAF-A862-DF07D1BE5A0D}" presName="node" presStyleLbl="node1" presStyleIdx="1" presStyleCnt="4">
        <dgm:presLayoutVars>
          <dgm:bulletEnabled val="1"/>
        </dgm:presLayoutVars>
      </dgm:prSet>
      <dgm:spPr/>
    </dgm:pt>
    <dgm:pt modelId="{B27C8CD7-55ED-456A-85EA-671A1A2437E4}" type="pres">
      <dgm:prSet presAssocID="{2844048F-DD13-4704-B0D6-3498CB73EBA7}" presName="parTrans" presStyleLbl="bgSibTrans2D1" presStyleIdx="2" presStyleCnt="4"/>
      <dgm:spPr/>
    </dgm:pt>
    <dgm:pt modelId="{E5EE6CCF-7DB2-4068-B5FF-612453015461}" type="pres">
      <dgm:prSet presAssocID="{9C5EADEE-B7AF-4603-9F8B-AE84E3C2DBCA}" presName="node" presStyleLbl="node1" presStyleIdx="2" presStyleCnt="4">
        <dgm:presLayoutVars>
          <dgm:bulletEnabled val="1"/>
        </dgm:presLayoutVars>
      </dgm:prSet>
      <dgm:spPr/>
    </dgm:pt>
    <dgm:pt modelId="{5F341DF9-CAEE-452A-BBD9-5858E4221DF4}" type="pres">
      <dgm:prSet presAssocID="{2A137163-FDCB-44CC-B288-53EC7E347F8E}" presName="parTrans" presStyleLbl="bgSibTrans2D1" presStyleIdx="3" presStyleCnt="4"/>
      <dgm:spPr/>
    </dgm:pt>
    <dgm:pt modelId="{E3B38704-0FC5-446B-B3EE-21455E2AB668}" type="pres">
      <dgm:prSet presAssocID="{82E2D542-0882-497B-9FD6-B1488F9F90E4}" presName="node" presStyleLbl="node1" presStyleIdx="3" presStyleCnt="4">
        <dgm:presLayoutVars>
          <dgm:bulletEnabled val="1"/>
        </dgm:presLayoutVars>
      </dgm:prSet>
      <dgm:spPr/>
    </dgm:pt>
  </dgm:ptLst>
  <dgm:cxnLst>
    <dgm:cxn modelId="{94FF3B29-582E-4BC4-8973-FBA43F5A40CC}" srcId="{4B51F2B6-208C-4012-B3E8-8F1F1EBD8CA6}" destId="{ADAA85C4-6EE1-4D42-B6FF-98480E8925B2}" srcOrd="0" destOrd="0" parTransId="{C8B06934-7BC9-4056-8B31-A3605002DF5B}" sibTransId="{E16E2873-A3C3-43BA-9358-F719DC752F0D}"/>
    <dgm:cxn modelId="{8DE24E47-2D3D-4A39-B95D-241A4FC3924A}" srcId="{ADAA85C4-6EE1-4D42-B6FF-98480E8925B2}" destId="{31460D06-A7B2-4BAF-A862-DF07D1BE5A0D}" srcOrd="1" destOrd="0" parTransId="{A0D4F3D1-71FB-4C34-96E7-EB821AB8EB4F}" sibTransId="{BE055F80-4C5C-4598-826C-8A613782673C}"/>
    <dgm:cxn modelId="{C637AE48-E6BB-4938-B4FF-D2A0D37FAE82}" srcId="{ADAA85C4-6EE1-4D42-B6FF-98480E8925B2}" destId="{82E2D542-0882-497B-9FD6-B1488F9F90E4}" srcOrd="3" destOrd="0" parTransId="{2A137163-FDCB-44CC-B288-53EC7E347F8E}" sibTransId="{EE3469C8-7D81-4963-A2DF-71402EE1399C}"/>
    <dgm:cxn modelId="{74DE3649-73FE-4FCD-AC66-7D24244B8A95}" type="presOf" srcId="{ADAA85C4-6EE1-4D42-B6FF-98480E8925B2}" destId="{B8644542-3D4E-4723-994C-ECD69D1B6124}" srcOrd="0" destOrd="0" presId="urn:microsoft.com/office/officeart/2005/8/layout/radial4"/>
    <dgm:cxn modelId="{EAD42E4C-D4CF-4D65-ADE7-270AB7D87BFD}" type="presOf" srcId="{31460D06-A7B2-4BAF-A862-DF07D1BE5A0D}" destId="{0CFE332C-5F53-4933-B9D1-E7032BF9EC1E}" srcOrd="0" destOrd="0" presId="urn:microsoft.com/office/officeart/2005/8/layout/radial4"/>
    <dgm:cxn modelId="{79613F4E-565D-485F-8607-6E314B2E59AB}" type="presOf" srcId="{FED00FED-884D-46A7-B829-CFEF344F20D2}" destId="{E5D82846-D67E-45A7-B4F5-7A66864EA8FE}" srcOrd="0" destOrd="0" presId="urn:microsoft.com/office/officeart/2005/8/layout/radial4"/>
    <dgm:cxn modelId="{3DBAC150-7299-4792-A916-BB3B85ED0AA2}" type="presOf" srcId="{9C5EADEE-B7AF-4603-9F8B-AE84E3C2DBCA}" destId="{E5EE6CCF-7DB2-4068-B5FF-612453015461}" srcOrd="0" destOrd="0" presId="urn:microsoft.com/office/officeart/2005/8/layout/radial4"/>
    <dgm:cxn modelId="{A4DA5C74-F0DD-4720-8035-2643A4B8F318}" srcId="{ADAA85C4-6EE1-4D42-B6FF-98480E8925B2}" destId="{9C5EADEE-B7AF-4603-9F8B-AE84E3C2DBCA}" srcOrd="2" destOrd="0" parTransId="{2844048F-DD13-4704-B0D6-3498CB73EBA7}" sibTransId="{7B11E681-4CDD-4177-AC8D-DB8AFCD880EE}"/>
    <dgm:cxn modelId="{CF9A4676-5410-4415-A666-55D9143BD10D}" type="presOf" srcId="{A0D4F3D1-71FB-4C34-96E7-EB821AB8EB4F}" destId="{7C0BED65-664D-48B4-8804-247C26637598}" srcOrd="0" destOrd="0" presId="urn:microsoft.com/office/officeart/2005/8/layout/radial4"/>
    <dgm:cxn modelId="{B561A699-DB20-4F52-8575-649CB413CBD9}" type="presOf" srcId="{4B51F2B6-208C-4012-B3E8-8F1F1EBD8CA6}" destId="{E8B72214-2F0F-4429-ABEC-09331A04C30E}" srcOrd="0" destOrd="0" presId="urn:microsoft.com/office/officeart/2005/8/layout/radial4"/>
    <dgm:cxn modelId="{9D1117A5-4630-4973-AFFB-E3386B0E68D1}" type="presOf" srcId="{A3FAB0CF-E036-4E13-A4B2-E2E2936FFC88}" destId="{546B731F-A3B9-4635-82D5-796C74F12A87}" srcOrd="0" destOrd="0" presId="urn:microsoft.com/office/officeart/2005/8/layout/radial4"/>
    <dgm:cxn modelId="{D64CF5C2-3CF6-4203-99E2-DC9E8DFBA372}" type="presOf" srcId="{82E2D542-0882-497B-9FD6-B1488F9F90E4}" destId="{E3B38704-0FC5-446B-B3EE-21455E2AB668}" srcOrd="0" destOrd="0" presId="urn:microsoft.com/office/officeart/2005/8/layout/radial4"/>
    <dgm:cxn modelId="{1A329BC6-FD45-443F-8DD8-35B8A9D3A982}" type="presOf" srcId="{2A137163-FDCB-44CC-B288-53EC7E347F8E}" destId="{5F341DF9-CAEE-452A-BBD9-5858E4221DF4}" srcOrd="0" destOrd="0" presId="urn:microsoft.com/office/officeart/2005/8/layout/radial4"/>
    <dgm:cxn modelId="{BE2EBDD5-AD3D-4761-85A8-B47F0A2B287E}" type="presOf" srcId="{2844048F-DD13-4704-B0D6-3498CB73EBA7}" destId="{B27C8CD7-55ED-456A-85EA-671A1A2437E4}" srcOrd="0" destOrd="0" presId="urn:microsoft.com/office/officeart/2005/8/layout/radial4"/>
    <dgm:cxn modelId="{77E6AEDB-90AC-4A29-AFCA-894DC2DFADD2}" srcId="{ADAA85C4-6EE1-4D42-B6FF-98480E8925B2}" destId="{A3FAB0CF-E036-4E13-A4B2-E2E2936FFC88}" srcOrd="0" destOrd="0" parTransId="{FED00FED-884D-46A7-B829-CFEF344F20D2}" sibTransId="{A0F3DB01-87F1-497E-9C65-967A903245FA}"/>
    <dgm:cxn modelId="{0C1BB86F-F5B7-4FD4-94C0-757D243EA9C4}" type="presParOf" srcId="{E8B72214-2F0F-4429-ABEC-09331A04C30E}" destId="{B8644542-3D4E-4723-994C-ECD69D1B6124}" srcOrd="0" destOrd="0" presId="urn:microsoft.com/office/officeart/2005/8/layout/radial4"/>
    <dgm:cxn modelId="{4102E696-10A3-4C28-84F7-B0DB57FF6BF1}" type="presParOf" srcId="{E8B72214-2F0F-4429-ABEC-09331A04C30E}" destId="{E5D82846-D67E-45A7-B4F5-7A66864EA8FE}" srcOrd="1" destOrd="0" presId="urn:microsoft.com/office/officeart/2005/8/layout/radial4"/>
    <dgm:cxn modelId="{50F167F9-CB09-4DCC-BA40-A03AB0F7E643}" type="presParOf" srcId="{E8B72214-2F0F-4429-ABEC-09331A04C30E}" destId="{546B731F-A3B9-4635-82D5-796C74F12A87}" srcOrd="2" destOrd="0" presId="urn:microsoft.com/office/officeart/2005/8/layout/radial4"/>
    <dgm:cxn modelId="{B180CD76-50BB-4143-B2F2-CE05F60932EC}" type="presParOf" srcId="{E8B72214-2F0F-4429-ABEC-09331A04C30E}" destId="{7C0BED65-664D-48B4-8804-247C26637598}" srcOrd="3" destOrd="0" presId="urn:microsoft.com/office/officeart/2005/8/layout/radial4"/>
    <dgm:cxn modelId="{F61DDB6D-45D4-485F-89BB-930DE137FBB0}" type="presParOf" srcId="{E8B72214-2F0F-4429-ABEC-09331A04C30E}" destId="{0CFE332C-5F53-4933-B9D1-E7032BF9EC1E}" srcOrd="4" destOrd="0" presId="urn:microsoft.com/office/officeart/2005/8/layout/radial4"/>
    <dgm:cxn modelId="{C059C327-D26A-4981-9678-A52B31A2532B}" type="presParOf" srcId="{E8B72214-2F0F-4429-ABEC-09331A04C30E}" destId="{B27C8CD7-55ED-456A-85EA-671A1A2437E4}" srcOrd="5" destOrd="0" presId="urn:microsoft.com/office/officeart/2005/8/layout/radial4"/>
    <dgm:cxn modelId="{285DD6FB-C0CC-462E-8572-CBC754F9B862}" type="presParOf" srcId="{E8B72214-2F0F-4429-ABEC-09331A04C30E}" destId="{E5EE6CCF-7DB2-4068-B5FF-612453015461}" srcOrd="6" destOrd="0" presId="urn:microsoft.com/office/officeart/2005/8/layout/radial4"/>
    <dgm:cxn modelId="{ED570EC7-D1F3-4C2F-8185-0B945046B996}" type="presParOf" srcId="{E8B72214-2F0F-4429-ABEC-09331A04C30E}" destId="{5F341DF9-CAEE-452A-BBD9-5858E4221DF4}" srcOrd="7" destOrd="0" presId="urn:microsoft.com/office/officeart/2005/8/layout/radial4"/>
    <dgm:cxn modelId="{871718F0-128C-49B4-858E-5B4B69ED216E}" type="presParOf" srcId="{E8B72214-2F0F-4429-ABEC-09331A04C30E}" destId="{E3B38704-0FC5-446B-B3EE-21455E2AB668}" srcOrd="8" destOrd="0" presId="urn:microsoft.com/office/officeart/2005/8/layout/radial4"/>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7E1D5B-865A-4D3F-8320-8194E692DAEA}">
      <dsp:nvSpPr>
        <dsp:cNvPr id="0" name=""/>
        <dsp:cNvSpPr/>
      </dsp:nvSpPr>
      <dsp:spPr>
        <a:xfrm>
          <a:off x="2225031" y="1118"/>
          <a:ext cx="2217436" cy="55435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dirty="0"/>
            <a:t>InfoSec Policy Exception Process Flow Overview</a:t>
          </a:r>
        </a:p>
      </dsp:txBody>
      <dsp:txXfrm>
        <a:off x="2241268" y="17355"/>
        <a:ext cx="2184962" cy="521885"/>
      </dsp:txXfrm>
    </dsp:sp>
    <dsp:sp modelId="{2E1EA996-18A5-4005-A51A-24969DC2E818}">
      <dsp:nvSpPr>
        <dsp:cNvPr id="0" name=""/>
        <dsp:cNvSpPr/>
      </dsp:nvSpPr>
      <dsp:spPr>
        <a:xfrm rot="5400000">
          <a:off x="3285243" y="603983"/>
          <a:ext cx="97012" cy="97012"/>
        </a:xfrm>
        <a:prstGeom prst="rightArrow">
          <a:avLst>
            <a:gd name="adj1" fmla="val 667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7168DF1-2040-4E38-A694-19FFB1E9F00F}">
      <dsp:nvSpPr>
        <dsp:cNvPr id="0" name=""/>
        <dsp:cNvSpPr/>
      </dsp:nvSpPr>
      <dsp:spPr>
        <a:xfrm>
          <a:off x="2225031" y="749503"/>
          <a:ext cx="2217436" cy="554359"/>
        </a:xfrm>
        <a:prstGeom prst="roundRect">
          <a:avLst>
            <a:gd name="adj" fmla="val 10000"/>
          </a:avLst>
        </a:prstGeom>
        <a:solidFill>
          <a:srgbClr val="4472C4">
            <a:alpha val="90000"/>
            <a:tint val="40000"/>
            <a:hueOff val="0"/>
            <a:satOff val="0"/>
            <a:lumOff val="0"/>
            <a:alphaOff val="0"/>
          </a:srgbClr>
        </a:solidFill>
        <a:ln w="12700" cap="flat" cmpd="sng" algn="ctr">
          <a:solidFill>
            <a:srgbClr val="4472C4">
              <a:alpha val="90000"/>
              <a:tint val="40000"/>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200" b="1" kern="1200" dirty="0">
              <a:solidFill>
                <a:prstClr val="black">
                  <a:hueOff val="0"/>
                  <a:satOff val="0"/>
                  <a:lumOff val="0"/>
                  <a:alphaOff val="0"/>
                </a:prstClr>
              </a:solidFill>
              <a:latin typeface="Calibri" panose="020F0502020204030204"/>
              <a:ea typeface="+mn-ea"/>
              <a:cs typeface="+mn-cs"/>
            </a:rPr>
            <a:t>Issue Raised</a:t>
          </a:r>
          <a:r>
            <a:rPr lang="en-US" sz="1200" b="0" kern="1200" dirty="0">
              <a:solidFill>
                <a:prstClr val="black">
                  <a:hueOff val="0"/>
                  <a:satOff val="0"/>
                  <a:lumOff val="0"/>
                  <a:alphaOff val="0"/>
                </a:prstClr>
              </a:solidFill>
              <a:latin typeface="Calibri" panose="020F0502020204030204"/>
              <a:ea typeface="+mn-ea"/>
              <a:cs typeface="+mn-cs"/>
            </a:rPr>
            <a:t>:</a:t>
          </a:r>
          <a:r>
            <a:rPr lang="en-US" sz="1200" kern="1200" dirty="0">
              <a:solidFill>
                <a:schemeClr val="accent2"/>
              </a:solidFill>
              <a:latin typeface="Calibri" panose="020F0502020204030204" pitchFamily="34" charset="0"/>
              <a:cs typeface="Calibri" panose="020F0502020204030204" pitchFamily="34" charset="0"/>
            </a:rPr>
            <a:t>●</a:t>
          </a:r>
          <a:r>
            <a:rPr lang="en-US" sz="1200" b="0" kern="1200" dirty="0">
              <a:solidFill>
                <a:prstClr val="black">
                  <a:hueOff val="0"/>
                  <a:satOff val="0"/>
                  <a:lumOff val="0"/>
                  <a:alphaOff val="0"/>
                </a:prstClr>
              </a:solidFill>
              <a:latin typeface="Calibri" panose="020F0502020204030204"/>
              <a:ea typeface="+mn-ea"/>
              <a:cs typeface="+mn-cs"/>
            </a:rPr>
            <a:t> Business raises issue to SRM</a:t>
          </a:r>
          <a:endParaRPr lang="en-US" sz="900" b="0" kern="1200" dirty="0">
            <a:solidFill>
              <a:prstClr val="black">
                <a:hueOff val="0"/>
                <a:satOff val="0"/>
                <a:lumOff val="0"/>
                <a:alphaOff val="0"/>
              </a:prstClr>
            </a:solidFill>
            <a:latin typeface="Calibri" panose="020F0502020204030204"/>
            <a:ea typeface="+mn-ea"/>
            <a:cs typeface="+mn-cs"/>
          </a:endParaRPr>
        </a:p>
      </dsp:txBody>
      <dsp:txXfrm>
        <a:off x="2241268" y="765740"/>
        <a:ext cx="2184962" cy="521885"/>
      </dsp:txXfrm>
    </dsp:sp>
    <dsp:sp modelId="{A3929ABF-F09B-476C-A99B-CCFB7D58CBB9}">
      <dsp:nvSpPr>
        <dsp:cNvPr id="0" name=""/>
        <dsp:cNvSpPr/>
      </dsp:nvSpPr>
      <dsp:spPr>
        <a:xfrm rot="5400000">
          <a:off x="3285243" y="1352368"/>
          <a:ext cx="97012" cy="97012"/>
        </a:xfrm>
        <a:prstGeom prst="rightArrow">
          <a:avLst>
            <a:gd name="adj1" fmla="val 667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4672AAC-58AA-4FC7-8F38-9D79347DAD17}">
      <dsp:nvSpPr>
        <dsp:cNvPr id="0" name=""/>
        <dsp:cNvSpPr/>
      </dsp:nvSpPr>
      <dsp:spPr>
        <a:xfrm>
          <a:off x="2225031" y="1497888"/>
          <a:ext cx="2217436" cy="554359"/>
        </a:xfrm>
        <a:prstGeom prst="roundRect">
          <a:avLst>
            <a:gd name="adj" fmla="val 10000"/>
          </a:avLst>
        </a:prstGeom>
        <a:solidFill>
          <a:srgbClr val="4472C4">
            <a:alpha val="90000"/>
            <a:tint val="40000"/>
            <a:hueOff val="0"/>
            <a:satOff val="0"/>
            <a:lumOff val="0"/>
            <a:alphaOff val="0"/>
          </a:srgbClr>
        </a:solidFill>
        <a:ln w="12700" cap="flat" cmpd="sng" algn="ctr">
          <a:solidFill>
            <a:srgbClr val="4472C4">
              <a:alpha val="90000"/>
              <a:tint val="40000"/>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200" b="1" kern="1200" dirty="0">
              <a:solidFill>
                <a:prstClr val="black">
                  <a:hueOff val="0"/>
                  <a:satOff val="0"/>
                  <a:lumOff val="0"/>
                  <a:alphaOff val="0"/>
                </a:prstClr>
              </a:solidFill>
              <a:latin typeface="Calibri" panose="020F0502020204030204"/>
              <a:ea typeface="+mn-ea"/>
              <a:cs typeface="+mn-cs"/>
            </a:rPr>
            <a:t>Discovery</a:t>
          </a:r>
          <a:r>
            <a:rPr lang="en-US" sz="1200" b="0" kern="1200" dirty="0">
              <a:solidFill>
                <a:prstClr val="black">
                  <a:hueOff val="0"/>
                  <a:satOff val="0"/>
                  <a:lumOff val="0"/>
                  <a:alphaOff val="0"/>
                </a:prstClr>
              </a:solidFill>
              <a:latin typeface="Calibri" panose="020F0502020204030204"/>
              <a:ea typeface="+mn-ea"/>
              <a:cs typeface="+mn-cs"/>
            </a:rPr>
            <a:t>:</a:t>
          </a:r>
          <a:r>
            <a:rPr lang="en-US" sz="1200" kern="1200" dirty="0">
              <a:solidFill>
                <a:srgbClr val="FF0000"/>
              </a:solidFill>
              <a:latin typeface="Calibri" panose="020F0502020204030204" pitchFamily="34" charset="0"/>
              <a:cs typeface="Calibri" panose="020F0502020204030204" pitchFamily="34" charset="0"/>
            </a:rPr>
            <a:t>●</a:t>
          </a:r>
          <a:r>
            <a:rPr lang="en-US" sz="1200" kern="1200" dirty="0">
              <a:solidFill>
                <a:schemeClr val="bg1"/>
              </a:solidFill>
              <a:latin typeface="Calibri" panose="020F0502020204030204" pitchFamily="34" charset="0"/>
              <a:cs typeface="Calibri" panose="020F0502020204030204" pitchFamily="34" charset="0"/>
            </a:rPr>
            <a:t> </a:t>
          </a:r>
          <a:r>
            <a:rPr lang="en-US" sz="1200" b="0" kern="1200" dirty="0">
              <a:solidFill>
                <a:prstClr val="black">
                  <a:hueOff val="0"/>
                  <a:satOff val="0"/>
                  <a:lumOff val="0"/>
                  <a:alphaOff val="0"/>
                </a:prstClr>
              </a:solidFill>
              <a:latin typeface="Calibri" panose="020F0502020204030204"/>
              <a:ea typeface="+mn-ea"/>
              <a:cs typeface="+mn-cs"/>
            </a:rPr>
            <a:t> Information gathering to evaluate risk</a:t>
          </a:r>
        </a:p>
      </dsp:txBody>
      <dsp:txXfrm>
        <a:off x="2241268" y="1514125"/>
        <a:ext cx="2184962" cy="521885"/>
      </dsp:txXfrm>
    </dsp:sp>
    <dsp:sp modelId="{9605ED0C-B2D7-48A5-8F4B-3E52D4FBA186}">
      <dsp:nvSpPr>
        <dsp:cNvPr id="0" name=""/>
        <dsp:cNvSpPr/>
      </dsp:nvSpPr>
      <dsp:spPr>
        <a:xfrm rot="5400000">
          <a:off x="3285243" y="2100753"/>
          <a:ext cx="97012" cy="97012"/>
        </a:xfrm>
        <a:prstGeom prst="rightArrow">
          <a:avLst>
            <a:gd name="adj1" fmla="val 667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2E45D95-3833-4444-B4CA-EC1E10048CF0}">
      <dsp:nvSpPr>
        <dsp:cNvPr id="0" name=""/>
        <dsp:cNvSpPr/>
      </dsp:nvSpPr>
      <dsp:spPr>
        <a:xfrm>
          <a:off x="2225031" y="2246273"/>
          <a:ext cx="2217436" cy="554359"/>
        </a:xfrm>
        <a:prstGeom prst="roundRect">
          <a:avLst>
            <a:gd name="adj" fmla="val 10000"/>
          </a:avLst>
        </a:prstGeom>
        <a:solidFill>
          <a:srgbClr val="4472C4">
            <a:alpha val="90000"/>
            <a:tint val="40000"/>
            <a:hueOff val="0"/>
            <a:satOff val="0"/>
            <a:lumOff val="0"/>
            <a:alphaOff val="0"/>
          </a:srgbClr>
        </a:solidFill>
        <a:ln w="12700" cap="flat" cmpd="sng" algn="ctr">
          <a:solidFill>
            <a:srgbClr val="4472C4">
              <a:alpha val="90000"/>
              <a:tint val="40000"/>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200" b="1" kern="1200" dirty="0">
              <a:solidFill>
                <a:prstClr val="black">
                  <a:hueOff val="0"/>
                  <a:satOff val="0"/>
                  <a:lumOff val="0"/>
                  <a:alphaOff val="0"/>
                </a:prstClr>
              </a:solidFill>
              <a:latin typeface="Calibri" panose="020F0502020204030204"/>
              <a:ea typeface="+mn-ea"/>
              <a:cs typeface="+mn-cs"/>
            </a:rPr>
            <a:t>Assess Risk</a:t>
          </a:r>
          <a:r>
            <a:rPr lang="en-US" sz="1200" b="0" kern="1200" dirty="0">
              <a:solidFill>
                <a:prstClr val="black">
                  <a:hueOff val="0"/>
                  <a:satOff val="0"/>
                  <a:lumOff val="0"/>
                  <a:alphaOff val="0"/>
                </a:prstClr>
              </a:solidFill>
              <a:latin typeface="Calibri" panose="020F0502020204030204"/>
              <a:ea typeface="+mn-ea"/>
              <a:cs typeface="+mn-cs"/>
            </a:rPr>
            <a:t>:</a:t>
          </a:r>
          <a:r>
            <a:rPr lang="en-US" sz="1200" kern="1200" dirty="0">
              <a:solidFill>
                <a:schemeClr val="accent2"/>
              </a:solidFill>
              <a:latin typeface="Calibri" panose="020F0502020204030204" pitchFamily="34" charset="0"/>
              <a:cs typeface="Calibri" panose="020F0502020204030204" pitchFamily="34" charset="0"/>
            </a:rPr>
            <a:t>●</a:t>
          </a:r>
          <a:r>
            <a:rPr lang="en-US" sz="1200" b="0" kern="1200" dirty="0">
              <a:solidFill>
                <a:prstClr val="black">
                  <a:hueOff val="0"/>
                  <a:satOff val="0"/>
                  <a:lumOff val="0"/>
                  <a:alphaOff val="0"/>
                </a:prstClr>
              </a:solidFill>
              <a:latin typeface="Calibri" panose="020F0502020204030204"/>
              <a:ea typeface="+mn-ea"/>
              <a:cs typeface="+mn-cs"/>
            </a:rPr>
            <a:t> Define risk &amp; initial risk rating</a:t>
          </a:r>
        </a:p>
      </dsp:txBody>
      <dsp:txXfrm>
        <a:off x="2241268" y="2262510"/>
        <a:ext cx="2184962" cy="521885"/>
      </dsp:txXfrm>
    </dsp:sp>
    <dsp:sp modelId="{617ED7C2-D082-4183-92EC-6093CED0B88F}">
      <dsp:nvSpPr>
        <dsp:cNvPr id="0" name=""/>
        <dsp:cNvSpPr/>
      </dsp:nvSpPr>
      <dsp:spPr>
        <a:xfrm rot="5400000">
          <a:off x="3285243" y="2849138"/>
          <a:ext cx="97012" cy="97012"/>
        </a:xfrm>
        <a:prstGeom prst="rightArrow">
          <a:avLst>
            <a:gd name="adj1" fmla="val 667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664F00B-4FEC-4B4D-AA9D-CD4D3975098F}">
      <dsp:nvSpPr>
        <dsp:cNvPr id="0" name=""/>
        <dsp:cNvSpPr/>
      </dsp:nvSpPr>
      <dsp:spPr>
        <a:xfrm>
          <a:off x="2225031" y="2994657"/>
          <a:ext cx="2217436" cy="554359"/>
        </a:xfrm>
        <a:prstGeom prst="roundRect">
          <a:avLst>
            <a:gd name="adj" fmla="val 10000"/>
          </a:avLst>
        </a:prstGeom>
        <a:solidFill>
          <a:srgbClr val="4472C4">
            <a:alpha val="90000"/>
            <a:tint val="40000"/>
            <a:hueOff val="0"/>
            <a:satOff val="0"/>
            <a:lumOff val="0"/>
            <a:alphaOff val="0"/>
          </a:srgbClr>
        </a:solidFill>
        <a:ln w="12700" cap="flat" cmpd="sng" algn="ctr">
          <a:solidFill>
            <a:srgbClr val="4472C4">
              <a:alpha val="90000"/>
              <a:tint val="40000"/>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510" tIns="16510" rIns="16510" bIns="16510" numCol="1" spcCol="1270" anchor="ctr" anchorCtr="0">
          <a:noAutofit/>
        </a:bodyPr>
        <a:lstStyle/>
        <a:p>
          <a:pPr marL="0" lvl="0" indent="0" algn="ctr" defTabSz="533400">
            <a:lnSpc>
              <a:spcPct val="90000"/>
            </a:lnSpc>
            <a:spcBef>
              <a:spcPct val="0"/>
            </a:spcBef>
            <a:spcAft>
              <a:spcPct val="35000"/>
            </a:spcAft>
            <a:buNone/>
          </a:pPr>
          <a:r>
            <a:rPr lang="en-US" sz="1200" b="1" kern="1200" dirty="0"/>
            <a:t>In Review</a:t>
          </a:r>
          <a:r>
            <a:rPr lang="en-US" sz="1200" b="0" kern="1200" dirty="0"/>
            <a:t>:</a:t>
          </a:r>
          <a:r>
            <a:rPr lang="en-US" sz="1200" kern="1200" dirty="0">
              <a:solidFill>
                <a:srgbClr val="FF0000"/>
              </a:solidFill>
              <a:latin typeface="Calibri" panose="020F0502020204030204" pitchFamily="34" charset="0"/>
              <a:cs typeface="Calibri" panose="020F0502020204030204" pitchFamily="34" charset="0"/>
            </a:rPr>
            <a:t>●</a:t>
          </a:r>
          <a:r>
            <a:rPr lang="en-US" sz="1200" b="0" kern="1200" dirty="0"/>
            <a:t> </a:t>
          </a:r>
          <a:r>
            <a:rPr lang="en-US" sz="1200" kern="1200" dirty="0"/>
            <a:t>Conduct risk review </a:t>
          </a:r>
          <a:r>
            <a:rPr lang="en-US" sz="1200" b="0" kern="1200" dirty="0">
              <a:solidFill>
                <a:prstClr val="black">
                  <a:hueOff val="0"/>
                  <a:satOff val="0"/>
                  <a:lumOff val="0"/>
                  <a:alphaOff val="0"/>
                </a:prstClr>
              </a:solidFill>
              <a:latin typeface="Calibri" panose="020F0502020204030204"/>
              <a:ea typeface="+mn-ea"/>
              <a:cs typeface="+mn-cs"/>
            </a:rPr>
            <a:t>meeting</a:t>
          </a:r>
          <a:r>
            <a:rPr lang="en-US" sz="1200" b="0" kern="1200" dirty="0"/>
            <a:t> </a:t>
          </a:r>
          <a:r>
            <a:rPr lang="en-US" sz="1200" kern="1200" dirty="0"/>
            <a:t>for GIS decision</a:t>
          </a:r>
          <a:endParaRPr lang="en-US" sz="900" kern="1200" dirty="0"/>
        </a:p>
      </dsp:txBody>
      <dsp:txXfrm>
        <a:off x="2241268" y="3010894"/>
        <a:ext cx="2184962" cy="521885"/>
      </dsp:txXfrm>
    </dsp:sp>
    <dsp:sp modelId="{E476B7F8-906A-4B28-A80C-264EFEB34C9C}">
      <dsp:nvSpPr>
        <dsp:cNvPr id="0" name=""/>
        <dsp:cNvSpPr/>
      </dsp:nvSpPr>
      <dsp:spPr>
        <a:xfrm rot="5400000">
          <a:off x="3285243" y="3597523"/>
          <a:ext cx="97012" cy="97012"/>
        </a:xfrm>
        <a:prstGeom prst="rightArrow">
          <a:avLst>
            <a:gd name="adj1" fmla="val 667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43233B0-A740-4285-A20E-0D0D1E4AC7AC}">
      <dsp:nvSpPr>
        <dsp:cNvPr id="0" name=""/>
        <dsp:cNvSpPr/>
      </dsp:nvSpPr>
      <dsp:spPr>
        <a:xfrm>
          <a:off x="2225031" y="3743042"/>
          <a:ext cx="2217436" cy="554359"/>
        </a:xfrm>
        <a:prstGeom prst="roundRect">
          <a:avLst>
            <a:gd name="adj" fmla="val 10000"/>
          </a:avLst>
        </a:prstGeom>
        <a:solidFill>
          <a:srgbClr val="4472C4">
            <a:alpha val="90000"/>
            <a:tint val="40000"/>
            <a:hueOff val="0"/>
            <a:satOff val="0"/>
            <a:lumOff val="0"/>
            <a:alphaOff val="0"/>
          </a:srgbClr>
        </a:solidFill>
        <a:ln w="12700" cap="flat" cmpd="sng" algn="ctr">
          <a:solidFill>
            <a:srgbClr val="4472C4">
              <a:alpha val="90000"/>
              <a:tint val="40000"/>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200" b="1" kern="1200" dirty="0">
              <a:solidFill>
                <a:prstClr val="black">
                  <a:hueOff val="0"/>
                  <a:satOff val="0"/>
                  <a:lumOff val="0"/>
                  <a:alphaOff val="0"/>
                </a:prstClr>
              </a:solidFill>
              <a:latin typeface="Calibri" panose="020F0502020204030204"/>
              <a:ea typeface="+mn-ea"/>
              <a:cs typeface="+mn-cs"/>
            </a:rPr>
            <a:t>Confirm</a:t>
          </a:r>
          <a:r>
            <a:rPr lang="en-US" sz="1200" b="0" kern="1200" dirty="0">
              <a:solidFill>
                <a:prstClr val="black">
                  <a:hueOff val="0"/>
                  <a:satOff val="0"/>
                  <a:lumOff val="0"/>
                  <a:alphaOff val="0"/>
                </a:prstClr>
              </a:solidFill>
              <a:latin typeface="Calibri" panose="020F0502020204030204"/>
              <a:ea typeface="+mn-ea"/>
              <a:cs typeface="+mn-cs"/>
            </a:rPr>
            <a:t>: Agree upon risk rating based on established scale</a:t>
          </a:r>
        </a:p>
      </dsp:txBody>
      <dsp:txXfrm>
        <a:off x="2241268" y="3759279"/>
        <a:ext cx="2184962" cy="521885"/>
      </dsp:txXfrm>
    </dsp:sp>
    <dsp:sp modelId="{38723742-7010-46B8-ABF7-A86DBD95B20E}">
      <dsp:nvSpPr>
        <dsp:cNvPr id="0" name=""/>
        <dsp:cNvSpPr/>
      </dsp:nvSpPr>
      <dsp:spPr>
        <a:xfrm rot="5400000">
          <a:off x="3285243" y="4345908"/>
          <a:ext cx="97012" cy="97012"/>
        </a:xfrm>
        <a:prstGeom prst="rightArrow">
          <a:avLst>
            <a:gd name="adj1" fmla="val 667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64863A3-3DDC-4047-A742-BE84FED07ED5}">
      <dsp:nvSpPr>
        <dsp:cNvPr id="0" name=""/>
        <dsp:cNvSpPr/>
      </dsp:nvSpPr>
      <dsp:spPr>
        <a:xfrm>
          <a:off x="2225031" y="4491427"/>
          <a:ext cx="2217436" cy="554359"/>
        </a:xfrm>
        <a:prstGeom prst="roundRect">
          <a:avLst>
            <a:gd name="adj" fmla="val 1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b="1" kern="1200" dirty="0"/>
            <a:t>Ownership:</a:t>
          </a:r>
          <a:r>
            <a:rPr lang="en-US" sz="1200" kern="1200" dirty="0"/>
            <a:t> Identify and assign owner</a:t>
          </a:r>
        </a:p>
      </dsp:txBody>
      <dsp:txXfrm>
        <a:off x="2241268" y="4507664"/>
        <a:ext cx="2184962" cy="521885"/>
      </dsp:txXfrm>
    </dsp:sp>
    <dsp:sp modelId="{26521AA2-F312-4AFE-8E6E-F76CE6DB56C6}">
      <dsp:nvSpPr>
        <dsp:cNvPr id="0" name=""/>
        <dsp:cNvSpPr/>
      </dsp:nvSpPr>
      <dsp:spPr>
        <a:xfrm rot="5400000">
          <a:off x="3285243" y="5094293"/>
          <a:ext cx="97012" cy="97012"/>
        </a:xfrm>
        <a:prstGeom prst="rightArrow">
          <a:avLst>
            <a:gd name="adj1" fmla="val 667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3707BDB-9BD3-4869-8E14-C3EA802D3B1E}">
      <dsp:nvSpPr>
        <dsp:cNvPr id="0" name=""/>
        <dsp:cNvSpPr/>
      </dsp:nvSpPr>
      <dsp:spPr>
        <a:xfrm>
          <a:off x="2225031" y="5239812"/>
          <a:ext cx="2217436" cy="554359"/>
        </a:xfrm>
        <a:prstGeom prst="roundRect">
          <a:avLst>
            <a:gd name="adj" fmla="val 1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b="1" kern="1200" dirty="0"/>
            <a:t>Respond:</a:t>
          </a:r>
          <a:r>
            <a:rPr lang="en-US" sz="1200" kern="1200" dirty="0"/>
            <a:t> Define remediation action plan and target date</a:t>
          </a:r>
        </a:p>
      </dsp:txBody>
      <dsp:txXfrm>
        <a:off x="2241268" y="5256049"/>
        <a:ext cx="2184962" cy="521885"/>
      </dsp:txXfrm>
    </dsp:sp>
    <dsp:sp modelId="{C9AEA1E7-4964-47DB-8390-577C3A480031}">
      <dsp:nvSpPr>
        <dsp:cNvPr id="0" name=""/>
        <dsp:cNvSpPr/>
      </dsp:nvSpPr>
      <dsp:spPr>
        <a:xfrm rot="5400000">
          <a:off x="3285243" y="5842678"/>
          <a:ext cx="97012" cy="97012"/>
        </a:xfrm>
        <a:prstGeom prst="rightArrow">
          <a:avLst>
            <a:gd name="adj1" fmla="val 667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909A753-254B-4A36-ACA3-A3004983BD43}">
      <dsp:nvSpPr>
        <dsp:cNvPr id="0" name=""/>
        <dsp:cNvSpPr/>
      </dsp:nvSpPr>
      <dsp:spPr>
        <a:xfrm>
          <a:off x="2225031" y="5988197"/>
          <a:ext cx="2217436" cy="554359"/>
        </a:xfrm>
        <a:prstGeom prst="roundRect">
          <a:avLst>
            <a:gd name="adj" fmla="val 1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b="1" kern="1200" dirty="0"/>
            <a:t>Monitor &amp; Report: </a:t>
          </a:r>
          <a:r>
            <a:rPr lang="en-US" sz="1200" kern="1200" dirty="0"/>
            <a:t>Monitor risk and report progress periodically</a:t>
          </a:r>
        </a:p>
      </dsp:txBody>
      <dsp:txXfrm>
        <a:off x="2241268" y="6004434"/>
        <a:ext cx="2184962" cy="52188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336A5A-D460-45C7-9D54-8C184D449416}">
      <dsp:nvSpPr>
        <dsp:cNvPr id="0" name=""/>
        <dsp:cNvSpPr/>
      </dsp:nvSpPr>
      <dsp:spPr>
        <a:xfrm>
          <a:off x="2173850" y="2346"/>
          <a:ext cx="2160000" cy="102609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740" tIns="78740" rIns="78740" bIns="78740" numCol="1" spcCol="1270" anchor="ctr" anchorCtr="0">
          <a:noAutofit/>
        </a:bodyPr>
        <a:lstStyle/>
        <a:p>
          <a:pPr marL="0" lvl="0" indent="0" algn="ctr" defTabSz="1377950">
            <a:lnSpc>
              <a:spcPct val="90000"/>
            </a:lnSpc>
            <a:spcBef>
              <a:spcPct val="0"/>
            </a:spcBef>
            <a:spcAft>
              <a:spcPct val="35000"/>
            </a:spcAft>
            <a:buNone/>
          </a:pPr>
          <a:r>
            <a:rPr lang="en-US" sz="3100" b="1" kern="1200" dirty="0"/>
            <a:t>Governance</a:t>
          </a:r>
          <a:endParaRPr lang="en-US" sz="3100" kern="1200" dirty="0"/>
        </a:p>
      </dsp:txBody>
      <dsp:txXfrm>
        <a:off x="2173850" y="2346"/>
        <a:ext cx="2160000" cy="1026093"/>
      </dsp:txXfrm>
    </dsp:sp>
    <dsp:sp modelId="{D16CCD8B-5972-4085-8CC6-4D8C27830014}">
      <dsp:nvSpPr>
        <dsp:cNvPr id="0" name=""/>
        <dsp:cNvSpPr/>
      </dsp:nvSpPr>
      <dsp:spPr>
        <a:xfrm>
          <a:off x="2061350" y="1079745"/>
          <a:ext cx="2385000" cy="102609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740" tIns="78740" rIns="78740" bIns="78740" numCol="1" spcCol="1270" anchor="ctr" anchorCtr="0">
          <a:noAutofit/>
        </a:bodyPr>
        <a:lstStyle/>
        <a:p>
          <a:pPr marL="0" lvl="0" indent="0" algn="ctr" defTabSz="1377950">
            <a:lnSpc>
              <a:spcPct val="90000"/>
            </a:lnSpc>
            <a:spcBef>
              <a:spcPct val="0"/>
            </a:spcBef>
            <a:spcAft>
              <a:spcPct val="35000"/>
            </a:spcAft>
            <a:buNone/>
          </a:pPr>
          <a:r>
            <a:rPr lang="en-US" sz="3100" b="1" kern="1200" dirty="0"/>
            <a:t>Identification</a:t>
          </a:r>
          <a:endParaRPr lang="en-US" sz="3100" kern="1200" dirty="0"/>
        </a:p>
      </dsp:txBody>
      <dsp:txXfrm>
        <a:off x="2061350" y="1079745"/>
        <a:ext cx="2385000" cy="1026093"/>
      </dsp:txXfrm>
    </dsp:sp>
    <dsp:sp modelId="{EBED6712-0CB4-4166-B40F-F2BAD20F7C63}">
      <dsp:nvSpPr>
        <dsp:cNvPr id="0" name=""/>
        <dsp:cNvSpPr/>
      </dsp:nvSpPr>
      <dsp:spPr>
        <a:xfrm>
          <a:off x="2646350" y="2157143"/>
          <a:ext cx="1215000" cy="102609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740" tIns="78740" rIns="78740" bIns="78740" numCol="1" spcCol="1270" anchor="ctr" anchorCtr="0">
          <a:noAutofit/>
        </a:bodyPr>
        <a:lstStyle/>
        <a:p>
          <a:pPr marL="0" lvl="0" indent="0" algn="ctr" defTabSz="1377950">
            <a:lnSpc>
              <a:spcPct val="90000"/>
            </a:lnSpc>
            <a:spcBef>
              <a:spcPct val="0"/>
            </a:spcBef>
            <a:spcAft>
              <a:spcPct val="35000"/>
            </a:spcAft>
            <a:buNone/>
          </a:pPr>
          <a:r>
            <a:rPr lang="en-US" sz="3100" kern="1200" dirty="0"/>
            <a:t>Assess</a:t>
          </a:r>
        </a:p>
      </dsp:txBody>
      <dsp:txXfrm>
        <a:off x="2646350" y="2157143"/>
        <a:ext cx="1215000" cy="1026093"/>
      </dsp:txXfrm>
    </dsp:sp>
    <dsp:sp modelId="{11D9C43A-369A-42EA-9478-4A70CFD0F167}">
      <dsp:nvSpPr>
        <dsp:cNvPr id="0" name=""/>
        <dsp:cNvSpPr/>
      </dsp:nvSpPr>
      <dsp:spPr>
        <a:xfrm>
          <a:off x="868850" y="3234542"/>
          <a:ext cx="4770000" cy="102609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740" tIns="78740" rIns="78740" bIns="78740" numCol="1" spcCol="1270" anchor="ctr" anchorCtr="0">
          <a:noAutofit/>
        </a:bodyPr>
        <a:lstStyle/>
        <a:p>
          <a:pPr marL="0" lvl="0" indent="0" algn="ctr" defTabSz="1377950">
            <a:lnSpc>
              <a:spcPct val="90000"/>
            </a:lnSpc>
            <a:spcBef>
              <a:spcPct val="0"/>
            </a:spcBef>
            <a:spcAft>
              <a:spcPct val="35000"/>
            </a:spcAft>
            <a:buNone/>
          </a:pPr>
          <a:r>
            <a:rPr lang="en-US" sz="3100" b="1" kern="1200" dirty="0"/>
            <a:t>Response and Management </a:t>
          </a:r>
          <a:r>
            <a:rPr lang="en-US" sz="3100" kern="1200" dirty="0"/>
            <a:t>of Key Identified Risk</a:t>
          </a:r>
        </a:p>
      </dsp:txBody>
      <dsp:txXfrm>
        <a:off x="868850" y="3234542"/>
        <a:ext cx="4770000" cy="1026093"/>
      </dsp:txXfrm>
    </dsp:sp>
    <dsp:sp modelId="{51DD5CF5-2AD9-4B80-8228-19233D246E88}">
      <dsp:nvSpPr>
        <dsp:cNvPr id="0" name=""/>
        <dsp:cNvSpPr/>
      </dsp:nvSpPr>
      <dsp:spPr>
        <a:xfrm>
          <a:off x="2443850" y="4311940"/>
          <a:ext cx="1620000" cy="102609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740" tIns="78740" rIns="78740" bIns="78740" numCol="1" spcCol="1270" anchor="ctr" anchorCtr="0">
          <a:noAutofit/>
        </a:bodyPr>
        <a:lstStyle/>
        <a:p>
          <a:pPr marL="0" lvl="0" indent="0" algn="ctr" defTabSz="1377950">
            <a:lnSpc>
              <a:spcPct val="90000"/>
            </a:lnSpc>
            <a:spcBef>
              <a:spcPct val="0"/>
            </a:spcBef>
            <a:spcAft>
              <a:spcPct val="35000"/>
            </a:spcAft>
            <a:buNone/>
          </a:pPr>
          <a:r>
            <a:rPr lang="en-US" sz="3100" kern="1200" dirty="0"/>
            <a:t>Monitor &amp; Report</a:t>
          </a:r>
        </a:p>
      </dsp:txBody>
      <dsp:txXfrm>
        <a:off x="2443850" y="4311940"/>
        <a:ext cx="1620000" cy="102609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70817A-084D-4979-AA88-78CBF8F53CA1}">
      <dsp:nvSpPr>
        <dsp:cNvPr id="0" name=""/>
        <dsp:cNvSpPr/>
      </dsp:nvSpPr>
      <dsp:spPr>
        <a:xfrm rot="10800000">
          <a:off x="835610" y="45387"/>
          <a:ext cx="2702560" cy="5353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3209" tIns="64770" rIns="120904" bIns="64770" numCol="1" spcCol="1270" anchor="ctr" anchorCtr="0">
          <a:noAutofit/>
        </a:bodyPr>
        <a:lstStyle/>
        <a:p>
          <a:pPr marL="0" lvl="0" indent="0" algn="ctr" defTabSz="755650">
            <a:lnSpc>
              <a:spcPct val="90000"/>
            </a:lnSpc>
            <a:spcBef>
              <a:spcPct val="0"/>
            </a:spcBef>
            <a:spcAft>
              <a:spcPct val="35000"/>
            </a:spcAft>
            <a:buNone/>
          </a:pPr>
          <a:r>
            <a:rPr lang="en-US" sz="1700" kern="1200" dirty="0"/>
            <a:t>Governance</a:t>
          </a:r>
        </a:p>
      </dsp:txBody>
      <dsp:txXfrm rot="10800000">
        <a:off x="969457" y="45387"/>
        <a:ext cx="2568713" cy="535387"/>
      </dsp:txXfrm>
    </dsp:sp>
    <dsp:sp modelId="{A26EC008-BFDC-4B9B-8B9F-B0A5415AB9AE}">
      <dsp:nvSpPr>
        <dsp:cNvPr id="0" name=""/>
        <dsp:cNvSpPr/>
      </dsp:nvSpPr>
      <dsp:spPr>
        <a:xfrm>
          <a:off x="525829" y="3300"/>
          <a:ext cx="619561" cy="619561"/>
        </a:xfrm>
        <a:prstGeom prst="ellipse">
          <a:avLst/>
        </a:prstGeom>
        <a:blipFill rotWithShape="1">
          <a:blip xmlns:r="http://schemas.openxmlformats.org/officeDocument/2006/relationships" r:embed="rId1"/>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6E66DE0-72A8-4CC8-9B6F-D134844FA3D3}">
      <dsp:nvSpPr>
        <dsp:cNvPr id="0" name=""/>
        <dsp:cNvSpPr/>
      </dsp:nvSpPr>
      <dsp:spPr>
        <a:xfrm rot="10800000">
          <a:off x="835610" y="807805"/>
          <a:ext cx="2702560" cy="1293663"/>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3209" tIns="64770" rIns="120904" bIns="64770" numCol="1" spcCol="1270" anchor="ctr" anchorCtr="0">
          <a:noAutofit/>
        </a:bodyPr>
        <a:lstStyle/>
        <a:p>
          <a:pPr marL="0" lvl="0" indent="0" algn="ctr" defTabSz="755650">
            <a:lnSpc>
              <a:spcPct val="90000"/>
            </a:lnSpc>
            <a:spcBef>
              <a:spcPct val="0"/>
            </a:spcBef>
            <a:spcAft>
              <a:spcPct val="35000"/>
            </a:spcAft>
            <a:buNone/>
          </a:pPr>
          <a:r>
            <a:rPr lang="en-US" sz="1700" kern="1200" dirty="0"/>
            <a:t>Identification (2)</a:t>
          </a:r>
        </a:p>
      </dsp:txBody>
      <dsp:txXfrm rot="10800000">
        <a:off x="1159026" y="807805"/>
        <a:ext cx="2379144" cy="1293663"/>
      </dsp:txXfrm>
    </dsp:sp>
    <dsp:sp modelId="{AD44ECF7-87B5-4201-AD3B-677574BA7646}">
      <dsp:nvSpPr>
        <dsp:cNvPr id="0" name=""/>
        <dsp:cNvSpPr/>
      </dsp:nvSpPr>
      <dsp:spPr>
        <a:xfrm>
          <a:off x="525829" y="1144856"/>
          <a:ext cx="619561" cy="619561"/>
        </a:xfrm>
        <a:prstGeom prst="ellipse">
          <a:avLst/>
        </a:prstGeom>
        <a:blipFill rotWithShape="1">
          <a:blip xmlns:r="http://schemas.openxmlformats.org/officeDocument/2006/relationships" r:embed="rId2"/>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EBA7FD9-C3CA-4A87-9762-E6408B36D018}">
      <dsp:nvSpPr>
        <dsp:cNvPr id="0" name=""/>
        <dsp:cNvSpPr/>
      </dsp:nvSpPr>
      <dsp:spPr>
        <a:xfrm rot="10800000">
          <a:off x="835610" y="2286412"/>
          <a:ext cx="2702560" cy="203270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3209" tIns="64770" rIns="120904" bIns="64770" numCol="1" spcCol="1270" anchor="ctr" anchorCtr="0">
          <a:noAutofit/>
        </a:bodyPr>
        <a:lstStyle/>
        <a:p>
          <a:pPr marL="0" lvl="0" indent="0" algn="ctr" defTabSz="755650">
            <a:lnSpc>
              <a:spcPct val="90000"/>
            </a:lnSpc>
            <a:spcBef>
              <a:spcPct val="0"/>
            </a:spcBef>
            <a:spcAft>
              <a:spcPct val="35000"/>
            </a:spcAft>
            <a:buNone/>
          </a:pPr>
          <a:r>
            <a:rPr lang="en-US" sz="1700" kern="1200" dirty="0"/>
            <a:t>Assess (3)</a:t>
          </a:r>
        </a:p>
      </dsp:txBody>
      <dsp:txXfrm rot="10800000">
        <a:off x="1343787" y="2286412"/>
        <a:ext cx="2194383" cy="2032707"/>
      </dsp:txXfrm>
    </dsp:sp>
    <dsp:sp modelId="{83F2F88B-DA64-4FDD-B90B-09A71A0AFA33}">
      <dsp:nvSpPr>
        <dsp:cNvPr id="0" name=""/>
        <dsp:cNvSpPr/>
      </dsp:nvSpPr>
      <dsp:spPr>
        <a:xfrm>
          <a:off x="525829" y="2992985"/>
          <a:ext cx="619561" cy="619561"/>
        </a:xfrm>
        <a:prstGeom prst="ellipse">
          <a:avLst/>
        </a:prstGeom>
        <a:blipFill rotWithShape="1">
          <a:blip xmlns:r="http://schemas.openxmlformats.org/officeDocument/2006/relationships" r:embed="rId3"/>
          <a:srcRect/>
          <a:stretch>
            <a:fillRect l="-4000" r="-4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7508BB4-674B-46DC-9C4A-BB436850B1A6}">
      <dsp:nvSpPr>
        <dsp:cNvPr id="0" name=""/>
        <dsp:cNvSpPr/>
      </dsp:nvSpPr>
      <dsp:spPr>
        <a:xfrm rot="10800000">
          <a:off x="835610" y="4504063"/>
          <a:ext cx="2702560" cy="1231806"/>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3209" tIns="64770" rIns="120904" bIns="64770" numCol="1" spcCol="1270" anchor="ctr" anchorCtr="0">
          <a:noAutofit/>
        </a:bodyPr>
        <a:lstStyle/>
        <a:p>
          <a:pPr marL="0" lvl="0" indent="0" algn="ctr" defTabSz="755650">
            <a:lnSpc>
              <a:spcPct val="90000"/>
            </a:lnSpc>
            <a:spcBef>
              <a:spcPct val="0"/>
            </a:spcBef>
            <a:spcAft>
              <a:spcPct val="35000"/>
            </a:spcAft>
            <a:buNone/>
          </a:pPr>
          <a:r>
            <a:rPr lang="en-US" sz="1700" kern="1200" dirty="0"/>
            <a:t>Response &amp; Management (2)</a:t>
          </a:r>
        </a:p>
      </dsp:txBody>
      <dsp:txXfrm rot="10800000">
        <a:off x="1143561" y="4504063"/>
        <a:ext cx="2394609" cy="1231806"/>
      </dsp:txXfrm>
    </dsp:sp>
    <dsp:sp modelId="{AE5E276B-B97F-4343-A6C3-A4695F8F39BA}">
      <dsp:nvSpPr>
        <dsp:cNvPr id="0" name=""/>
        <dsp:cNvSpPr/>
      </dsp:nvSpPr>
      <dsp:spPr>
        <a:xfrm>
          <a:off x="525829" y="4810185"/>
          <a:ext cx="619561" cy="619561"/>
        </a:xfrm>
        <a:prstGeom prst="ellipse">
          <a:avLst/>
        </a:prstGeom>
        <a:blipFill rotWithShape="1">
          <a:blip xmlns:r="http://schemas.openxmlformats.org/officeDocument/2006/relationships" r:embed="rId4"/>
          <a:srcRect/>
          <a:stretch>
            <a:fillRect l="-26000" r="-26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34480A7-9A9D-4D83-A1CA-E758EA353F2B}">
      <dsp:nvSpPr>
        <dsp:cNvPr id="0" name=""/>
        <dsp:cNvSpPr/>
      </dsp:nvSpPr>
      <dsp:spPr>
        <a:xfrm rot="10800000">
          <a:off x="835610" y="5923121"/>
          <a:ext cx="2702560" cy="614945"/>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3209" tIns="64770" rIns="120904" bIns="64770" numCol="1" spcCol="1270" anchor="ctr" anchorCtr="0">
          <a:noAutofit/>
        </a:bodyPr>
        <a:lstStyle/>
        <a:p>
          <a:pPr marL="0" lvl="0" indent="0" algn="ctr" defTabSz="755650">
            <a:lnSpc>
              <a:spcPct val="90000"/>
            </a:lnSpc>
            <a:spcBef>
              <a:spcPct val="0"/>
            </a:spcBef>
            <a:spcAft>
              <a:spcPct val="35000"/>
            </a:spcAft>
            <a:buNone/>
          </a:pPr>
          <a:r>
            <a:rPr lang="en-US" sz="1700" kern="1200" dirty="0"/>
            <a:t>Monitor &amp; Report (1)</a:t>
          </a:r>
        </a:p>
      </dsp:txBody>
      <dsp:txXfrm rot="10800000">
        <a:off x="989346" y="5923121"/>
        <a:ext cx="2548824" cy="614945"/>
      </dsp:txXfrm>
    </dsp:sp>
    <dsp:sp modelId="{6B08471D-F9BA-4E98-B712-66B7AFDD422D}">
      <dsp:nvSpPr>
        <dsp:cNvPr id="0" name=""/>
        <dsp:cNvSpPr/>
      </dsp:nvSpPr>
      <dsp:spPr>
        <a:xfrm>
          <a:off x="525829" y="5920813"/>
          <a:ext cx="619561" cy="619561"/>
        </a:xfrm>
        <a:prstGeom prst="ellipse">
          <a:avLst/>
        </a:prstGeom>
        <a:blipFill rotWithShape="1">
          <a:blip xmlns:r="http://schemas.openxmlformats.org/officeDocument/2006/relationships" r:embed="rId5"/>
          <a:srcRect/>
          <a:stretch>
            <a:fillRect l="-46000" r="-46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644542-3D4E-4723-994C-ECD69D1B6124}">
      <dsp:nvSpPr>
        <dsp:cNvPr id="0" name=""/>
        <dsp:cNvSpPr/>
      </dsp:nvSpPr>
      <dsp:spPr>
        <a:xfrm>
          <a:off x="2373067" y="2901422"/>
          <a:ext cx="1755419" cy="1755419"/>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225" tIns="22225" rIns="22225" bIns="22225" numCol="1" spcCol="1270" anchor="ctr" anchorCtr="0">
          <a:noAutofit/>
        </a:bodyPr>
        <a:lstStyle/>
        <a:p>
          <a:pPr marL="0" lvl="0" indent="0" algn="ctr" defTabSz="1555750">
            <a:lnSpc>
              <a:spcPct val="90000"/>
            </a:lnSpc>
            <a:spcBef>
              <a:spcPct val="0"/>
            </a:spcBef>
            <a:spcAft>
              <a:spcPct val="35000"/>
            </a:spcAft>
            <a:buNone/>
          </a:pPr>
          <a:r>
            <a:rPr lang="en-US" sz="3500" kern="1200" dirty="0"/>
            <a:t>Issue Raised</a:t>
          </a:r>
        </a:p>
      </dsp:txBody>
      <dsp:txXfrm>
        <a:off x="2630142" y="3158497"/>
        <a:ext cx="1241269" cy="1241269"/>
      </dsp:txXfrm>
    </dsp:sp>
    <dsp:sp modelId="{E5D82846-D67E-45A7-B4F5-7A66864EA8FE}">
      <dsp:nvSpPr>
        <dsp:cNvPr id="0" name=""/>
        <dsp:cNvSpPr/>
      </dsp:nvSpPr>
      <dsp:spPr>
        <a:xfrm rot="11700000">
          <a:off x="808780" y="3080182"/>
          <a:ext cx="1534087" cy="500294"/>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46B731F-A3B9-4635-82D5-796C74F12A87}">
      <dsp:nvSpPr>
        <dsp:cNvPr id="0" name=""/>
        <dsp:cNvSpPr/>
      </dsp:nvSpPr>
      <dsp:spPr>
        <a:xfrm>
          <a:off x="1092" y="2464744"/>
          <a:ext cx="1667648" cy="133411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 tIns="24765" rIns="24765" bIns="24765" numCol="1" spcCol="1270" anchor="ctr" anchorCtr="0">
          <a:noAutofit/>
        </a:bodyPr>
        <a:lstStyle/>
        <a:p>
          <a:pPr marL="0" lvl="0" indent="0" algn="ctr" defTabSz="577850">
            <a:lnSpc>
              <a:spcPct val="90000"/>
            </a:lnSpc>
            <a:spcBef>
              <a:spcPct val="0"/>
            </a:spcBef>
            <a:spcAft>
              <a:spcPct val="35000"/>
            </a:spcAft>
            <a:buNone/>
          </a:pPr>
          <a:r>
            <a:rPr lang="en-US" sz="1300" b="1" kern="1200" dirty="0"/>
            <a:t>I. TPRA Process</a:t>
          </a:r>
        </a:p>
        <a:p>
          <a:pPr marL="0" lvl="0" indent="0" algn="ctr" defTabSz="577850">
            <a:lnSpc>
              <a:spcPct val="90000"/>
            </a:lnSpc>
            <a:spcBef>
              <a:spcPct val="0"/>
            </a:spcBef>
            <a:spcAft>
              <a:spcPct val="35000"/>
            </a:spcAft>
            <a:buNone/>
          </a:pPr>
          <a:r>
            <a:rPr lang="en-US" sz="1300" kern="1200" dirty="0"/>
            <a:t>Business / Third Party provided lots of information in ServiceNow </a:t>
          </a:r>
        </a:p>
      </dsp:txBody>
      <dsp:txXfrm>
        <a:off x="40167" y="2503819"/>
        <a:ext cx="1589498" cy="1255969"/>
      </dsp:txXfrm>
    </dsp:sp>
    <dsp:sp modelId="{7C0BED65-664D-48B4-8804-247C26637598}">
      <dsp:nvSpPr>
        <dsp:cNvPr id="0" name=""/>
        <dsp:cNvSpPr/>
      </dsp:nvSpPr>
      <dsp:spPr>
        <a:xfrm rot="14700000">
          <a:off x="1750896" y="1957411"/>
          <a:ext cx="1534087" cy="500294"/>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CFE332C-5F53-4933-B9D1-E7032BF9EC1E}">
      <dsp:nvSpPr>
        <dsp:cNvPr id="0" name=""/>
        <dsp:cNvSpPr/>
      </dsp:nvSpPr>
      <dsp:spPr>
        <a:xfrm>
          <a:off x="1359949" y="845321"/>
          <a:ext cx="1667648" cy="133411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 tIns="24765" rIns="24765" bIns="24765" numCol="1" spcCol="1270" anchor="ctr" anchorCtr="0">
          <a:noAutofit/>
        </a:bodyPr>
        <a:lstStyle/>
        <a:p>
          <a:pPr marL="0" lvl="0" indent="0" algn="ctr" defTabSz="577850">
            <a:lnSpc>
              <a:spcPct val="90000"/>
            </a:lnSpc>
            <a:spcBef>
              <a:spcPct val="0"/>
            </a:spcBef>
            <a:spcAft>
              <a:spcPct val="35000"/>
            </a:spcAft>
            <a:buNone/>
          </a:pPr>
          <a:r>
            <a:rPr lang="en-US" sz="1300" b="1" kern="1200" dirty="0"/>
            <a:t>II. Business Representative</a:t>
          </a:r>
        </a:p>
        <a:p>
          <a:pPr marL="0" lvl="0" indent="0" algn="ctr" defTabSz="577850">
            <a:lnSpc>
              <a:spcPct val="90000"/>
            </a:lnSpc>
            <a:spcBef>
              <a:spcPct val="0"/>
            </a:spcBef>
            <a:spcAft>
              <a:spcPct val="35000"/>
            </a:spcAft>
            <a:buNone/>
          </a:pPr>
          <a:r>
            <a:rPr lang="en-US" sz="1300" kern="1200" dirty="0"/>
            <a:t>Business will need to obtain and provide information </a:t>
          </a:r>
        </a:p>
      </dsp:txBody>
      <dsp:txXfrm>
        <a:off x="1399024" y="884396"/>
        <a:ext cx="1589498" cy="1255969"/>
      </dsp:txXfrm>
    </dsp:sp>
    <dsp:sp modelId="{B27C8CD7-55ED-456A-85EA-671A1A2437E4}">
      <dsp:nvSpPr>
        <dsp:cNvPr id="0" name=""/>
        <dsp:cNvSpPr/>
      </dsp:nvSpPr>
      <dsp:spPr>
        <a:xfrm rot="17700000">
          <a:off x="3216570" y="1957411"/>
          <a:ext cx="1534087" cy="500294"/>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5EE6CCF-7DB2-4068-B5FF-612453015461}">
      <dsp:nvSpPr>
        <dsp:cNvPr id="0" name=""/>
        <dsp:cNvSpPr/>
      </dsp:nvSpPr>
      <dsp:spPr>
        <a:xfrm>
          <a:off x="3473956" y="845321"/>
          <a:ext cx="1667648" cy="133411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 tIns="24765" rIns="24765" bIns="24765" numCol="1" spcCol="1270" anchor="ctr" anchorCtr="0">
          <a:noAutofit/>
        </a:bodyPr>
        <a:lstStyle/>
        <a:p>
          <a:pPr marL="0" lvl="0" indent="0" algn="ctr" defTabSz="577850">
            <a:lnSpc>
              <a:spcPct val="90000"/>
            </a:lnSpc>
            <a:spcBef>
              <a:spcPct val="0"/>
            </a:spcBef>
            <a:spcAft>
              <a:spcPct val="35000"/>
            </a:spcAft>
            <a:buNone/>
          </a:pPr>
          <a:r>
            <a:rPr lang="en-US" sz="1300" b="1" kern="1200" dirty="0"/>
            <a:t>III. Technology / Legal Reports on behalf of business</a:t>
          </a:r>
        </a:p>
        <a:p>
          <a:pPr marL="0" lvl="0" indent="0" algn="ctr" defTabSz="577850">
            <a:lnSpc>
              <a:spcPct val="90000"/>
            </a:lnSpc>
            <a:spcBef>
              <a:spcPct val="0"/>
            </a:spcBef>
            <a:spcAft>
              <a:spcPct val="35000"/>
            </a:spcAft>
            <a:buNone/>
          </a:pPr>
          <a:r>
            <a:rPr lang="en-US" sz="1300" kern="1200" dirty="0"/>
            <a:t>SRM will need to obtain information from business</a:t>
          </a:r>
        </a:p>
      </dsp:txBody>
      <dsp:txXfrm>
        <a:off x="3513031" y="884396"/>
        <a:ext cx="1589498" cy="1255969"/>
      </dsp:txXfrm>
    </dsp:sp>
    <dsp:sp modelId="{5F341DF9-CAEE-452A-BBD9-5858E4221DF4}">
      <dsp:nvSpPr>
        <dsp:cNvPr id="0" name=""/>
        <dsp:cNvSpPr/>
      </dsp:nvSpPr>
      <dsp:spPr>
        <a:xfrm rot="20700000">
          <a:off x="4158687" y="3080182"/>
          <a:ext cx="1534087" cy="500294"/>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3B38704-0FC5-446B-B3EE-21455E2AB668}">
      <dsp:nvSpPr>
        <dsp:cNvPr id="0" name=""/>
        <dsp:cNvSpPr/>
      </dsp:nvSpPr>
      <dsp:spPr>
        <a:xfrm>
          <a:off x="4832814" y="2464744"/>
          <a:ext cx="1667648" cy="133411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 tIns="24765" rIns="24765" bIns="24765" numCol="1" spcCol="1270" anchor="ctr" anchorCtr="0">
          <a:noAutofit/>
        </a:bodyPr>
        <a:lstStyle/>
        <a:p>
          <a:pPr marL="0" lvl="0" indent="0" algn="ctr" defTabSz="577850">
            <a:lnSpc>
              <a:spcPct val="90000"/>
            </a:lnSpc>
            <a:spcBef>
              <a:spcPct val="0"/>
            </a:spcBef>
            <a:spcAft>
              <a:spcPct val="35000"/>
            </a:spcAft>
            <a:buNone/>
          </a:pPr>
          <a:r>
            <a:rPr lang="en-US" sz="1300" b="1" kern="1200" dirty="0"/>
            <a:t>IV. SRM Risk Assessment</a:t>
          </a:r>
        </a:p>
        <a:p>
          <a:pPr marL="0" lvl="0" indent="0" algn="ctr" defTabSz="577850">
            <a:lnSpc>
              <a:spcPct val="90000"/>
            </a:lnSpc>
            <a:spcBef>
              <a:spcPct val="0"/>
            </a:spcBef>
            <a:spcAft>
              <a:spcPct val="35000"/>
            </a:spcAft>
            <a:buNone/>
          </a:pPr>
          <a:r>
            <a:rPr lang="en-US" sz="1300" kern="1200" dirty="0"/>
            <a:t>CDW Technology LT identifies risk area for improvement </a:t>
          </a:r>
        </a:p>
      </dsp:txBody>
      <dsp:txXfrm>
        <a:off x="4871889" y="2503819"/>
        <a:ext cx="1589498" cy="1255969"/>
      </dsp:txXfrm>
    </dsp:sp>
  </dsp:spTree>
</dsp:drawing>
</file>

<file path=ppt/diagrams/layout1.xml><?xml version="1.0" encoding="utf-8"?>
<dgm:layoutDef xmlns:dgm="http://schemas.openxmlformats.org/drawingml/2006/diagram" xmlns:a="http://schemas.openxmlformats.org/drawingml/2006/main" uniqueId="urn:microsoft.com/office/officeart/2005/8/layout/lProcess1">
  <dgm:title val=""/>
  <dgm:desc val=""/>
  <dgm:catLst>
    <dgm:cat type="process" pri="1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0" destId="2" srcOrd="0" destOrd="0"/>
        <dgm:cxn modelId="6" srcId="1" destId="3" srcOrd="1" destOrd="0"/>
        <dgm:cxn modelId="23" srcId="2" destId="21" srcOrd="0" destOrd="0"/>
        <dgm:cxn modelId="24" srcId="2" destId="22" srcOrd="1" destOrd="0"/>
        <dgm:cxn modelId="33" srcId="1" destId="31" srcOrd="0" destOrd="0"/>
      </dgm:cxnLst>
      <dgm:bg/>
      <dgm:whole/>
    </dgm:dataModel>
  </dgm:sampData>
  <dgm:styleData>
    <dgm:dataModel>
      <dgm:ptLst>
        <dgm:pt modelId="0" type="doc"/>
        <dgm:pt modelId="1"/>
        <dgm:pt modelId="11"/>
        <dgm:pt modelId="2"/>
        <dgm:pt modelId="22"/>
      </dgm:ptLst>
      <dgm:cxnLst>
        <dgm:cxn modelId="3" srcId="0" destId="1" srcOrd="0" destOrd="0"/>
        <dgm:cxn modelId="4" srcId="0" destId="2" srcOrd="0" destOrd="0"/>
        <dgm:cxn modelId="5" srcId="1" destId="11" srcOrd="0" destOrd="0"/>
        <dgm:cxn modelId="6" srcId="2" destId="2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vertAlign" val="mid"/>
          <dgm:param type="nodeHorzAlign" val="l"/>
          <dgm:param type="nodeVertAlign" val="t"/>
          <dgm:param type="fallback" val="2D"/>
        </dgm:alg>
      </dgm:if>
      <dgm:else name="Name3">
        <dgm:alg type="lin">
          <dgm:param type="linDir" val="fromR"/>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h" for="des" forName="header" refType="h"/>
      <dgm:constr type="w" for="des" forName="header" refType="h" refFor="des" refForName="header" op="equ" fact="4"/>
      <dgm:constr type="h" for="des" forName="child" refType="h" refFor="des" refForName="header" op="equ"/>
      <dgm:constr type="w" for="des" forName="child" refType="w" refFor="des" refForName="header" op="equ"/>
      <dgm:constr type="w" for="ch" forName="hSp" refType="w" refFor="des" refForName="header" op="equ" fact="0.14"/>
      <dgm:constr type="h" for="des" forName="parTrans" refType="h" refFor="des" refForName="header" op="equ" fact="0.35"/>
      <dgm:constr type="h" for="des" forName="sibTrans" refType="h" refFor="des" refForName="parTrans" op="equ"/>
      <dgm:constr type="primFontSz" for="des" forName="child" op="equ" val="65"/>
      <dgm:constr type="primFontSz" for="des" forName="header" op="equ" val="65"/>
    </dgm:constrLst>
    <dgm:ruleLst/>
    <dgm:forEach name="Name4" axis="ch" ptType="node">
      <dgm:layoutNode name="vertFlow">
        <dgm:choose name="Name5">
          <dgm:if name="Name6" func="var" arg="dir" op="equ" val="norm">
            <dgm:alg type="lin">
              <dgm:param type="linDir" val="fromT"/>
              <dgm:param type="nodeHorzAlign" val="ctr"/>
              <dgm:param type="nodeVertAlign" val="t"/>
              <dgm:param type="fallback" val="2D"/>
            </dgm:alg>
          </dgm:if>
          <dgm:else name="Name7">
            <dgm:alg type="lin">
              <dgm:param type="linDir" val="fromT"/>
              <dgm:param type="nodeHorzAlign" val="ctr"/>
              <dgm:param type="nodeVertAlign" val="t"/>
              <dgm:param type="fallback" val="2D"/>
            </dgm:alg>
          </dgm:else>
        </dgm:choose>
        <dgm:shape xmlns:r="http://schemas.openxmlformats.org/officeDocument/2006/relationships" r:blip="">
          <dgm:adjLst/>
        </dgm:shape>
        <dgm:presOf/>
        <dgm:constrLst/>
        <dgm:ruleLst/>
        <dgm:layoutNode name="header" styleLbl="node1">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8" axis="ch" ptType="parTrans" cnt="1">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connDist" fact="0.25"/>
              <dgm:constr type="endPad" refType="connDist" fact="0.25"/>
            </dgm:constrLst>
            <dgm:ruleLst/>
          </dgm:layoutNode>
        </dgm:forEach>
        <dgm:forEach name="Name9" axis="ch" ptType="node">
          <dgm:layoutNode name="child" styleLbl="alignAccFollowNode1">
            <dgm:varLst>
              <dgm:chMax val="0"/>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0" axis="followSib" ptType="sibTrans" cnt="1">
            <dgm:layoutNode name="sib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w" fact="0.25"/>
                <dgm:constr type="endPad" refType="w" fact="0.25"/>
              </dgm:constrLst>
              <dgm:ruleLst/>
            </dgm:layoutNode>
          </dgm:forEach>
        </dgm:forEach>
      </dgm:layoutNode>
      <dgm:choose name="Name11">
        <dgm:if name="Name12" axis="self" ptType="node" func="revPos" op="gte" val="2">
          <dgm:layoutNode name="hSp">
            <dgm:alg type="sp"/>
            <dgm:shape xmlns:r="http://schemas.openxmlformats.org/officeDocument/2006/relationships" r:blip="">
              <dgm:adjLst/>
            </dgm:shape>
            <dgm:presOf/>
            <dgm:constrLst/>
            <dgm:ruleLst/>
          </dgm:layoutNode>
        </dgm:if>
        <dgm:else name="Name13"/>
      </dgm:choose>
    </dgm:forEach>
  </dgm:layoutNode>
</dgm:layoutDef>
</file>

<file path=ppt/diagrams/layout2.xml><?xml version="1.0" encoding="utf-8"?>
<dgm:layoutDef xmlns:dgm="http://schemas.openxmlformats.org/drawingml/2006/diagram" xmlns:a="http://schemas.openxmlformats.org/drawingml/2006/main" uniqueId="urn:diagrams.loki3.com/VaryingWidthList">
  <dgm:title val="Varying Width List"/>
  <dgm:desc val="Use for emphasizing items of different weights.  Good for large amounts of Level 1 text.  The width of each shape is independently determined based on its text."/>
  <dgm:catLst>
    <dgm:cat type="list" pri="4160"/>
    <dgm:cat type="officeonline" pri="5000"/>
  </dgm:catLst>
  <dgm:sampData useDef="1">
    <dgm:dataModel>
      <dgm:ptLst/>
      <dgm:bg/>
      <dgm:whole/>
    </dgm:dataModel>
  </dgm:sampData>
  <dgm:styleData useDef="1">
    <dgm:dataModel>
      <dgm:ptLst/>
      <dgm:bg/>
      <dgm:whole/>
    </dgm:dataModel>
  </dgm:styleData>
  <dgm:clrData useDef="1">
    <dgm:dataModel>
      <dgm:ptLst/>
      <dgm:bg/>
      <dgm:whole/>
    </dgm:dataModel>
  </dgm:clrData>
  <dgm:layoutNode name="Name0">
    <dgm:varLst>
      <dgm:resizeHandles/>
    </dgm:varLst>
    <dgm:alg type="lin">
      <dgm:param type="linDir" val="fromT"/>
    </dgm:alg>
    <dgm:shape xmlns:r="http://schemas.openxmlformats.org/officeDocument/2006/relationships" r:blip="">
      <dgm:adjLst/>
    </dgm:shape>
    <dgm:presOf/>
    <dgm:constrLst>
      <dgm:constr type="w" for="ch" forName="text" val="20"/>
      <dgm:constr type="h" for="ch" forName="text" refType="h"/>
      <dgm:constr type="primFontSz" for="ch" forName="text" op="equ" val="65"/>
      <dgm:constr type="h" for="ch" forName="space" refType="h" fact="0.05"/>
    </dgm:constrLst>
    <dgm:forEach name="Name1" axis="ch" ptType="node">
      <dgm:layoutNode name="text" styleLbl="node1">
        <dgm:varLst>
          <dgm:bulletEnabled val="1"/>
        </dgm:varLst>
        <dgm:alg type="tx"/>
        <dgm:shape xmlns:r="http://schemas.openxmlformats.org/officeDocument/2006/relationships" type="rect" r:blip="">
          <dgm:adjLst/>
        </dgm:shape>
        <dgm:presOf axis="desOrSelf" ptType="node"/>
        <dgm:constrLst>
          <dgm:constr type="tMarg" refType="primFontSz" fact="0.2"/>
          <dgm:constr type="bMarg" refType="primFontSz" fact="0.2"/>
          <dgm:constr type="lMarg" refType="primFontSz" fact="0.2"/>
          <dgm:constr type="rMarg" refType="primFontSz" fact="0.2"/>
        </dgm:constrLst>
        <dgm:ruleLst>
          <dgm:rule type="w" val="INF" fact="NaN" max="NaN"/>
          <dgm:rule type="primFontSz" val="5" fact="NaN" max="NaN"/>
        </dgm:ruleLst>
      </dgm:layoutNode>
      <dgm:choose name="Name2">
        <dgm:if name="Name3" axis="par ch" ptType="doc node" func="cnt" op="gte" val="2">
          <dgm:forEach name="Name4" axis="followSib" ptType="sibTrans" cnt="1">
            <dgm:layoutNode name="space">
              <dgm:alg type="sp"/>
              <dgm:shape xmlns:r="http://schemas.openxmlformats.org/officeDocument/2006/relationships" r:blip="">
                <dgm:adjLst/>
              </dgm:shape>
              <dgm:presOf/>
            </dgm:layoutNode>
          </dgm:forEach>
        </dgm:if>
        <dgm:else name="Name5"/>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444A9FA-BDD2-EF44-8C96-3BB0A938356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84CAFDB6-A8E7-5540-A03D-36B0EFACED0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C153457-C66C-A84C-AEBB-1E595A96FE28}" type="datetimeFigureOut">
              <a:rPr lang="en-US" smtClean="0"/>
              <a:t>7/19/2023</a:t>
            </a:fld>
            <a:endParaRPr lang="en-US"/>
          </a:p>
        </p:txBody>
      </p:sp>
      <p:sp>
        <p:nvSpPr>
          <p:cNvPr id="4" name="Footer Placeholder 3">
            <a:extLst>
              <a:ext uri="{FF2B5EF4-FFF2-40B4-BE49-F238E27FC236}">
                <a16:creationId xmlns:a16="http://schemas.microsoft.com/office/drawing/2014/main" id="{673EC3D4-4018-7B44-922D-1F89B2DDA0F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3D9C550D-A5B9-3644-AAFD-73DA2D7030B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3D416E-5F16-5541-A5BD-CA90C76512E3}" type="slidenum">
              <a:rPr lang="en-US" smtClean="0"/>
              <a:t>‹#›</a:t>
            </a:fld>
            <a:endParaRPr lang="en-US"/>
          </a:p>
        </p:txBody>
      </p:sp>
    </p:spTree>
    <p:extLst>
      <p:ext uri="{BB962C8B-B14F-4D97-AF65-F5344CB8AC3E}">
        <p14:creationId xmlns:p14="http://schemas.microsoft.com/office/powerpoint/2010/main" val="24290980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647F3B-DD65-E444-A2B3-5C8DEAA6C39B}" type="datetimeFigureOut">
              <a:rPr lang="en-US" smtClean="0"/>
              <a:t>7/19/2023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3EE755-C59D-A643-9A9E-9093682146B9}" type="slidenum">
              <a:rPr lang="en-US" smtClean="0"/>
              <a:t>‹#›</a:t>
            </a:fld>
            <a:endParaRPr lang="en-US"/>
          </a:p>
        </p:txBody>
      </p:sp>
    </p:spTree>
    <p:extLst>
      <p:ext uri="{BB962C8B-B14F-4D97-AF65-F5344CB8AC3E}">
        <p14:creationId xmlns:p14="http://schemas.microsoft.com/office/powerpoint/2010/main" val="116983021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i="0" dirty="0">
              <a:solidFill>
                <a:srgbClr val="616161"/>
              </a:solidFill>
              <a:effectLst/>
              <a:latin typeface="Segoe UI" panose="020B0502040204020203" pitchFamily="34" charset="0"/>
            </a:endParaRPr>
          </a:p>
          <a:p>
            <a:pPr rtl="0"/>
            <a:r>
              <a:rPr lang="en-US" dirty="0">
                <a:effectLst/>
                <a:latin typeface="-apple-system"/>
              </a:rPr>
              <a:t>Discovery and Information Gathering (DIG) Automation:</a:t>
            </a:r>
          </a:p>
          <a:p>
            <a:pPr rtl="0"/>
            <a:r>
              <a:rPr lang="en-US" dirty="0">
                <a:effectLst/>
                <a:latin typeface="-apple-system"/>
              </a:rPr>
              <a:t>Scalable solution that automates the information gathering phase when addressing new third-party applications/services onboarding, ideas, risks, exception handling or process improvements leveraging generative AI and workflow automation to maintain one source of truth across multiple overlapping processes managed by several CDW teams.</a:t>
            </a:r>
          </a:p>
          <a:p>
            <a:pPr rtl="0"/>
            <a:endParaRPr lang="en-US" dirty="0">
              <a:effectLst/>
              <a:latin typeface="-apple-system"/>
            </a:endParaRPr>
          </a:p>
          <a:p>
            <a:endParaRPr lang="en-US" dirty="0"/>
          </a:p>
        </p:txBody>
      </p:sp>
      <p:sp>
        <p:nvSpPr>
          <p:cNvPr id="4" name="Slide Number Placeholder 3"/>
          <p:cNvSpPr>
            <a:spLocks noGrp="1"/>
          </p:cNvSpPr>
          <p:nvPr>
            <p:ph type="sldNum" sz="quarter" idx="5"/>
          </p:nvPr>
        </p:nvSpPr>
        <p:spPr/>
        <p:txBody>
          <a:bodyPr/>
          <a:lstStyle/>
          <a:p>
            <a:fld id="{453EE755-C59D-A643-9A9E-9093682146B9}" type="slidenum">
              <a:rPr lang="en-US" smtClean="0"/>
              <a:t>0</a:t>
            </a:fld>
            <a:endParaRPr lang="en-US"/>
          </a:p>
        </p:txBody>
      </p:sp>
    </p:spTree>
    <p:extLst>
      <p:ext uri="{BB962C8B-B14F-4D97-AF65-F5344CB8AC3E}">
        <p14:creationId xmlns:p14="http://schemas.microsoft.com/office/powerpoint/2010/main" val="19632018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53EE755-C59D-A643-9A9E-9093682146B9}" type="slidenum">
              <a:rPr lang="en-US" smtClean="0"/>
              <a:t>10</a:t>
            </a:fld>
            <a:endParaRPr lang="en-US"/>
          </a:p>
        </p:txBody>
      </p:sp>
    </p:spTree>
    <p:extLst>
      <p:ext uri="{BB962C8B-B14F-4D97-AF65-F5344CB8AC3E}">
        <p14:creationId xmlns:p14="http://schemas.microsoft.com/office/powerpoint/2010/main" val="25030138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schemeClr val="bg2"/>
                </a:solidFill>
              </a:rPr>
              <a:t>JR Camposanto</a:t>
            </a:r>
          </a:p>
          <a:p>
            <a:r>
              <a:rPr lang="en-US" sz="1200" dirty="0">
                <a:solidFill>
                  <a:schemeClr val="bg2"/>
                </a:solidFill>
              </a:rPr>
              <a:t>Sandeep Chelladurai</a:t>
            </a:r>
          </a:p>
          <a:p>
            <a:r>
              <a:rPr lang="en-US" sz="1200" dirty="0">
                <a:solidFill>
                  <a:schemeClr val="bg2"/>
                </a:solidFill>
              </a:rPr>
              <a:t>“Genie” aka GRC Chatbot</a:t>
            </a:r>
          </a:p>
          <a:p>
            <a:endParaRPr lang="en-US" dirty="0"/>
          </a:p>
        </p:txBody>
      </p:sp>
      <p:sp>
        <p:nvSpPr>
          <p:cNvPr id="4" name="Slide Number Placeholder 3"/>
          <p:cNvSpPr>
            <a:spLocks noGrp="1"/>
          </p:cNvSpPr>
          <p:nvPr>
            <p:ph type="sldNum" sz="quarter" idx="5"/>
          </p:nvPr>
        </p:nvSpPr>
        <p:spPr/>
        <p:txBody>
          <a:bodyPr/>
          <a:lstStyle/>
          <a:p>
            <a:fld id="{453EE755-C59D-A643-9A9E-9093682146B9}" type="slidenum">
              <a:rPr lang="en-US" smtClean="0"/>
              <a:t>1</a:t>
            </a:fld>
            <a:endParaRPr lang="en-US"/>
          </a:p>
        </p:txBody>
      </p:sp>
    </p:spTree>
    <p:extLst>
      <p:ext uri="{BB962C8B-B14F-4D97-AF65-F5344CB8AC3E}">
        <p14:creationId xmlns:p14="http://schemas.microsoft.com/office/powerpoint/2010/main" val="24609508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rtl="0" fontAlgn="base">
              <a:buNone/>
            </a:pPr>
            <a:r>
              <a:rPr lang="en-US" sz="1200" b="0" i="0" dirty="0">
                <a:solidFill>
                  <a:srgbClr val="000000"/>
                </a:solidFill>
                <a:effectLst/>
                <a:latin typeface="Calibri Light" panose="020F0302020204030204" pitchFamily="34" charset="0"/>
              </a:rPr>
              <a:t>The Information Security Policy Exception Process is to manage exceptions to CDW’s Information Security (InfoSec) Policies and Standards due to operational constraints, technical limitations, legal requirements, or other issues. </a:t>
            </a:r>
            <a:endParaRPr lang="en-US" sz="1100" b="0" i="0" dirty="0">
              <a:solidFill>
                <a:srgbClr val="000000"/>
              </a:solidFill>
              <a:effectLst/>
              <a:latin typeface="Segoe UI" panose="020B0502040204020203" pitchFamily="34" charset="0"/>
            </a:endParaRPr>
          </a:p>
          <a:p>
            <a:pPr marL="342900" indent="-342900" fontAlgn="base">
              <a:buFont typeface="+mj-lt"/>
              <a:buAutoNum type="arabicParenR"/>
            </a:pPr>
            <a:r>
              <a:rPr lang="en-US" sz="1200" b="0" i="0" dirty="0">
                <a:solidFill>
                  <a:srgbClr val="000000"/>
                </a:solidFill>
                <a:effectLst/>
                <a:latin typeface="Calibri Light" panose="020F0302020204030204" pitchFamily="34" charset="0"/>
              </a:rPr>
              <a:t>Document CDW InfoSec Policy Gaps, e.g., key stakeholders, business case, information involved, compensating controls, path to compliance/remediation plan, capture business approval etc. </a:t>
            </a:r>
          </a:p>
          <a:p>
            <a:pPr marL="342900" indent="-342900" fontAlgn="base">
              <a:buFont typeface="+mj-lt"/>
              <a:buAutoNum type="arabicParenR"/>
            </a:pPr>
            <a:r>
              <a:rPr lang="en-US" sz="1200" b="0" i="0" dirty="0">
                <a:solidFill>
                  <a:srgbClr val="000000"/>
                </a:solidFill>
                <a:effectLst/>
                <a:latin typeface="Calibri Light" panose="020F0302020204030204" pitchFamily="34" charset="0"/>
              </a:rPr>
              <a:t>Analyze risk rating aka level of risk i.e., vulnerability, impact and risk quadrant </a:t>
            </a:r>
          </a:p>
          <a:p>
            <a:pPr marL="342900" indent="-342900" fontAlgn="base">
              <a:buFont typeface="+mj-lt"/>
              <a:buAutoNum type="arabicParenR"/>
            </a:pPr>
            <a:r>
              <a:rPr lang="en-US" sz="1200" b="0" i="0" dirty="0">
                <a:solidFill>
                  <a:srgbClr val="000000"/>
                </a:solidFill>
                <a:effectLst/>
                <a:latin typeface="Calibri Light" panose="020F0302020204030204" pitchFamily="34" charset="0"/>
              </a:rPr>
              <a:t>Mitigate InfoSec risk to an acceptable level </a:t>
            </a:r>
          </a:p>
          <a:p>
            <a:pPr marL="342900" indent="-342900" fontAlgn="base">
              <a:buFont typeface="+mj-lt"/>
              <a:buAutoNum type="arabicParenR"/>
            </a:pPr>
            <a:r>
              <a:rPr lang="en-US" sz="1200" b="0" i="0" dirty="0">
                <a:solidFill>
                  <a:srgbClr val="000000"/>
                </a:solidFill>
                <a:effectLst/>
                <a:latin typeface="Calibri Light" panose="020F0302020204030204" pitchFamily="34" charset="0"/>
              </a:rPr>
              <a:t>Establish monitoring criteria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bg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bg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bg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bg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bg1"/>
                </a:solidFill>
              </a:rPr>
              <a:t>NEW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bg1"/>
              </a:solidFill>
            </a:endParaRPr>
          </a:p>
          <a:p>
            <a:pPr algn="l" rtl="0" fontAlgn="base"/>
            <a:r>
              <a:rPr lang="en-US" sz="1800" b="0" i="0" dirty="0">
                <a:solidFill>
                  <a:srgbClr val="000000"/>
                </a:solidFill>
                <a:effectLst/>
                <a:latin typeface="Calibri Light" panose="020F0302020204030204" pitchFamily="34" charset="0"/>
              </a:rPr>
              <a:t>The Information Security Policy Exception Process is to manage exceptions to CDW’s Information Security (InfoSec) Policies and Standards due to operational constraints, technical limitations, legal requirements, or other issues. </a:t>
            </a:r>
            <a:endParaRPr lang="en-US" b="0" i="0" dirty="0">
              <a:solidFill>
                <a:srgbClr val="000000"/>
              </a:solidFill>
              <a:effectLst/>
              <a:latin typeface="Segoe UI" panose="020B0502040204020203" pitchFamily="34" charset="0"/>
            </a:endParaRPr>
          </a:p>
          <a:p>
            <a:pPr marL="342900" indent="-342900" algn="l" rtl="0" fontAlgn="base">
              <a:buFont typeface="+mj-lt"/>
              <a:buAutoNum type="arabicPeriod"/>
            </a:pPr>
            <a:r>
              <a:rPr lang="en-US" sz="1800" b="0" i="0" dirty="0">
                <a:solidFill>
                  <a:srgbClr val="000000"/>
                </a:solidFill>
                <a:effectLst/>
                <a:latin typeface="Calibri Light" panose="020F0302020204030204" pitchFamily="34" charset="0"/>
              </a:rPr>
              <a:t>Document CDW InfoSec Policy Gaps, e.g., key stakeholders, business case, information involved, compensating controls, path to compliance/remediation plan, capture business approval etc. </a:t>
            </a:r>
          </a:p>
          <a:p>
            <a:pPr marL="342900" indent="-342900" algn="l" rtl="0" fontAlgn="base">
              <a:buFont typeface="+mj-lt"/>
              <a:buAutoNum type="arabicPeriod"/>
            </a:pPr>
            <a:r>
              <a:rPr lang="en-US" sz="1800" b="0" i="0" dirty="0">
                <a:solidFill>
                  <a:srgbClr val="000000"/>
                </a:solidFill>
                <a:effectLst/>
                <a:latin typeface="Calibri Light" panose="020F0302020204030204" pitchFamily="34" charset="0"/>
              </a:rPr>
              <a:t>Analyze risk rating aka level of risk i.e., vulnerability, impact and risk quadrant </a:t>
            </a:r>
          </a:p>
          <a:p>
            <a:pPr marL="342900" indent="-342900" algn="l" rtl="0" fontAlgn="base">
              <a:buFont typeface="+mj-lt"/>
              <a:buAutoNum type="arabicPeriod"/>
            </a:pPr>
            <a:r>
              <a:rPr lang="en-US" sz="1800" b="0" i="0" dirty="0">
                <a:solidFill>
                  <a:srgbClr val="000000"/>
                </a:solidFill>
                <a:effectLst/>
                <a:latin typeface="Calibri Light" panose="020F0302020204030204" pitchFamily="34" charset="0"/>
              </a:rPr>
              <a:t>Mitigate InfoSec risk to an acceptable level </a:t>
            </a:r>
          </a:p>
          <a:p>
            <a:pPr marL="342900" indent="-342900" algn="l" rtl="0" fontAlgn="base">
              <a:buFont typeface="+mj-lt"/>
              <a:buAutoNum type="arabicPeriod"/>
            </a:pPr>
            <a:r>
              <a:rPr lang="en-US" sz="1800" b="0" i="0" dirty="0">
                <a:solidFill>
                  <a:srgbClr val="000000"/>
                </a:solidFill>
                <a:effectLst/>
                <a:latin typeface="Calibri Light" panose="020F0302020204030204" pitchFamily="34" charset="0"/>
              </a:rPr>
              <a:t>Establish monitoring criteria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bg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bg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bg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bg1"/>
                </a:solidFill>
              </a:rPr>
              <a:t>OLD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bg1"/>
                </a:solidFill>
              </a:rPr>
              <a:t>Lack of end-user adoption of static and complex ServiceNow GRC Module workflows caused increased workload for end-users and system admins – due to learning curve and lack of process ownership – resulting in human error and delays in timely completion of end-user access reviews and period review controls – increasing workload of GRC team member(s).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bg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bg1"/>
                </a:solidFill>
              </a:rPr>
              <a:t>Lack of end-user adoption of static and complex ServiceNow GRC Module workflows caused increased workload for end-users and system admins – due to learning curve and lack of process ownership – resulting in human error and delays in timely completion of end-user access reviews and period review controls – increasing workload of GRC team member(s).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bg1"/>
                </a:solidFill>
              </a:rPr>
              <a:t>Due to business (control owners/1</a:t>
            </a:r>
            <a:r>
              <a:rPr lang="en-US" sz="1200" baseline="30000" dirty="0">
                <a:solidFill>
                  <a:schemeClr val="bg1"/>
                </a:solidFill>
              </a:rPr>
              <a:t>st</a:t>
            </a:r>
            <a:r>
              <a:rPr lang="en-US" sz="1200" dirty="0">
                <a:solidFill>
                  <a:schemeClr val="bg1"/>
                </a:solidFill>
              </a:rPr>
              <a:t> line of defense) disengagement and dis-empowerment (lack of ownership) resulting in human error and delays in timely completion of end-user access reviews and period review controls – increasing workload of GRC team member(s).</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53EE755-C59D-A643-9A9E-9093682146B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040656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fontAlgn="base"/>
            <a:r>
              <a:rPr lang="en-US" sz="1800" b="1" i="0" dirty="0">
                <a:solidFill>
                  <a:srgbClr val="000000"/>
                </a:solidFill>
                <a:effectLst/>
                <a:latin typeface="Calibri" panose="020F0502020204030204" pitchFamily="34" charset="0"/>
              </a:rPr>
              <a:t>Asks of Rabie </a:t>
            </a:r>
          </a:p>
          <a:p>
            <a:pPr marL="285750" indent="-285750" algn="l" rtl="0" fontAlgn="base">
              <a:buFont typeface="Arial" panose="020B0604020202020204" pitchFamily="34" charset="0"/>
              <a:buChar char="•"/>
            </a:pPr>
            <a:r>
              <a:rPr lang="en-US" sz="1800" b="0" i="0" dirty="0" err="1">
                <a:solidFill>
                  <a:srgbClr val="000000"/>
                </a:solidFill>
                <a:effectLst/>
                <a:latin typeface="Calibri" panose="020F0502020204030204" pitchFamily="34" charset="0"/>
              </a:rPr>
              <a:t>Viso</a:t>
            </a:r>
            <a:endParaRPr lang="en-US" sz="1800" b="0" i="0" dirty="0">
              <a:solidFill>
                <a:srgbClr val="000000"/>
              </a:solidFill>
              <a:effectLst/>
              <a:latin typeface="Calibri" panose="020F0502020204030204" pitchFamily="34" charset="0"/>
            </a:endParaRPr>
          </a:p>
          <a:p>
            <a:pPr marL="285750" indent="-285750" algn="l" rtl="0" fontAlgn="base">
              <a:buFont typeface="Arial" panose="020B0604020202020204" pitchFamily="34" charset="0"/>
              <a:buChar char="•"/>
            </a:pPr>
            <a:r>
              <a:rPr lang="en-US" sz="1800" b="0" i="0" dirty="0">
                <a:solidFill>
                  <a:srgbClr val="000000"/>
                </a:solidFill>
                <a:effectLst/>
                <a:latin typeface="Calibri" panose="020F0502020204030204" pitchFamily="34" charset="0"/>
              </a:rPr>
              <a:t>Tools &gt; skill needed &amp; CDW teams.</a:t>
            </a:r>
          </a:p>
          <a:p>
            <a:pPr algn="l" rtl="0" fontAlgn="base"/>
            <a:endParaRPr lang="en-US" sz="1800" b="1" i="0" dirty="0">
              <a:solidFill>
                <a:srgbClr val="000000"/>
              </a:solidFill>
              <a:effectLst/>
              <a:latin typeface="Calibri" panose="020F0502020204030204" pitchFamily="34" charset="0"/>
            </a:endParaRPr>
          </a:p>
          <a:p>
            <a:pPr algn="l" rtl="0" fontAlgn="base"/>
            <a:r>
              <a:rPr lang="en-US" sz="1800" b="1" i="0" dirty="0">
                <a:solidFill>
                  <a:srgbClr val="000000"/>
                </a:solidFill>
                <a:effectLst/>
                <a:latin typeface="Calibri" panose="020F0502020204030204" pitchFamily="34" charset="0"/>
              </a:rPr>
              <a:t>Focus</a:t>
            </a:r>
          </a:p>
          <a:p>
            <a:pPr marL="285750" indent="-285750" algn="l" rtl="0" fontAlgn="base">
              <a:buFont typeface="Arial" panose="020B0604020202020204" pitchFamily="34" charset="0"/>
              <a:buChar char="•"/>
            </a:pPr>
            <a:r>
              <a:rPr lang="en-US" sz="1800" b="0" i="0" dirty="0">
                <a:solidFill>
                  <a:srgbClr val="000000"/>
                </a:solidFill>
                <a:effectLst/>
                <a:latin typeface="Calibri" panose="020F0502020204030204" pitchFamily="34" charset="0"/>
              </a:rPr>
              <a:t>Data Collect </a:t>
            </a:r>
          </a:p>
          <a:p>
            <a:pPr marL="285750" indent="-285750" algn="l" rtl="0" fontAlgn="base">
              <a:buFont typeface="Arial" panose="020B0604020202020204" pitchFamily="34" charset="0"/>
              <a:buChar char="•"/>
            </a:pPr>
            <a:r>
              <a:rPr lang="en-US" sz="1800" b="0" i="0" dirty="0">
                <a:solidFill>
                  <a:srgbClr val="000000"/>
                </a:solidFill>
                <a:effectLst/>
                <a:latin typeface="Calibri" panose="020F0502020204030204" pitchFamily="34" charset="0"/>
              </a:rPr>
              <a:t>Scale – G-A-R</a:t>
            </a:r>
          </a:p>
          <a:p>
            <a:pPr marL="285750" indent="-285750" algn="l" rtl="0" fontAlgn="base">
              <a:buFont typeface="Arial" panose="020B0604020202020204" pitchFamily="34" charset="0"/>
              <a:buChar char="•"/>
            </a:pPr>
            <a:r>
              <a:rPr lang="en-US" sz="1800" b="0" i="0" dirty="0">
                <a:solidFill>
                  <a:srgbClr val="000000"/>
                </a:solidFill>
                <a:effectLst/>
                <a:latin typeface="Calibri" panose="020F0502020204030204" pitchFamily="34" charset="0"/>
              </a:rPr>
              <a:t>Information Gathering – 25+ fields, focus on 5 challenging areas </a:t>
            </a:r>
          </a:p>
          <a:p>
            <a:pPr marL="285750" indent="-285750" algn="l" rtl="0" fontAlgn="base">
              <a:buFont typeface="Arial" panose="020B0604020202020204" pitchFamily="34" charset="0"/>
              <a:buChar char="•"/>
            </a:pPr>
            <a:r>
              <a:rPr lang="en-US" sz="1800" b="0" i="0" dirty="0">
                <a:solidFill>
                  <a:srgbClr val="000000"/>
                </a:solidFill>
                <a:effectLst/>
                <a:latin typeface="Calibri" panose="020F0502020204030204" pitchFamily="34" charset="0"/>
              </a:rPr>
              <a:t>Chatbot could perform information discovery via question queues to business and third-party (vendor) to Automate the discovery phase for TPRA and InfoSec Policy Exception…</a:t>
            </a:r>
          </a:p>
          <a:p>
            <a:pPr marL="285750" indent="-285750" algn="l" rtl="0" fontAlgn="base">
              <a:buFont typeface="Arial" panose="020B0604020202020204" pitchFamily="34" charset="0"/>
              <a:buChar char="•"/>
            </a:pPr>
            <a:r>
              <a:rPr lang="en-US" sz="1800" b="0" i="0" dirty="0">
                <a:solidFill>
                  <a:srgbClr val="000000"/>
                </a:solidFill>
                <a:effectLst/>
                <a:latin typeface="Calibri" panose="020F0502020204030204" pitchFamily="34" charset="0"/>
              </a:rPr>
              <a:t>Other Applications: EA’s Lean IX, EI - </a:t>
            </a:r>
          </a:p>
          <a:p>
            <a:pPr marL="285750" indent="-285750" algn="l" rtl="0" fontAlgn="base">
              <a:buFont typeface="Arial" panose="020B0604020202020204" pitchFamily="34" charset="0"/>
              <a:buChar char="•"/>
            </a:pPr>
            <a:endParaRPr lang="en-US" sz="1800" b="0" i="0" dirty="0">
              <a:solidFill>
                <a:srgbClr val="000000"/>
              </a:solidFill>
              <a:effectLst/>
              <a:latin typeface="Calibri" panose="020F0502020204030204" pitchFamily="34" charset="0"/>
            </a:endParaRPr>
          </a:p>
          <a:p>
            <a:pPr marL="0" indent="0" algn="l" rtl="0" fontAlgn="base">
              <a:buFont typeface="Arial" panose="020B0604020202020204" pitchFamily="34" charset="0"/>
              <a:buNone/>
            </a:pPr>
            <a:r>
              <a:rPr lang="en-US" sz="1800" b="0" i="0" dirty="0">
                <a:solidFill>
                  <a:srgbClr val="000000"/>
                </a:solidFill>
                <a:effectLst/>
                <a:latin typeface="Calibri" panose="020F0502020204030204" pitchFamily="34" charset="0"/>
              </a:rPr>
              <a:t>Enhancements</a:t>
            </a:r>
          </a:p>
          <a:p>
            <a:pPr marL="285750" lvl="0" indent="-285750" algn="l" rtl="0" fontAlgn="base">
              <a:buFont typeface="Arial" panose="020B0604020202020204" pitchFamily="34" charset="0"/>
              <a:buChar char="•"/>
            </a:pPr>
            <a:r>
              <a:rPr lang="en-US" sz="1800" b="0" i="0" dirty="0">
                <a:solidFill>
                  <a:srgbClr val="000000"/>
                </a:solidFill>
                <a:effectLst/>
                <a:latin typeface="Calibri" panose="020F0502020204030204" pitchFamily="34" charset="0"/>
              </a:rPr>
              <a:t>Checklist for business and vendor</a:t>
            </a:r>
          </a:p>
          <a:p>
            <a:pPr algn="l" rtl="0" fontAlgn="base"/>
            <a:endParaRPr lang="en-US" sz="1800" b="1" i="0" dirty="0">
              <a:solidFill>
                <a:srgbClr val="000000"/>
              </a:solidFill>
              <a:effectLst/>
              <a:latin typeface="Calibri" panose="020F0502020204030204" pitchFamily="34" charset="0"/>
            </a:endParaRPr>
          </a:p>
          <a:p>
            <a:pPr algn="l" rtl="0" fontAlgn="base"/>
            <a:r>
              <a:rPr lang="en-US" sz="1800" b="1" i="0" dirty="0">
                <a:solidFill>
                  <a:srgbClr val="000000"/>
                </a:solidFill>
                <a:effectLst/>
                <a:latin typeface="Calibri" panose="020F0502020204030204" pitchFamily="34" charset="0"/>
              </a:rPr>
              <a:t>Risk Identification</a:t>
            </a:r>
            <a:r>
              <a:rPr lang="en-US" sz="1800" b="0" i="0" dirty="0">
                <a:solidFill>
                  <a:srgbClr val="000000"/>
                </a:solidFill>
                <a:effectLst/>
                <a:latin typeface="Calibri" panose="020F0502020204030204" pitchFamily="34" charset="0"/>
              </a:rPr>
              <a:t> </a:t>
            </a:r>
            <a:endParaRPr lang="en-US" b="0" i="0" dirty="0">
              <a:solidFill>
                <a:srgbClr val="000000"/>
              </a:solidFill>
              <a:effectLst/>
              <a:latin typeface="Segoe UI" panose="020B0502040204020203" pitchFamily="34" charset="0"/>
            </a:endParaRPr>
          </a:p>
          <a:p>
            <a:pPr algn="l" rtl="0" fontAlgn="base"/>
            <a:endParaRPr lang="en-US" sz="1800" b="0" i="0" dirty="0">
              <a:solidFill>
                <a:srgbClr val="000000"/>
              </a:solidFill>
              <a:effectLst/>
              <a:latin typeface="Calibri" panose="020F0502020204030204" pitchFamily="34" charset="0"/>
            </a:endParaRPr>
          </a:p>
          <a:p>
            <a:pPr marL="0" marR="0" lvl="0" indent="0" algn="l" defTabSz="914400" rtl="0" eaLnBrk="1" fontAlgn="base" latinLnBrk="0" hangingPunct="1">
              <a:lnSpc>
                <a:spcPct val="100000"/>
              </a:lnSpc>
              <a:spcBef>
                <a:spcPts val="0"/>
              </a:spcBef>
              <a:spcAft>
                <a:spcPts val="0"/>
              </a:spcAft>
              <a:buClrTx/>
              <a:buSzTx/>
              <a:buFontTx/>
              <a:buNone/>
              <a:tabLst/>
              <a:defRPr/>
            </a:pPr>
            <a:r>
              <a:rPr lang="en-US" sz="2800" b="1" dirty="0"/>
              <a:t>Governance</a:t>
            </a:r>
            <a:r>
              <a:rPr lang="en-US" sz="2800" dirty="0"/>
              <a:t>: Clarify Main Objective</a:t>
            </a:r>
          </a:p>
          <a:p>
            <a:pPr marL="0" marR="0" lvl="0" indent="0" algn="l" defTabSz="914400" rtl="0" eaLnBrk="1" fontAlgn="base" latinLnBrk="0" hangingPunct="1">
              <a:lnSpc>
                <a:spcPct val="100000"/>
              </a:lnSpc>
              <a:spcBef>
                <a:spcPts val="0"/>
              </a:spcBef>
              <a:spcAft>
                <a:spcPts val="0"/>
              </a:spcAft>
              <a:buClrTx/>
              <a:buSzTx/>
              <a:buFontTx/>
              <a:buNone/>
              <a:tabLst/>
              <a:defRPr/>
            </a:pPr>
            <a:endParaRPr lang="en-US" sz="2800" dirty="0"/>
          </a:p>
          <a:p>
            <a:pPr marL="0" marR="0" lvl="0" indent="0" algn="l" defTabSz="914400" rtl="0" eaLnBrk="1" fontAlgn="base" latinLnBrk="0" hangingPunct="1">
              <a:lnSpc>
                <a:spcPct val="100000"/>
              </a:lnSpc>
              <a:spcBef>
                <a:spcPts val="0"/>
              </a:spcBef>
              <a:spcAft>
                <a:spcPts val="0"/>
              </a:spcAft>
              <a:buClrTx/>
              <a:buSzTx/>
              <a:buFontTx/>
              <a:buNone/>
              <a:tabLst/>
              <a:defRPr/>
            </a:pPr>
            <a:r>
              <a:rPr lang="en-US" b="1" dirty="0"/>
              <a:t>Identification: </a:t>
            </a:r>
            <a:r>
              <a:rPr lang="en-US" dirty="0"/>
              <a:t>Identify Risk to Major Objectives</a:t>
            </a:r>
          </a:p>
          <a:p>
            <a:pPr algn="l" rtl="0" fontAlgn="base">
              <a:buFont typeface="+mj-lt"/>
              <a:buAutoNum type="arabicPeriod"/>
            </a:pPr>
            <a:r>
              <a:rPr lang="en-US" sz="1800" b="0" i="0" dirty="0">
                <a:solidFill>
                  <a:srgbClr val="000000"/>
                </a:solidFill>
                <a:effectLst/>
                <a:latin typeface="Calibri" panose="020F0502020204030204" pitchFamily="34" charset="0"/>
              </a:rPr>
              <a:t>Business representative raises an issue to IRM evaluate  </a:t>
            </a:r>
          </a:p>
          <a:p>
            <a:pPr marL="800100" lvl="1" indent="-342900" algn="l" rtl="0" fontAlgn="base">
              <a:buFont typeface="Courier New" panose="02070309020205020404" pitchFamily="49" charset="0"/>
              <a:buChar char="o"/>
            </a:pPr>
            <a:r>
              <a:rPr lang="en-US" sz="1800" b="0" i="0" dirty="0">
                <a:solidFill>
                  <a:srgbClr val="000000"/>
                </a:solidFill>
                <a:effectLst/>
                <a:latin typeface="Calibri" panose="020F0502020204030204" pitchFamily="34" charset="0"/>
              </a:rPr>
              <a:t>Status= Issue Raised </a:t>
            </a:r>
          </a:p>
          <a:p>
            <a:pPr marL="342900" indent="-342900" algn="l" rtl="0" fontAlgn="base">
              <a:buFont typeface="+mj-lt"/>
              <a:buAutoNum type="arabicPeriod"/>
            </a:pPr>
            <a:r>
              <a:rPr lang="en-US" sz="1800" b="0" i="0" dirty="0">
                <a:solidFill>
                  <a:srgbClr val="000000"/>
                </a:solidFill>
                <a:effectLst/>
                <a:latin typeface="Calibri" panose="020F0502020204030204" pitchFamily="34" charset="0"/>
              </a:rPr>
              <a:t>Discovery/Collect data to elevate as a risk (what happens if it’s not a risk?) </a:t>
            </a:r>
          </a:p>
          <a:p>
            <a:pPr marL="914400" marR="0" lvl="1" indent="-457200" algn="l" defTabSz="914400" rtl="0" eaLnBrk="1" fontAlgn="base" latinLnBrk="0" hangingPunct="1">
              <a:lnSpc>
                <a:spcPct val="100000"/>
              </a:lnSpc>
              <a:spcBef>
                <a:spcPts val="0"/>
              </a:spcBef>
              <a:spcAft>
                <a:spcPts val="0"/>
              </a:spcAft>
              <a:buClrTx/>
              <a:buSzTx/>
              <a:buFont typeface="Courier New" panose="02070309020205020404" pitchFamily="49" charset="0"/>
              <a:buChar char="o"/>
              <a:tabLst/>
              <a:defRPr/>
            </a:pPr>
            <a:r>
              <a:rPr lang="en-US" sz="2800" b="0" u="sng" dirty="0"/>
              <a:t>Decision</a:t>
            </a:r>
            <a:r>
              <a:rPr lang="en-US" sz="2800" b="0" dirty="0"/>
              <a:t>: </a:t>
            </a:r>
            <a:r>
              <a:rPr lang="en-US" sz="2800" dirty="0"/>
              <a:t>Does(do) risk(s) violate CDW’s InfoSec Policy? </a:t>
            </a:r>
            <a:endParaRPr lang="en-US" sz="1800" b="0" i="0" dirty="0">
              <a:solidFill>
                <a:srgbClr val="000000"/>
              </a:solidFill>
              <a:effectLst/>
              <a:latin typeface="Calibri" panose="020F0502020204030204" pitchFamily="34" charset="0"/>
            </a:endParaRPr>
          </a:p>
          <a:p>
            <a:pPr marL="0" marR="0" lvl="0" indent="0" algn="l" defTabSz="914400" rtl="0" eaLnBrk="1" fontAlgn="base" latinLnBrk="0" hangingPunct="1">
              <a:lnSpc>
                <a:spcPct val="100000"/>
              </a:lnSpc>
              <a:spcBef>
                <a:spcPts val="0"/>
              </a:spcBef>
              <a:spcAft>
                <a:spcPts val="0"/>
              </a:spcAft>
              <a:buClrTx/>
              <a:buSzTx/>
              <a:buFont typeface="+mj-lt"/>
              <a:buNone/>
              <a:tabLst/>
              <a:defRPr/>
            </a:pPr>
            <a:r>
              <a:rPr lang="en-US" sz="2800" b="1" dirty="0"/>
              <a:t>Assess</a:t>
            </a:r>
            <a:r>
              <a:rPr lang="en-US" sz="2800" dirty="0"/>
              <a:t>: Assessment of Identified Risks</a:t>
            </a:r>
            <a:endParaRPr lang="en-US" sz="1800" b="0" i="0" dirty="0">
              <a:solidFill>
                <a:srgbClr val="000000"/>
              </a:solidFill>
              <a:effectLst/>
              <a:latin typeface="Calibri" panose="020F0502020204030204" pitchFamily="34" charset="0"/>
            </a:endParaRPr>
          </a:p>
          <a:p>
            <a:pPr marL="342900" indent="-342900" algn="l" rtl="0" fontAlgn="base">
              <a:buFont typeface="+mj-lt"/>
              <a:buAutoNum type="arabicPeriod" startAt="3"/>
            </a:pPr>
            <a:r>
              <a:rPr lang="en-US" sz="1800" b="0" i="0" dirty="0">
                <a:solidFill>
                  <a:srgbClr val="000000"/>
                </a:solidFill>
                <a:effectLst/>
                <a:latin typeface="Calibri" panose="020F0502020204030204" pitchFamily="34" charset="0"/>
              </a:rPr>
              <a:t>Evaluate &amp; Define what a risk is? </a:t>
            </a:r>
          </a:p>
          <a:p>
            <a:pPr marL="342900" indent="-342900" algn="l" rtl="0" fontAlgn="base">
              <a:buFont typeface="+mj-lt"/>
              <a:buAutoNum type="arabicPeriod" startAt="3"/>
            </a:pPr>
            <a:r>
              <a:rPr lang="en-US" sz="1800" b="0" i="0" dirty="0">
                <a:solidFill>
                  <a:srgbClr val="000000"/>
                </a:solidFill>
                <a:effectLst/>
                <a:latin typeface="Calibri" panose="020F0502020204030204" pitchFamily="34" charset="0"/>
              </a:rPr>
              <a:t>Conduct risk review meeting (who should be in this review? Marco’s LT? + Tammy?) </a:t>
            </a:r>
          </a:p>
          <a:p>
            <a:pPr marL="800100" lvl="1" indent="-342900" algn="l" rtl="0" fontAlgn="base">
              <a:buFont typeface="Courier New" panose="02070309020205020404" pitchFamily="49" charset="0"/>
              <a:buChar char="o"/>
            </a:pPr>
            <a:r>
              <a:rPr lang="en-US" sz="1800" b="0" i="0" dirty="0">
                <a:solidFill>
                  <a:srgbClr val="000000"/>
                </a:solidFill>
                <a:effectLst/>
                <a:latin typeface="Calibri" panose="020F0502020204030204" pitchFamily="34" charset="0"/>
              </a:rPr>
              <a:t>Status = Risk is “In review” </a:t>
            </a:r>
          </a:p>
          <a:p>
            <a:pPr marL="342900" indent="-342900" algn="l" rtl="0" fontAlgn="base">
              <a:buFont typeface="+mj-lt"/>
              <a:buAutoNum type="arabicPeriod" startAt="3"/>
            </a:pPr>
            <a:r>
              <a:rPr lang="en-US" sz="1800" b="0" i="0" dirty="0">
                <a:solidFill>
                  <a:srgbClr val="000000"/>
                </a:solidFill>
                <a:effectLst/>
                <a:latin typeface="Calibri" panose="020F0502020204030204" pitchFamily="34" charset="0"/>
              </a:rPr>
              <a:t>Agree up on risk rating based on established scale </a:t>
            </a:r>
          </a:p>
          <a:p>
            <a:pPr marL="0" marR="0" lvl="0" indent="0" algn="l" defTabSz="914400" rtl="0" eaLnBrk="1" fontAlgn="base" latinLnBrk="0" hangingPunct="1">
              <a:lnSpc>
                <a:spcPct val="100000"/>
              </a:lnSpc>
              <a:spcBef>
                <a:spcPts val="0"/>
              </a:spcBef>
              <a:spcAft>
                <a:spcPts val="0"/>
              </a:spcAft>
              <a:buClrTx/>
              <a:buSzTx/>
              <a:buFont typeface="+mj-lt"/>
              <a:buNone/>
              <a:tabLst/>
              <a:defRPr/>
            </a:pPr>
            <a:r>
              <a:rPr lang="en-US" sz="2800" b="1" dirty="0"/>
              <a:t>Response and Management </a:t>
            </a:r>
            <a:r>
              <a:rPr lang="en-US" sz="2800" dirty="0"/>
              <a:t>of Key Identified Risk</a:t>
            </a:r>
            <a:endParaRPr lang="en-US" sz="1800" b="0" i="0" dirty="0">
              <a:solidFill>
                <a:srgbClr val="000000"/>
              </a:solidFill>
              <a:effectLst/>
              <a:latin typeface="Calibri" panose="020F0502020204030204" pitchFamily="34" charset="0"/>
            </a:endParaRPr>
          </a:p>
          <a:p>
            <a:pPr marL="342900" marR="0" lvl="0" indent="-342900" algn="l" defTabSz="914400" rtl="0" eaLnBrk="1" fontAlgn="base" latinLnBrk="0" hangingPunct="1">
              <a:lnSpc>
                <a:spcPct val="100000"/>
              </a:lnSpc>
              <a:spcBef>
                <a:spcPts val="0"/>
              </a:spcBef>
              <a:spcAft>
                <a:spcPts val="0"/>
              </a:spcAft>
              <a:buClrTx/>
              <a:buSzTx/>
              <a:buFont typeface="+mj-lt"/>
              <a:buAutoNum type="arabicPeriod" startAt="6"/>
              <a:tabLst/>
              <a:defRPr/>
            </a:pPr>
            <a:r>
              <a:rPr lang="en-US" sz="1800" b="0" i="0" dirty="0">
                <a:solidFill>
                  <a:srgbClr val="000000"/>
                </a:solidFill>
                <a:effectLst/>
                <a:latin typeface="Calibri" panose="020F0502020204030204" pitchFamily="34" charset="0"/>
              </a:rPr>
              <a:t>Identify Owner </a:t>
            </a:r>
          </a:p>
          <a:p>
            <a:pPr marL="342900" indent="-342900" algn="l" rtl="0" fontAlgn="base">
              <a:buFont typeface="+mj-lt"/>
              <a:buAutoNum type="arabicPeriod" startAt="6"/>
            </a:pPr>
            <a:r>
              <a:rPr lang="en-US" sz="1800" b="0" i="0" dirty="0">
                <a:solidFill>
                  <a:srgbClr val="000000"/>
                </a:solidFill>
                <a:effectLst/>
                <a:latin typeface="Calibri" panose="020F0502020204030204" pitchFamily="34" charset="0"/>
              </a:rPr>
              <a:t>Define remediation plan and target date </a:t>
            </a:r>
          </a:p>
          <a:p>
            <a:pPr marL="0" marR="0" lvl="0" indent="0" algn="l" defTabSz="914400" rtl="0" eaLnBrk="1" fontAlgn="base" latinLnBrk="0" hangingPunct="1">
              <a:lnSpc>
                <a:spcPct val="100000"/>
              </a:lnSpc>
              <a:spcBef>
                <a:spcPts val="0"/>
              </a:spcBef>
              <a:spcAft>
                <a:spcPts val="0"/>
              </a:spcAft>
              <a:buClrTx/>
              <a:buSzTx/>
              <a:buFont typeface="+mj-lt"/>
              <a:buNone/>
              <a:tabLst/>
              <a:defRPr/>
            </a:pPr>
            <a:endParaRPr lang="en-US" sz="2800" b="1" dirty="0"/>
          </a:p>
          <a:p>
            <a:pPr marL="0" marR="0" lvl="0" indent="0" algn="l" defTabSz="914400" rtl="0" eaLnBrk="1" fontAlgn="base" latinLnBrk="0" hangingPunct="1">
              <a:lnSpc>
                <a:spcPct val="100000"/>
              </a:lnSpc>
              <a:spcBef>
                <a:spcPts val="0"/>
              </a:spcBef>
              <a:spcAft>
                <a:spcPts val="0"/>
              </a:spcAft>
              <a:buClrTx/>
              <a:buSzTx/>
              <a:buFont typeface="+mj-lt"/>
              <a:buNone/>
              <a:tabLst/>
              <a:defRPr/>
            </a:pPr>
            <a:r>
              <a:rPr lang="en-US" sz="2800" b="1" dirty="0"/>
              <a:t>Monitor &amp; Report</a:t>
            </a:r>
            <a:endParaRPr lang="en-US" sz="1800" b="0" i="0" dirty="0">
              <a:solidFill>
                <a:srgbClr val="000000"/>
              </a:solidFill>
              <a:effectLst/>
              <a:latin typeface="Calibri" panose="020F0502020204030204" pitchFamily="34" charset="0"/>
            </a:endParaRPr>
          </a:p>
          <a:p>
            <a:pPr marL="342900" indent="-342900" algn="l" rtl="0" fontAlgn="base">
              <a:buFont typeface="+mj-lt"/>
              <a:buAutoNum type="arabicPeriod" startAt="8"/>
            </a:pPr>
            <a:r>
              <a:rPr lang="en-US" sz="1800" b="0" i="0" dirty="0">
                <a:solidFill>
                  <a:srgbClr val="000000"/>
                </a:solidFill>
                <a:effectLst/>
                <a:latin typeface="Calibri" panose="020F0502020204030204" pitchFamily="34" charset="0"/>
              </a:rPr>
              <a:t>Report on prog</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53EE755-C59D-A643-9A9E-9093682146B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677243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fontAlgn="base"/>
            <a:r>
              <a:rPr lang="en-US" sz="1800" b="1" i="0" dirty="0">
                <a:solidFill>
                  <a:srgbClr val="000000"/>
                </a:solidFill>
                <a:effectLst/>
                <a:latin typeface="Calibri" panose="020F0502020204030204" pitchFamily="34" charset="0"/>
              </a:rPr>
              <a:t>Risk Identification</a:t>
            </a:r>
            <a:r>
              <a:rPr lang="en-US" sz="1800" b="0" i="0" dirty="0">
                <a:solidFill>
                  <a:srgbClr val="000000"/>
                </a:solidFill>
                <a:effectLst/>
                <a:latin typeface="Calibri" panose="020F0502020204030204" pitchFamily="34" charset="0"/>
              </a:rPr>
              <a:t> </a:t>
            </a:r>
            <a:endParaRPr lang="en-US" b="0" i="0" dirty="0">
              <a:solidFill>
                <a:srgbClr val="000000"/>
              </a:solidFill>
              <a:effectLst/>
              <a:latin typeface="Segoe UI" panose="020B0502040204020203" pitchFamily="34" charset="0"/>
            </a:endParaRPr>
          </a:p>
          <a:p>
            <a:pPr algn="l" rtl="0" fontAlgn="base"/>
            <a:r>
              <a:rPr lang="en-US" sz="1800" b="0" i="0" dirty="0">
                <a:solidFill>
                  <a:srgbClr val="000000"/>
                </a:solidFill>
                <a:effectLst/>
                <a:latin typeface="Calibri" panose="020F0502020204030204" pitchFamily="34" charset="0"/>
              </a:rPr>
              <a:t> </a:t>
            </a:r>
          </a:p>
          <a:p>
            <a:pPr algn="l" rtl="0" fontAlgn="base"/>
            <a:r>
              <a:rPr lang="en-US" sz="1800" b="1" i="0" dirty="0">
                <a:solidFill>
                  <a:srgbClr val="000000"/>
                </a:solidFill>
                <a:effectLst/>
                <a:latin typeface="Calibri" panose="020F0502020204030204" pitchFamily="34" charset="0"/>
              </a:rPr>
              <a:t>Risk Raised &gt; Information Gathering Sources</a:t>
            </a:r>
            <a:endParaRPr lang="en-US" b="1" i="0" dirty="0">
              <a:solidFill>
                <a:srgbClr val="000000"/>
              </a:solidFill>
              <a:effectLst/>
              <a:latin typeface="Segoe UI" panose="020B0502040204020203" pitchFamily="34" charset="0"/>
            </a:endParaRPr>
          </a:p>
          <a:p>
            <a:pPr algn="l" rtl="0" fontAlgn="base">
              <a:buFont typeface="+mj-lt"/>
              <a:buAutoNum type="arabicPeriod"/>
            </a:pPr>
            <a:r>
              <a:rPr lang="en-US" sz="1800" b="0" i="0" dirty="0">
                <a:solidFill>
                  <a:srgbClr val="000000"/>
                </a:solidFill>
                <a:effectLst/>
                <a:latin typeface="Calibri" panose="020F0502020204030204" pitchFamily="34" charset="0"/>
              </a:rPr>
              <a:t>Business representative raises an issue to IRM evaluate  </a:t>
            </a:r>
          </a:p>
          <a:p>
            <a:pPr marL="800100" lvl="1" indent="-342900" algn="l" rtl="0" fontAlgn="base">
              <a:buFont typeface="Courier New" panose="02070309020205020404" pitchFamily="49" charset="0"/>
              <a:buChar char="o"/>
            </a:pPr>
            <a:r>
              <a:rPr lang="en-US" sz="1800" b="0" i="0" dirty="0">
                <a:solidFill>
                  <a:srgbClr val="000000"/>
                </a:solidFill>
                <a:effectLst/>
                <a:latin typeface="Calibri" panose="020F0502020204030204" pitchFamily="34" charset="0"/>
              </a:rPr>
              <a:t>Status= Issue Raised </a:t>
            </a:r>
          </a:p>
          <a:p>
            <a:pPr marL="342900" indent="-342900" algn="l" rtl="0" fontAlgn="base">
              <a:buFont typeface="+mj-lt"/>
              <a:buAutoNum type="arabicPeriod"/>
            </a:pPr>
            <a:r>
              <a:rPr lang="en-US" sz="1800" b="0" i="0" dirty="0">
                <a:solidFill>
                  <a:srgbClr val="000000"/>
                </a:solidFill>
                <a:effectLst/>
                <a:latin typeface="Calibri" panose="020F0502020204030204" pitchFamily="34" charset="0"/>
              </a:rPr>
              <a:t>Discovery/Collect data to elevate as a risk (what happens if it’s not a risk?) </a:t>
            </a:r>
          </a:p>
          <a:p>
            <a:pPr marL="914400" marR="0" lvl="1" indent="-457200" algn="l" defTabSz="914400" rtl="0" eaLnBrk="1" fontAlgn="base" latinLnBrk="0" hangingPunct="1">
              <a:lnSpc>
                <a:spcPct val="100000"/>
              </a:lnSpc>
              <a:spcBef>
                <a:spcPts val="0"/>
              </a:spcBef>
              <a:spcAft>
                <a:spcPts val="0"/>
              </a:spcAft>
              <a:buClrTx/>
              <a:buSzTx/>
              <a:buFont typeface="Courier New" panose="02070309020205020404" pitchFamily="49" charset="0"/>
              <a:buChar char="o"/>
              <a:tabLst/>
              <a:defRPr/>
            </a:pPr>
            <a:r>
              <a:rPr lang="en-US" sz="2800" b="0" u="sng" dirty="0"/>
              <a:t>Decision</a:t>
            </a:r>
            <a:r>
              <a:rPr lang="en-US" sz="2800" b="0" dirty="0"/>
              <a:t>: </a:t>
            </a:r>
            <a:r>
              <a:rPr lang="en-US" sz="2800" dirty="0"/>
              <a:t>Does(do) risk(s) violate CDW’s InfoSec Policy? </a:t>
            </a:r>
            <a:endParaRPr lang="en-US" sz="1800" b="0" i="0" dirty="0">
              <a:solidFill>
                <a:srgbClr val="000000"/>
              </a:solidFill>
              <a:effectLst/>
              <a:latin typeface="Calibri" panose="020F0502020204030204" pitchFamily="34" charset="0"/>
            </a:endParaRPr>
          </a:p>
          <a:p>
            <a:pPr marL="342900" indent="-342900" algn="l" rtl="0" fontAlgn="base">
              <a:buFont typeface="+mj-lt"/>
              <a:buAutoNum type="arabicPeriod"/>
            </a:pPr>
            <a:r>
              <a:rPr lang="en-US" sz="1800" b="0" i="0" dirty="0">
                <a:solidFill>
                  <a:srgbClr val="000000"/>
                </a:solidFill>
                <a:effectLst/>
                <a:latin typeface="Calibri" panose="020F0502020204030204" pitchFamily="34" charset="0"/>
              </a:rPr>
              <a:t>Define what a risk is? </a:t>
            </a:r>
          </a:p>
          <a:p>
            <a:pPr marL="342900" indent="-342900" algn="l" rtl="0" fontAlgn="base">
              <a:buFont typeface="+mj-lt"/>
              <a:buAutoNum type="arabicPeriod"/>
            </a:pPr>
            <a:r>
              <a:rPr lang="en-US" sz="1800" b="0" i="0" dirty="0">
                <a:solidFill>
                  <a:srgbClr val="000000"/>
                </a:solidFill>
                <a:effectLst/>
                <a:latin typeface="Calibri" panose="020F0502020204030204" pitchFamily="34" charset="0"/>
              </a:rPr>
              <a:t>Conduct risk review meeting (who should be in this review? Marco’s LT? + Tammy?) </a:t>
            </a:r>
          </a:p>
          <a:p>
            <a:pPr marL="800100" lvl="1" indent="-342900" algn="l" rtl="0" fontAlgn="base">
              <a:buFont typeface="Courier New" panose="02070309020205020404" pitchFamily="49" charset="0"/>
              <a:buChar char="o"/>
            </a:pPr>
            <a:r>
              <a:rPr lang="en-US" sz="1800" b="0" i="0" dirty="0">
                <a:solidFill>
                  <a:srgbClr val="000000"/>
                </a:solidFill>
                <a:effectLst/>
                <a:latin typeface="Calibri" panose="020F0502020204030204" pitchFamily="34" charset="0"/>
              </a:rPr>
              <a:t>Status = Risk is “In review” </a:t>
            </a:r>
          </a:p>
          <a:p>
            <a:pPr marL="342900" indent="-342900" algn="l" rtl="0" fontAlgn="base">
              <a:buFont typeface="+mj-lt"/>
              <a:buAutoNum type="arabicPeriod"/>
            </a:pPr>
            <a:r>
              <a:rPr lang="en-US" sz="1800" b="0" i="0" dirty="0">
                <a:solidFill>
                  <a:srgbClr val="000000"/>
                </a:solidFill>
                <a:effectLst/>
                <a:latin typeface="Calibri" panose="020F0502020204030204" pitchFamily="34" charset="0"/>
              </a:rPr>
              <a:t>Agree up on risk rating based on established scale </a:t>
            </a:r>
          </a:p>
          <a:p>
            <a:pPr marL="342900" indent="-342900" algn="l" rtl="0" fontAlgn="base">
              <a:buFont typeface="+mj-lt"/>
              <a:buAutoNum type="arabicPeriod"/>
            </a:pPr>
            <a:r>
              <a:rPr lang="en-US" sz="1800" b="0" i="0" dirty="0">
                <a:solidFill>
                  <a:srgbClr val="000000"/>
                </a:solidFill>
                <a:effectLst/>
                <a:latin typeface="Calibri" panose="020F0502020204030204" pitchFamily="34" charset="0"/>
              </a:rPr>
              <a:t>Identify Owner </a:t>
            </a:r>
          </a:p>
          <a:p>
            <a:pPr marL="342900" indent="-342900" algn="l" rtl="0" fontAlgn="base">
              <a:buFont typeface="+mj-lt"/>
              <a:buAutoNum type="arabicPeriod"/>
            </a:pPr>
            <a:r>
              <a:rPr lang="en-US" sz="1800" b="0" i="0" dirty="0">
                <a:solidFill>
                  <a:srgbClr val="000000"/>
                </a:solidFill>
                <a:effectLst/>
                <a:latin typeface="Calibri" panose="020F0502020204030204" pitchFamily="34" charset="0"/>
              </a:rPr>
              <a:t>Define remediation plan and target date </a:t>
            </a:r>
          </a:p>
          <a:p>
            <a:pPr marL="342900" indent="-342900" algn="l" rtl="0" fontAlgn="base">
              <a:buFont typeface="+mj-lt"/>
              <a:buAutoNum type="arabicPeriod"/>
            </a:pPr>
            <a:r>
              <a:rPr lang="en-US" sz="1800" b="0" i="0" dirty="0">
                <a:solidFill>
                  <a:srgbClr val="000000"/>
                </a:solidFill>
                <a:effectLst/>
                <a:latin typeface="Calibri" panose="020F0502020204030204" pitchFamily="34" charset="0"/>
              </a:rPr>
              <a:t>Report on prog</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53EE755-C59D-A643-9A9E-9093682146B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118121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bg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bg1"/>
              </a:solidFill>
            </a:endParaRPr>
          </a:p>
          <a:p>
            <a:pPr marL="0" indent="0" algn="l" rtl="0" fontAlgn="base">
              <a:buNone/>
            </a:pPr>
            <a:r>
              <a:rPr lang="en-US" sz="1800" dirty="0">
                <a:solidFill>
                  <a:srgbClr val="000000"/>
                </a:solidFill>
                <a:latin typeface="Calibri Light" panose="020F0302020204030204" pitchFamily="34" charset="0"/>
              </a:rPr>
              <a:t>I</a:t>
            </a:r>
            <a:r>
              <a:rPr lang="en-US" sz="1800" b="0" i="0" dirty="0">
                <a:solidFill>
                  <a:srgbClr val="000000"/>
                </a:solidFill>
                <a:effectLst/>
                <a:latin typeface="Calibri Light" panose="020F0302020204030204" pitchFamily="34" charset="0"/>
              </a:rPr>
              <a:t>nefficiencies in current Information Security Policy Exception process and process flow: </a:t>
            </a:r>
            <a:endParaRPr lang="en-US" sz="1600" b="0" i="0" dirty="0">
              <a:solidFill>
                <a:srgbClr val="000000"/>
              </a:solidFill>
              <a:effectLst/>
              <a:latin typeface="Calibri Light" panose="020F0302020204030204" pitchFamily="34" charset="0"/>
            </a:endParaRPr>
          </a:p>
          <a:p>
            <a:pPr marL="342900" indent="-342900" algn="l" rtl="0" fontAlgn="base">
              <a:buFont typeface="+mj-lt"/>
              <a:buAutoNum type="arabicParenR"/>
            </a:pPr>
            <a:r>
              <a:rPr lang="en-US" sz="1800" b="0" i="0" dirty="0">
                <a:solidFill>
                  <a:srgbClr val="000000"/>
                </a:solidFill>
                <a:effectLst/>
                <a:latin typeface="Calibri Light" panose="020F0302020204030204" pitchFamily="34" charset="0"/>
              </a:rPr>
              <a:t>Too many touches - due to a) incomplete initial requests, b) lack of integration across processes, and c) multiple information sources (duplicative information in-puts - lacking one-source of truth) </a:t>
            </a:r>
          </a:p>
          <a:p>
            <a:pPr marL="800100" lvl="1" indent="-342900" fontAlgn="base">
              <a:buFont typeface="+mj-lt"/>
              <a:buAutoNum type="alphaLcParenR"/>
            </a:pPr>
            <a:r>
              <a:rPr lang="en-US" sz="1400" dirty="0">
                <a:solidFill>
                  <a:srgbClr val="000000"/>
                </a:solidFill>
                <a:latin typeface="Calibri Light" panose="020F0302020204030204" pitchFamily="34" charset="0"/>
              </a:rPr>
              <a:t>Lack of continuity ac</a:t>
            </a:r>
            <a:r>
              <a:rPr lang="en-US" sz="1400" b="0" i="0" dirty="0">
                <a:solidFill>
                  <a:srgbClr val="000000"/>
                </a:solidFill>
                <a:effectLst/>
                <a:latin typeface="Calibri Light" panose="020F0302020204030204" pitchFamily="34" charset="0"/>
              </a:rPr>
              <a:t>ross related processes, e.g., </a:t>
            </a:r>
            <a:r>
              <a:rPr lang="en-US" sz="1400" b="0" i="0" dirty="0" err="1">
                <a:solidFill>
                  <a:srgbClr val="000000"/>
                </a:solidFill>
                <a:effectLst/>
                <a:latin typeface="Calibri Light" panose="020F0302020204030204" pitchFamily="34" charset="0"/>
              </a:rPr>
              <a:t>i</a:t>
            </a:r>
            <a:r>
              <a:rPr lang="en-US" sz="1400" b="0" i="0" dirty="0">
                <a:solidFill>
                  <a:srgbClr val="000000"/>
                </a:solidFill>
                <a:effectLst/>
                <a:latin typeface="Calibri Light" panose="020F0302020204030204" pitchFamily="34" charset="0"/>
              </a:rPr>
              <a:t>) TPRA to InfoSec Policy Exception aka new form to fill out with previously provided data, ii) InfoSec Policy Exception to SSO integration/Auto-Forwarding aka New SNOW ticket with previously provided request data </a:t>
            </a:r>
          </a:p>
          <a:p>
            <a:pPr marL="800100" lvl="1" indent="-342900" fontAlgn="base">
              <a:buFont typeface="+mj-lt"/>
              <a:buAutoNum type="alphaLcParenR"/>
            </a:pPr>
            <a:r>
              <a:rPr lang="en-US" sz="1400" b="0" i="0" dirty="0">
                <a:solidFill>
                  <a:srgbClr val="000000"/>
                </a:solidFill>
                <a:effectLst/>
                <a:latin typeface="Calibri Light" panose="020F0302020204030204" pitchFamily="34" charset="0"/>
              </a:rPr>
              <a:t>Multiple documents without connectivity / integration </a:t>
            </a:r>
          </a:p>
          <a:p>
            <a:pPr marL="800100" lvl="1" indent="-342900" fontAlgn="base">
              <a:buFont typeface="+mj-lt"/>
              <a:buAutoNum type="alphaLcParenR"/>
            </a:pPr>
            <a:r>
              <a:rPr lang="en-US" sz="1400" b="0" i="0" dirty="0">
                <a:solidFill>
                  <a:srgbClr val="000000"/>
                </a:solidFill>
                <a:effectLst/>
                <a:latin typeface="Calibri Light" panose="020F0302020204030204" pitchFamily="34" charset="0"/>
              </a:rPr>
              <a:t>Manual approval captures outside of documents/system, e.g., via email – challenge to track </a:t>
            </a:r>
          </a:p>
          <a:p>
            <a:pPr marL="800100" lvl="1" indent="-342900" fontAlgn="base">
              <a:buFont typeface="+mj-lt"/>
              <a:buAutoNum type="alphaLcParenR"/>
            </a:pPr>
            <a:r>
              <a:rPr lang="en-US" sz="1400" b="0" i="0" dirty="0">
                <a:solidFill>
                  <a:srgbClr val="000000"/>
                </a:solidFill>
                <a:effectLst/>
                <a:latin typeface="Calibri Light" panose="020F0302020204030204" pitchFamily="34" charset="0"/>
              </a:rPr>
              <a:t>Multiple stakeholder </a:t>
            </a:r>
            <a:r>
              <a:rPr lang="en-US" sz="1400" dirty="0">
                <a:solidFill>
                  <a:srgbClr val="000000"/>
                </a:solidFill>
                <a:latin typeface="Calibri Light" panose="020F0302020204030204" pitchFamily="34" charset="0"/>
              </a:rPr>
              <a:t>r</a:t>
            </a:r>
            <a:r>
              <a:rPr lang="en-US" sz="1400" b="0" i="0" dirty="0">
                <a:solidFill>
                  <a:srgbClr val="000000"/>
                </a:solidFill>
                <a:effectLst/>
                <a:latin typeface="Calibri Light" panose="020F0302020204030204" pitchFamily="34" charset="0"/>
              </a:rPr>
              <a:t>eviews – version control challenges with tracking and maintaining current / latest version with complete and accurate information </a:t>
            </a:r>
          </a:p>
          <a:p>
            <a:pPr marL="342900" indent="-342900" algn="l" rtl="0" fontAlgn="base">
              <a:buFont typeface="+mj-lt"/>
              <a:buAutoNum type="arabicParenR"/>
            </a:pPr>
            <a:r>
              <a:rPr lang="en-US" sz="1800" b="0" i="0" dirty="0">
                <a:solidFill>
                  <a:srgbClr val="000000"/>
                </a:solidFill>
                <a:effectLst/>
                <a:latin typeface="Calibri Light" panose="020F0302020204030204" pitchFamily="34" charset="0"/>
              </a:rPr>
              <a:t>Repetitive information requests </a:t>
            </a:r>
          </a:p>
          <a:p>
            <a:pPr marL="342900" indent="-342900" algn="l" rtl="0" fontAlgn="base">
              <a:buFont typeface="+mj-lt"/>
              <a:buAutoNum type="arabicParenR"/>
            </a:pPr>
            <a:r>
              <a:rPr lang="en-US" sz="1800" b="0" i="0" dirty="0">
                <a:solidFill>
                  <a:srgbClr val="000000"/>
                </a:solidFill>
                <a:effectLst/>
                <a:latin typeface="Calibri Light" panose="020F0302020204030204" pitchFamily="34" charset="0"/>
              </a:rPr>
              <a:t>Lack of clarity on process requirements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bg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bg1"/>
                </a:solidFill>
              </a:rPr>
              <a:t>Reducing time to decision and enabling the business to proceed without backlog of delays.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bg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Light" panose="020F0302020204030204" pitchFamily="34" charset="0"/>
                <a:ea typeface="Calibri" panose="020F0502020204030204" pitchFamily="34" charset="0"/>
                <a:cs typeface="Times New Roman" panose="02020603050405020304" pitchFamily="18" charset="0"/>
              </a:rPr>
              <a:t>keeping it simple and outcome-based with tangible value-add impact top of mind</a:t>
            </a:r>
            <a:endParaRPr lang="en-US" sz="1200" dirty="0">
              <a:solidFill>
                <a:schemeClr val="bg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bg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bg1"/>
                </a:solidFill>
              </a:rPr>
              <a:t>NEW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bg1"/>
              </a:solidFill>
            </a:endParaRPr>
          </a:p>
          <a:p>
            <a:pPr algn="l" rtl="0" fontAlgn="base"/>
            <a:r>
              <a:rPr lang="en-US" sz="1800" b="0" i="0" dirty="0">
                <a:solidFill>
                  <a:srgbClr val="000000"/>
                </a:solidFill>
                <a:effectLst/>
                <a:latin typeface="Calibri Light" panose="020F0302020204030204" pitchFamily="34" charset="0"/>
              </a:rPr>
              <a:t>The Information Security Policy Exception Process is to manage exceptions to CDW’s Information Security (InfoSec) Policies and Standards due to operational constraints, technical limitations, legal requirements, or other issues. </a:t>
            </a:r>
            <a:endParaRPr lang="en-US" b="0" i="0" dirty="0">
              <a:solidFill>
                <a:srgbClr val="000000"/>
              </a:solidFill>
              <a:effectLst/>
              <a:latin typeface="Segoe UI" panose="020B0502040204020203" pitchFamily="34" charset="0"/>
            </a:endParaRPr>
          </a:p>
          <a:p>
            <a:pPr marL="342900" indent="-342900" algn="l" rtl="0" fontAlgn="base">
              <a:buFont typeface="+mj-lt"/>
              <a:buAutoNum type="arabicPeriod"/>
            </a:pPr>
            <a:r>
              <a:rPr lang="en-US" sz="1800" b="0" i="0" dirty="0">
                <a:solidFill>
                  <a:srgbClr val="000000"/>
                </a:solidFill>
                <a:effectLst/>
                <a:latin typeface="Calibri Light" panose="020F0302020204030204" pitchFamily="34" charset="0"/>
              </a:rPr>
              <a:t>Document CDW InfoSec Policy Gaps, e.g., key stakeholders, business case, information involved, compensating controls, path to compliance/remediation plan, capture business approval etc. </a:t>
            </a:r>
          </a:p>
          <a:p>
            <a:pPr marL="342900" indent="-342900" algn="l" rtl="0" fontAlgn="base">
              <a:buFont typeface="+mj-lt"/>
              <a:buAutoNum type="arabicPeriod"/>
            </a:pPr>
            <a:r>
              <a:rPr lang="en-US" sz="1800" b="0" i="0" dirty="0">
                <a:solidFill>
                  <a:srgbClr val="000000"/>
                </a:solidFill>
                <a:effectLst/>
                <a:latin typeface="Calibri Light" panose="020F0302020204030204" pitchFamily="34" charset="0"/>
              </a:rPr>
              <a:t>Analyze risk rating aka level of risk i.e., vulnerability, impact and risk quadrant </a:t>
            </a:r>
          </a:p>
          <a:p>
            <a:pPr marL="342900" indent="-342900" algn="l" rtl="0" fontAlgn="base">
              <a:buFont typeface="+mj-lt"/>
              <a:buAutoNum type="arabicPeriod"/>
            </a:pPr>
            <a:r>
              <a:rPr lang="en-US" sz="1800" b="0" i="0" dirty="0">
                <a:solidFill>
                  <a:srgbClr val="000000"/>
                </a:solidFill>
                <a:effectLst/>
                <a:latin typeface="Calibri Light" panose="020F0302020204030204" pitchFamily="34" charset="0"/>
              </a:rPr>
              <a:t>Mitigate InfoSec risk to an acceptable level </a:t>
            </a:r>
          </a:p>
          <a:p>
            <a:pPr marL="342900" indent="-342900" algn="l" rtl="0" fontAlgn="base">
              <a:buFont typeface="+mj-lt"/>
              <a:buAutoNum type="arabicPeriod"/>
            </a:pPr>
            <a:r>
              <a:rPr lang="en-US" sz="1800" b="0" i="0" dirty="0">
                <a:solidFill>
                  <a:srgbClr val="000000"/>
                </a:solidFill>
                <a:effectLst/>
                <a:latin typeface="Calibri Light" panose="020F0302020204030204" pitchFamily="34" charset="0"/>
              </a:rPr>
              <a:t>Establish monitoring criteria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bg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bg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bg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bg1"/>
                </a:solidFill>
              </a:rPr>
              <a:t>OLD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bg1"/>
                </a:solidFill>
              </a:rPr>
              <a:t>Lack of end-user adoption of static and complex ServiceNow GRC Module workflows caused increased workload for end-users and system admins – due to learning curve and lack of process ownership – resulting in human error and delays in timely completion of end-user access reviews and period review controls – increasing workload of GRC team member(s).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bg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bg1"/>
                </a:solidFill>
              </a:rPr>
              <a:t>Lack of end-user adoption of static and complex ServiceNow GRC Module workflows caused increased workload for end-users and system admins – due to learning curve and lack of process ownership – resulting in human error and delays in timely completion of end-user access reviews and period review controls – increasing workload of GRC team member(s).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bg1"/>
                </a:solidFill>
              </a:rPr>
              <a:t>Due to business (control owners/1</a:t>
            </a:r>
            <a:r>
              <a:rPr lang="en-US" sz="1200" baseline="30000" dirty="0">
                <a:solidFill>
                  <a:schemeClr val="bg1"/>
                </a:solidFill>
              </a:rPr>
              <a:t>st</a:t>
            </a:r>
            <a:r>
              <a:rPr lang="en-US" sz="1200" dirty="0">
                <a:solidFill>
                  <a:schemeClr val="bg1"/>
                </a:solidFill>
              </a:rPr>
              <a:t> line of defense) disengagement and dis-empowerment (lack of ownership) resulting in human error and delays in timely completion of end-user access reviews and period review controls – increasing workload of GRC team member(s).</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53EE755-C59D-A643-9A9E-9093682146B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425776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fontAlgn="base"/>
            <a:r>
              <a:rPr lang="en-US" sz="1800" b="0" i="0" dirty="0">
                <a:solidFill>
                  <a:srgbClr val="000000"/>
                </a:solidFill>
                <a:effectLst/>
                <a:latin typeface="Calibri Light" panose="020F0302020204030204" pitchFamily="34" charset="0"/>
              </a:rPr>
              <a:t>Enhance InfoSec Policy Exception Process by streamlining process and optimization of data collection and connection (one source of truth) via process automation.  </a:t>
            </a:r>
            <a:endParaRPr lang="en-US" b="0" i="0" dirty="0">
              <a:solidFill>
                <a:srgbClr val="000000"/>
              </a:solidFill>
              <a:effectLst/>
              <a:latin typeface="Segoe UI" panose="020B0502040204020203" pitchFamily="34" charset="0"/>
            </a:endParaRPr>
          </a:p>
          <a:p>
            <a:pPr marL="342900" indent="-342900" algn="l" rtl="0" fontAlgn="base">
              <a:buFont typeface="+mj-lt"/>
              <a:buAutoNum type="arabicPeriod"/>
            </a:pPr>
            <a:r>
              <a:rPr lang="en-US" sz="1800" b="0" i="0" dirty="0">
                <a:solidFill>
                  <a:srgbClr val="000000"/>
                </a:solidFill>
                <a:effectLst/>
                <a:latin typeface="Calibri Light" panose="020F0302020204030204" pitchFamily="34" charset="0"/>
              </a:rPr>
              <a:t>Reduce touches by stakeholders by 50%+ </a:t>
            </a:r>
          </a:p>
          <a:p>
            <a:pPr marL="342900" indent="-342900" algn="l" rtl="0" fontAlgn="base">
              <a:buFont typeface="+mj-lt"/>
              <a:buAutoNum type="arabicPeriod"/>
            </a:pPr>
            <a:r>
              <a:rPr lang="en-US" sz="1800" b="0" i="0" dirty="0">
                <a:solidFill>
                  <a:srgbClr val="000000"/>
                </a:solidFill>
                <a:effectLst/>
                <a:latin typeface="Calibri Light" panose="020F0302020204030204" pitchFamily="34" charset="0"/>
              </a:rPr>
              <a:t>Decrease (speed up) turnaround time from ad-hoc and bi-monthly meetings (2x monthly) to move closer to real-time via risk-based playbook to include both a) compensating control requirements by risk type and b) risk-based decision/approval authority, e.g., low-risk common exception types to be approved by SRM Director, more complex risk to be escalated </a:t>
            </a:r>
          </a:p>
          <a:p>
            <a:pPr marL="342900" indent="-342900" algn="l" rtl="0" fontAlgn="base">
              <a:buFont typeface="+mj-lt"/>
              <a:buAutoNum type="arabicPeriod"/>
            </a:pPr>
            <a:r>
              <a:rPr lang="en-US" sz="1800" b="0" i="0" dirty="0">
                <a:solidFill>
                  <a:srgbClr val="000000"/>
                </a:solidFill>
                <a:effectLst/>
                <a:latin typeface="Calibri Light" panose="020F0302020204030204" pitchFamily="34" charset="0"/>
              </a:rPr>
              <a:t>Enhance reporting capabilities for InfoSec Policy Exception reporting to SRM, CISO, LT, EC/Board </a:t>
            </a:r>
            <a:br>
              <a:rPr lang="en-US" sz="1200" dirty="0">
                <a:solidFill>
                  <a:schemeClr val="bg1"/>
                </a:solidFill>
              </a:rPr>
            </a:br>
            <a:endParaRPr lang="en-US" sz="1200" dirty="0">
              <a:solidFill>
                <a:schemeClr val="bg1"/>
              </a:solidFill>
            </a:endParaRPr>
          </a:p>
          <a:p>
            <a:pPr marL="0" indent="0">
              <a:buNone/>
            </a:pPr>
            <a:endParaRPr lang="en-US" sz="1200" dirty="0">
              <a:solidFill>
                <a:schemeClr val="bg1"/>
              </a:solidFill>
            </a:endParaRPr>
          </a:p>
          <a:p>
            <a:pPr marL="0" indent="0">
              <a:buNone/>
            </a:pPr>
            <a:endParaRPr lang="en-US" sz="1200" dirty="0">
              <a:solidFill>
                <a:schemeClr val="bg1"/>
              </a:solidFill>
            </a:endParaRPr>
          </a:p>
          <a:p>
            <a:pPr marL="0" indent="0">
              <a:buNone/>
            </a:pPr>
            <a:r>
              <a:rPr lang="en-US" sz="1200" dirty="0">
                <a:solidFill>
                  <a:schemeClr val="bg1"/>
                </a:solidFill>
              </a:rPr>
              <a:t>Time, efficiency, compliance, feasible, desirable, sustainable and scalable – for maintaining compliance – identity and access management (IAM); access protection</a:t>
            </a:r>
          </a:p>
          <a:p>
            <a:pPr marL="0" indent="0">
              <a:buNone/>
            </a:pPr>
            <a:endParaRPr lang="en-US" sz="1200" dirty="0">
              <a:solidFill>
                <a:schemeClr val="bg1"/>
              </a:solidFill>
            </a:endParaRPr>
          </a:p>
          <a:p>
            <a:pPr marL="0" indent="0">
              <a:buNone/>
            </a:pPr>
            <a:r>
              <a:rPr lang="en-US" sz="1200" dirty="0">
                <a:solidFill>
                  <a:schemeClr val="bg1"/>
                </a:solidFill>
              </a:rPr>
              <a:t>generative AI component  </a:t>
            </a:r>
          </a:p>
          <a:p>
            <a:pPr marL="0" indent="0">
              <a:buNone/>
            </a:pPr>
            <a:endParaRPr lang="en-US" sz="1200" dirty="0">
              <a:solidFill>
                <a:schemeClr val="bg1"/>
              </a:solidFill>
            </a:endParaRPr>
          </a:p>
          <a:p>
            <a:pPr marL="0" indent="0">
              <a:buNone/>
            </a:pPr>
            <a:r>
              <a:rPr lang="en-US" sz="1200" dirty="0">
                <a:solidFill>
                  <a:schemeClr val="bg1"/>
                </a:solidFill>
              </a:rPr>
              <a:t>Focus on easy – </a:t>
            </a:r>
            <a:r>
              <a:rPr lang="en-US" sz="1200" dirty="0" err="1">
                <a:solidFill>
                  <a:schemeClr val="bg1"/>
                </a:solidFill>
              </a:rPr>
              <a:t>PowerAutomate</a:t>
            </a:r>
            <a:r>
              <a:rPr lang="en-US" sz="1200" dirty="0">
                <a:solidFill>
                  <a:schemeClr val="bg1"/>
                </a:solidFill>
              </a:rPr>
              <a:t> / Live agent chat bot – focus on automating those that are doable. </a:t>
            </a:r>
          </a:p>
          <a:p>
            <a:pPr marL="0" indent="0">
              <a:buNone/>
            </a:pPr>
            <a:endParaRPr lang="en-US" sz="1200" dirty="0">
              <a:solidFill>
                <a:schemeClr val="bg1"/>
              </a:solidFill>
            </a:endParaRPr>
          </a:p>
          <a:p>
            <a:pPr marL="0" indent="0">
              <a:buNone/>
            </a:pPr>
            <a:r>
              <a:rPr lang="en-US" sz="1200" dirty="0">
                <a:solidFill>
                  <a:schemeClr val="bg1"/>
                </a:solidFill>
              </a:rPr>
              <a:t>Describe your journey – process today, automate this part here; in phase 2 want to leverage </a:t>
            </a:r>
            <a:r>
              <a:rPr lang="en-US" sz="1200" dirty="0" err="1">
                <a:solidFill>
                  <a:schemeClr val="bg1"/>
                </a:solidFill>
              </a:rPr>
              <a:t>servicenow</a:t>
            </a:r>
            <a:r>
              <a:rPr lang="en-US" sz="1200" dirty="0">
                <a:solidFill>
                  <a:schemeClr val="bg1"/>
                </a:solidFill>
              </a:rPr>
              <a:t> for x.</a:t>
            </a:r>
          </a:p>
          <a:p>
            <a:pPr marL="0" indent="0">
              <a:buNone/>
            </a:pPr>
            <a:endParaRPr lang="en-US" sz="1200" dirty="0">
              <a:solidFill>
                <a:schemeClr val="bg1"/>
              </a:solidFill>
            </a:endParaRPr>
          </a:p>
          <a:p>
            <a:r>
              <a:rPr lang="en-US" dirty="0">
                <a:solidFill>
                  <a:schemeClr val="bg1"/>
                </a:solidFill>
              </a:rPr>
              <a:t>Monitors user changes (teams/role/separations),</a:t>
            </a:r>
          </a:p>
          <a:p>
            <a:r>
              <a:rPr lang="en-US" dirty="0">
                <a:solidFill>
                  <a:schemeClr val="bg1"/>
                </a:solidFill>
              </a:rPr>
              <a:t>Detects user changes</a:t>
            </a:r>
          </a:p>
          <a:p>
            <a:r>
              <a:rPr lang="en-US" dirty="0">
                <a:solidFill>
                  <a:schemeClr val="bg1"/>
                </a:solidFill>
              </a:rPr>
              <a:t>Reports to the Anti-Harassment Team</a:t>
            </a:r>
          </a:p>
          <a:p>
            <a:endParaRPr lang="en-US" dirty="0"/>
          </a:p>
        </p:txBody>
      </p:sp>
      <p:sp>
        <p:nvSpPr>
          <p:cNvPr id="4" name="Slide Number Placeholder 3"/>
          <p:cNvSpPr>
            <a:spLocks noGrp="1"/>
          </p:cNvSpPr>
          <p:nvPr>
            <p:ph type="sldNum" sz="quarter" idx="5"/>
          </p:nvPr>
        </p:nvSpPr>
        <p:spPr/>
        <p:txBody>
          <a:bodyPr/>
          <a:lstStyle/>
          <a:p>
            <a:fld id="{453EE755-C59D-A643-9A9E-9093682146B9}" type="slidenum">
              <a:rPr lang="en-US" smtClean="0"/>
              <a:t>6</a:t>
            </a:fld>
            <a:endParaRPr lang="en-US"/>
          </a:p>
        </p:txBody>
      </p:sp>
    </p:spTree>
    <p:extLst>
      <p:ext uri="{BB962C8B-B14F-4D97-AF65-F5344CB8AC3E}">
        <p14:creationId xmlns:p14="http://schemas.microsoft.com/office/powerpoint/2010/main" val="29788213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53EE755-C59D-A643-9A9E-9093682146B9}" type="slidenum">
              <a:rPr lang="en-US" smtClean="0"/>
              <a:t>7</a:t>
            </a:fld>
            <a:endParaRPr lang="en-US"/>
          </a:p>
        </p:txBody>
      </p:sp>
    </p:spTree>
    <p:extLst>
      <p:ext uri="{BB962C8B-B14F-4D97-AF65-F5344CB8AC3E}">
        <p14:creationId xmlns:p14="http://schemas.microsoft.com/office/powerpoint/2010/main" val="35423438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53EE755-C59D-A643-9A9E-9093682146B9}" type="slidenum">
              <a:rPr lang="en-US" smtClean="0"/>
              <a:t>8</a:t>
            </a:fld>
            <a:endParaRPr lang="en-US"/>
          </a:p>
        </p:txBody>
      </p:sp>
    </p:spTree>
    <p:extLst>
      <p:ext uri="{BB962C8B-B14F-4D97-AF65-F5344CB8AC3E}">
        <p14:creationId xmlns:p14="http://schemas.microsoft.com/office/powerpoint/2010/main" val="18364467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9EABE-93F2-3261-534E-7EA119C51BD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21E62E4-5E69-9A05-AAE3-E0116AAACED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A54433D-BC89-D077-87A1-27C2B800883D}"/>
              </a:ext>
            </a:extLst>
          </p:cNvPr>
          <p:cNvSpPr>
            <a:spLocks noGrp="1"/>
          </p:cNvSpPr>
          <p:nvPr>
            <p:ph type="dt" sz="half" idx="10"/>
          </p:nvPr>
        </p:nvSpPr>
        <p:spPr/>
        <p:txBody>
          <a:bodyPr/>
          <a:lstStyle/>
          <a:p>
            <a:fld id="{1F65DEEC-6B6E-4BCA-AC93-B9D821D1C7B8}" type="datetimeFigureOut">
              <a:rPr lang="en-US" smtClean="0"/>
              <a:t>7/19/2023</a:t>
            </a:fld>
            <a:endParaRPr lang="en-US"/>
          </a:p>
        </p:txBody>
      </p:sp>
      <p:sp>
        <p:nvSpPr>
          <p:cNvPr id="5" name="Footer Placeholder 4">
            <a:extLst>
              <a:ext uri="{FF2B5EF4-FFF2-40B4-BE49-F238E27FC236}">
                <a16:creationId xmlns:a16="http://schemas.microsoft.com/office/drawing/2014/main" id="{CEE40868-7161-79FF-C507-DB7C171AA2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09E4A0-1B68-A45E-5DF7-60ED08650389}"/>
              </a:ext>
            </a:extLst>
          </p:cNvPr>
          <p:cNvSpPr>
            <a:spLocks noGrp="1"/>
          </p:cNvSpPr>
          <p:nvPr>
            <p:ph type="sldNum" sz="quarter" idx="12"/>
          </p:nvPr>
        </p:nvSpPr>
        <p:spPr/>
        <p:txBody>
          <a:bodyPr/>
          <a:lstStyle/>
          <a:p>
            <a:fld id="{D74B1FF6-1159-4F67-9690-F9517AA4C621}" type="slidenum">
              <a:rPr lang="en-US" smtClean="0"/>
              <a:t>‹#›</a:t>
            </a:fld>
            <a:endParaRPr lang="en-US"/>
          </a:p>
        </p:txBody>
      </p:sp>
    </p:spTree>
    <p:extLst>
      <p:ext uri="{BB962C8B-B14F-4D97-AF65-F5344CB8AC3E}">
        <p14:creationId xmlns:p14="http://schemas.microsoft.com/office/powerpoint/2010/main" val="33253781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7EFD1-2A3F-321F-089C-73F4D496ACF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6F703CE-DFB2-B28E-8A43-20C5DBF7054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0F96C8-E301-FA39-46A8-E6E2348F5EB8}"/>
              </a:ext>
            </a:extLst>
          </p:cNvPr>
          <p:cNvSpPr>
            <a:spLocks noGrp="1"/>
          </p:cNvSpPr>
          <p:nvPr>
            <p:ph type="dt" sz="half" idx="10"/>
          </p:nvPr>
        </p:nvSpPr>
        <p:spPr/>
        <p:txBody>
          <a:bodyPr/>
          <a:lstStyle/>
          <a:p>
            <a:fld id="{1F65DEEC-6B6E-4BCA-AC93-B9D821D1C7B8}" type="datetimeFigureOut">
              <a:rPr lang="en-US" smtClean="0"/>
              <a:t>7/19/2023</a:t>
            </a:fld>
            <a:endParaRPr lang="en-US"/>
          </a:p>
        </p:txBody>
      </p:sp>
      <p:sp>
        <p:nvSpPr>
          <p:cNvPr id="5" name="Footer Placeholder 4">
            <a:extLst>
              <a:ext uri="{FF2B5EF4-FFF2-40B4-BE49-F238E27FC236}">
                <a16:creationId xmlns:a16="http://schemas.microsoft.com/office/drawing/2014/main" id="{8D60ABE9-9EA2-B50E-9A6E-2405D00F29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D7667E-5D6F-D0F2-3142-E0D344003ADD}"/>
              </a:ext>
            </a:extLst>
          </p:cNvPr>
          <p:cNvSpPr>
            <a:spLocks noGrp="1"/>
          </p:cNvSpPr>
          <p:nvPr>
            <p:ph type="sldNum" sz="quarter" idx="12"/>
          </p:nvPr>
        </p:nvSpPr>
        <p:spPr/>
        <p:txBody>
          <a:bodyPr/>
          <a:lstStyle/>
          <a:p>
            <a:fld id="{D74B1FF6-1159-4F67-9690-F9517AA4C621}" type="slidenum">
              <a:rPr lang="en-US" smtClean="0"/>
              <a:t>‹#›</a:t>
            </a:fld>
            <a:endParaRPr lang="en-US"/>
          </a:p>
        </p:txBody>
      </p:sp>
    </p:spTree>
    <p:extLst>
      <p:ext uri="{BB962C8B-B14F-4D97-AF65-F5344CB8AC3E}">
        <p14:creationId xmlns:p14="http://schemas.microsoft.com/office/powerpoint/2010/main" val="19982531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9430195-1D61-8B4B-1CD5-2A066DCDFAF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BED264F-D688-557E-8D0F-8733343B659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7A8B50-ADB8-BBC4-981C-D4DD393C7787}"/>
              </a:ext>
            </a:extLst>
          </p:cNvPr>
          <p:cNvSpPr>
            <a:spLocks noGrp="1"/>
          </p:cNvSpPr>
          <p:nvPr>
            <p:ph type="dt" sz="half" idx="10"/>
          </p:nvPr>
        </p:nvSpPr>
        <p:spPr/>
        <p:txBody>
          <a:bodyPr/>
          <a:lstStyle/>
          <a:p>
            <a:fld id="{1F65DEEC-6B6E-4BCA-AC93-B9D821D1C7B8}" type="datetimeFigureOut">
              <a:rPr lang="en-US" smtClean="0"/>
              <a:t>7/19/2023</a:t>
            </a:fld>
            <a:endParaRPr lang="en-US"/>
          </a:p>
        </p:txBody>
      </p:sp>
      <p:sp>
        <p:nvSpPr>
          <p:cNvPr id="5" name="Footer Placeholder 4">
            <a:extLst>
              <a:ext uri="{FF2B5EF4-FFF2-40B4-BE49-F238E27FC236}">
                <a16:creationId xmlns:a16="http://schemas.microsoft.com/office/drawing/2014/main" id="{B3960B83-0E0E-5EC6-F4C5-A0EDDB80F3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C687A3-8A74-3579-B5F2-8299FD1D6008}"/>
              </a:ext>
            </a:extLst>
          </p:cNvPr>
          <p:cNvSpPr>
            <a:spLocks noGrp="1"/>
          </p:cNvSpPr>
          <p:nvPr>
            <p:ph type="sldNum" sz="quarter" idx="12"/>
          </p:nvPr>
        </p:nvSpPr>
        <p:spPr/>
        <p:txBody>
          <a:bodyPr/>
          <a:lstStyle/>
          <a:p>
            <a:fld id="{D74B1FF6-1159-4F67-9690-F9517AA4C621}" type="slidenum">
              <a:rPr lang="en-US" smtClean="0"/>
              <a:t>‹#›</a:t>
            </a:fld>
            <a:endParaRPr lang="en-US"/>
          </a:p>
        </p:txBody>
      </p:sp>
    </p:spTree>
    <p:extLst>
      <p:ext uri="{BB962C8B-B14F-4D97-AF65-F5344CB8AC3E}">
        <p14:creationId xmlns:p14="http://schemas.microsoft.com/office/powerpoint/2010/main" val="35784395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E7B02-3E75-CDBA-3441-2814ECA835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4D240A4-1BC8-67EA-4576-DADC058DC96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480FDC-1D9C-3D3A-9B59-26F7506612B8}"/>
              </a:ext>
            </a:extLst>
          </p:cNvPr>
          <p:cNvSpPr>
            <a:spLocks noGrp="1"/>
          </p:cNvSpPr>
          <p:nvPr>
            <p:ph type="dt" sz="half" idx="10"/>
          </p:nvPr>
        </p:nvSpPr>
        <p:spPr/>
        <p:txBody>
          <a:bodyPr/>
          <a:lstStyle/>
          <a:p>
            <a:fld id="{1F65DEEC-6B6E-4BCA-AC93-B9D821D1C7B8}" type="datetimeFigureOut">
              <a:rPr lang="en-US" smtClean="0"/>
              <a:t>7/19/2023</a:t>
            </a:fld>
            <a:endParaRPr lang="en-US"/>
          </a:p>
        </p:txBody>
      </p:sp>
      <p:sp>
        <p:nvSpPr>
          <p:cNvPr id="5" name="Footer Placeholder 4">
            <a:extLst>
              <a:ext uri="{FF2B5EF4-FFF2-40B4-BE49-F238E27FC236}">
                <a16:creationId xmlns:a16="http://schemas.microsoft.com/office/drawing/2014/main" id="{F37239AB-D3E1-B421-5A8D-F135BEE9AD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9F7051-20D0-0D0D-BF6C-1884790389E2}"/>
              </a:ext>
            </a:extLst>
          </p:cNvPr>
          <p:cNvSpPr>
            <a:spLocks noGrp="1"/>
          </p:cNvSpPr>
          <p:nvPr>
            <p:ph type="sldNum" sz="quarter" idx="12"/>
          </p:nvPr>
        </p:nvSpPr>
        <p:spPr/>
        <p:txBody>
          <a:bodyPr/>
          <a:lstStyle/>
          <a:p>
            <a:fld id="{D74B1FF6-1159-4F67-9690-F9517AA4C621}" type="slidenum">
              <a:rPr lang="en-US" smtClean="0"/>
              <a:t>‹#›</a:t>
            </a:fld>
            <a:endParaRPr lang="en-US"/>
          </a:p>
        </p:txBody>
      </p:sp>
    </p:spTree>
    <p:extLst>
      <p:ext uri="{BB962C8B-B14F-4D97-AF65-F5344CB8AC3E}">
        <p14:creationId xmlns:p14="http://schemas.microsoft.com/office/powerpoint/2010/main" val="35095471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3E0F7-5B31-92B5-791E-52C4CB0DD45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9A555E4-5F00-7C65-1E7F-00BEC7E963B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FBED516-CA92-470E-6F60-01E577C0769B}"/>
              </a:ext>
            </a:extLst>
          </p:cNvPr>
          <p:cNvSpPr>
            <a:spLocks noGrp="1"/>
          </p:cNvSpPr>
          <p:nvPr>
            <p:ph type="dt" sz="half" idx="10"/>
          </p:nvPr>
        </p:nvSpPr>
        <p:spPr/>
        <p:txBody>
          <a:bodyPr/>
          <a:lstStyle/>
          <a:p>
            <a:fld id="{1F65DEEC-6B6E-4BCA-AC93-B9D821D1C7B8}" type="datetimeFigureOut">
              <a:rPr lang="en-US" smtClean="0"/>
              <a:t>7/19/2023</a:t>
            </a:fld>
            <a:endParaRPr lang="en-US"/>
          </a:p>
        </p:txBody>
      </p:sp>
      <p:sp>
        <p:nvSpPr>
          <p:cNvPr id="5" name="Footer Placeholder 4">
            <a:extLst>
              <a:ext uri="{FF2B5EF4-FFF2-40B4-BE49-F238E27FC236}">
                <a16:creationId xmlns:a16="http://schemas.microsoft.com/office/drawing/2014/main" id="{9D796643-B85E-E98A-F2E3-D3355DC528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E3AE3D-A607-B617-97E4-A7317B67456E}"/>
              </a:ext>
            </a:extLst>
          </p:cNvPr>
          <p:cNvSpPr>
            <a:spLocks noGrp="1"/>
          </p:cNvSpPr>
          <p:nvPr>
            <p:ph type="sldNum" sz="quarter" idx="12"/>
          </p:nvPr>
        </p:nvSpPr>
        <p:spPr/>
        <p:txBody>
          <a:bodyPr/>
          <a:lstStyle/>
          <a:p>
            <a:fld id="{D74B1FF6-1159-4F67-9690-F9517AA4C621}" type="slidenum">
              <a:rPr lang="en-US" smtClean="0"/>
              <a:t>‹#›</a:t>
            </a:fld>
            <a:endParaRPr lang="en-US"/>
          </a:p>
        </p:txBody>
      </p:sp>
    </p:spTree>
    <p:extLst>
      <p:ext uri="{BB962C8B-B14F-4D97-AF65-F5344CB8AC3E}">
        <p14:creationId xmlns:p14="http://schemas.microsoft.com/office/powerpoint/2010/main" val="29620983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DEC45-80EB-D90D-F66E-A19C8C948E3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16379CB-6BAF-7DB5-F47A-03440066563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E8FB3AD-BAF4-EB20-7127-484D241D333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5AC509A-F581-C30E-A376-5014A398E173}"/>
              </a:ext>
            </a:extLst>
          </p:cNvPr>
          <p:cNvSpPr>
            <a:spLocks noGrp="1"/>
          </p:cNvSpPr>
          <p:nvPr>
            <p:ph type="dt" sz="half" idx="10"/>
          </p:nvPr>
        </p:nvSpPr>
        <p:spPr/>
        <p:txBody>
          <a:bodyPr/>
          <a:lstStyle/>
          <a:p>
            <a:fld id="{1F65DEEC-6B6E-4BCA-AC93-B9D821D1C7B8}" type="datetimeFigureOut">
              <a:rPr lang="en-US" smtClean="0"/>
              <a:t>7/19/2023</a:t>
            </a:fld>
            <a:endParaRPr lang="en-US"/>
          </a:p>
        </p:txBody>
      </p:sp>
      <p:sp>
        <p:nvSpPr>
          <p:cNvPr id="6" name="Footer Placeholder 5">
            <a:extLst>
              <a:ext uri="{FF2B5EF4-FFF2-40B4-BE49-F238E27FC236}">
                <a16:creationId xmlns:a16="http://schemas.microsoft.com/office/drawing/2014/main" id="{1DD28CD4-98FC-B532-D2F7-007368EACBD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2A25D4-C07F-2C75-998E-2C68D9E5EF59}"/>
              </a:ext>
            </a:extLst>
          </p:cNvPr>
          <p:cNvSpPr>
            <a:spLocks noGrp="1"/>
          </p:cNvSpPr>
          <p:nvPr>
            <p:ph type="sldNum" sz="quarter" idx="12"/>
          </p:nvPr>
        </p:nvSpPr>
        <p:spPr/>
        <p:txBody>
          <a:bodyPr/>
          <a:lstStyle/>
          <a:p>
            <a:fld id="{D74B1FF6-1159-4F67-9690-F9517AA4C621}" type="slidenum">
              <a:rPr lang="en-US" smtClean="0"/>
              <a:t>‹#›</a:t>
            </a:fld>
            <a:endParaRPr lang="en-US"/>
          </a:p>
        </p:txBody>
      </p:sp>
    </p:spTree>
    <p:extLst>
      <p:ext uri="{BB962C8B-B14F-4D97-AF65-F5344CB8AC3E}">
        <p14:creationId xmlns:p14="http://schemas.microsoft.com/office/powerpoint/2010/main" val="20565840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ADDD5-01FC-6EBF-05B3-0E766F1A66A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E1FB6BD-38DC-9484-8241-6E357A22869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2287C72-5911-09BA-65DF-5B2CFDBA743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0E905A7-336D-53D6-E1A2-7DA4E51CBE0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5C44B46-3B23-4F91-44FC-E4E218BACF5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90A37F5-0C72-290B-C292-6F3D9FC2B710}"/>
              </a:ext>
            </a:extLst>
          </p:cNvPr>
          <p:cNvSpPr>
            <a:spLocks noGrp="1"/>
          </p:cNvSpPr>
          <p:nvPr>
            <p:ph type="dt" sz="half" idx="10"/>
          </p:nvPr>
        </p:nvSpPr>
        <p:spPr/>
        <p:txBody>
          <a:bodyPr/>
          <a:lstStyle/>
          <a:p>
            <a:fld id="{1F65DEEC-6B6E-4BCA-AC93-B9D821D1C7B8}" type="datetimeFigureOut">
              <a:rPr lang="en-US" smtClean="0"/>
              <a:t>7/19/2023</a:t>
            </a:fld>
            <a:endParaRPr lang="en-US"/>
          </a:p>
        </p:txBody>
      </p:sp>
      <p:sp>
        <p:nvSpPr>
          <p:cNvPr id="8" name="Footer Placeholder 7">
            <a:extLst>
              <a:ext uri="{FF2B5EF4-FFF2-40B4-BE49-F238E27FC236}">
                <a16:creationId xmlns:a16="http://schemas.microsoft.com/office/drawing/2014/main" id="{147385EA-1376-B34C-EF0D-55B52CE27E1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EC16D08-2557-2E50-8533-7EB111486A7F}"/>
              </a:ext>
            </a:extLst>
          </p:cNvPr>
          <p:cNvSpPr>
            <a:spLocks noGrp="1"/>
          </p:cNvSpPr>
          <p:nvPr>
            <p:ph type="sldNum" sz="quarter" idx="12"/>
          </p:nvPr>
        </p:nvSpPr>
        <p:spPr/>
        <p:txBody>
          <a:bodyPr/>
          <a:lstStyle/>
          <a:p>
            <a:fld id="{D74B1FF6-1159-4F67-9690-F9517AA4C621}" type="slidenum">
              <a:rPr lang="en-US" smtClean="0"/>
              <a:t>‹#›</a:t>
            </a:fld>
            <a:endParaRPr lang="en-US"/>
          </a:p>
        </p:txBody>
      </p:sp>
    </p:spTree>
    <p:extLst>
      <p:ext uri="{BB962C8B-B14F-4D97-AF65-F5344CB8AC3E}">
        <p14:creationId xmlns:p14="http://schemas.microsoft.com/office/powerpoint/2010/main" val="41654400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EFB7B-2BE1-4FA5-0656-20D70E2487D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CE29C5D-E54B-8EC0-1437-14D801978327}"/>
              </a:ext>
            </a:extLst>
          </p:cNvPr>
          <p:cNvSpPr>
            <a:spLocks noGrp="1"/>
          </p:cNvSpPr>
          <p:nvPr>
            <p:ph type="dt" sz="half" idx="10"/>
          </p:nvPr>
        </p:nvSpPr>
        <p:spPr/>
        <p:txBody>
          <a:bodyPr/>
          <a:lstStyle/>
          <a:p>
            <a:fld id="{1F65DEEC-6B6E-4BCA-AC93-B9D821D1C7B8}" type="datetimeFigureOut">
              <a:rPr lang="en-US" smtClean="0"/>
              <a:t>7/19/2023</a:t>
            </a:fld>
            <a:endParaRPr lang="en-US"/>
          </a:p>
        </p:txBody>
      </p:sp>
      <p:sp>
        <p:nvSpPr>
          <p:cNvPr id="4" name="Footer Placeholder 3">
            <a:extLst>
              <a:ext uri="{FF2B5EF4-FFF2-40B4-BE49-F238E27FC236}">
                <a16:creationId xmlns:a16="http://schemas.microsoft.com/office/drawing/2014/main" id="{10564ACA-A769-1307-3C93-76A7ABC8254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7C2E61D-51EF-2D50-F06C-FDBA815765A0}"/>
              </a:ext>
            </a:extLst>
          </p:cNvPr>
          <p:cNvSpPr>
            <a:spLocks noGrp="1"/>
          </p:cNvSpPr>
          <p:nvPr>
            <p:ph type="sldNum" sz="quarter" idx="12"/>
          </p:nvPr>
        </p:nvSpPr>
        <p:spPr/>
        <p:txBody>
          <a:bodyPr/>
          <a:lstStyle/>
          <a:p>
            <a:fld id="{D74B1FF6-1159-4F67-9690-F9517AA4C621}" type="slidenum">
              <a:rPr lang="en-US" smtClean="0"/>
              <a:t>‹#›</a:t>
            </a:fld>
            <a:endParaRPr lang="en-US"/>
          </a:p>
        </p:txBody>
      </p:sp>
    </p:spTree>
    <p:extLst>
      <p:ext uri="{BB962C8B-B14F-4D97-AF65-F5344CB8AC3E}">
        <p14:creationId xmlns:p14="http://schemas.microsoft.com/office/powerpoint/2010/main" val="23931759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0BD6C53-2F6E-E4CB-CD54-D81CCB6CF155}"/>
              </a:ext>
            </a:extLst>
          </p:cNvPr>
          <p:cNvSpPr>
            <a:spLocks noGrp="1"/>
          </p:cNvSpPr>
          <p:nvPr>
            <p:ph type="dt" sz="half" idx="10"/>
          </p:nvPr>
        </p:nvSpPr>
        <p:spPr/>
        <p:txBody>
          <a:bodyPr/>
          <a:lstStyle/>
          <a:p>
            <a:fld id="{1F65DEEC-6B6E-4BCA-AC93-B9D821D1C7B8}" type="datetimeFigureOut">
              <a:rPr lang="en-US" smtClean="0"/>
              <a:t>7/19/2023</a:t>
            </a:fld>
            <a:endParaRPr lang="en-US"/>
          </a:p>
        </p:txBody>
      </p:sp>
      <p:sp>
        <p:nvSpPr>
          <p:cNvPr id="3" name="Footer Placeholder 2">
            <a:extLst>
              <a:ext uri="{FF2B5EF4-FFF2-40B4-BE49-F238E27FC236}">
                <a16:creationId xmlns:a16="http://schemas.microsoft.com/office/drawing/2014/main" id="{9CFB6AB0-70CA-507A-F77C-3EEF3D24EB8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0913E83-DEC7-9140-1AB9-E776BFDE4924}"/>
              </a:ext>
            </a:extLst>
          </p:cNvPr>
          <p:cNvSpPr>
            <a:spLocks noGrp="1"/>
          </p:cNvSpPr>
          <p:nvPr>
            <p:ph type="sldNum" sz="quarter" idx="12"/>
          </p:nvPr>
        </p:nvSpPr>
        <p:spPr/>
        <p:txBody>
          <a:bodyPr/>
          <a:lstStyle/>
          <a:p>
            <a:fld id="{D74B1FF6-1159-4F67-9690-F9517AA4C621}" type="slidenum">
              <a:rPr lang="en-US" smtClean="0"/>
              <a:t>‹#›</a:t>
            </a:fld>
            <a:endParaRPr lang="en-US"/>
          </a:p>
        </p:txBody>
      </p:sp>
    </p:spTree>
    <p:extLst>
      <p:ext uri="{BB962C8B-B14F-4D97-AF65-F5344CB8AC3E}">
        <p14:creationId xmlns:p14="http://schemas.microsoft.com/office/powerpoint/2010/main" val="6570033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79B53-A742-10CC-0F54-84A1573A8EC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ADAC46D-04B8-982A-5D72-5AC4C7589CD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958947F-F2AB-B5CA-3910-CE49287E25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0C6D325-A300-29A1-5137-E7087C46DBCA}"/>
              </a:ext>
            </a:extLst>
          </p:cNvPr>
          <p:cNvSpPr>
            <a:spLocks noGrp="1"/>
          </p:cNvSpPr>
          <p:nvPr>
            <p:ph type="dt" sz="half" idx="10"/>
          </p:nvPr>
        </p:nvSpPr>
        <p:spPr/>
        <p:txBody>
          <a:bodyPr/>
          <a:lstStyle/>
          <a:p>
            <a:fld id="{1F65DEEC-6B6E-4BCA-AC93-B9D821D1C7B8}" type="datetimeFigureOut">
              <a:rPr lang="en-US" smtClean="0"/>
              <a:t>7/19/2023</a:t>
            </a:fld>
            <a:endParaRPr lang="en-US"/>
          </a:p>
        </p:txBody>
      </p:sp>
      <p:sp>
        <p:nvSpPr>
          <p:cNvPr id="6" name="Footer Placeholder 5">
            <a:extLst>
              <a:ext uri="{FF2B5EF4-FFF2-40B4-BE49-F238E27FC236}">
                <a16:creationId xmlns:a16="http://schemas.microsoft.com/office/drawing/2014/main" id="{B8603849-0CE4-AB79-3A07-BB7AE63D038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357288-35F7-F2AE-0517-EAAF0D4432D0}"/>
              </a:ext>
            </a:extLst>
          </p:cNvPr>
          <p:cNvSpPr>
            <a:spLocks noGrp="1"/>
          </p:cNvSpPr>
          <p:nvPr>
            <p:ph type="sldNum" sz="quarter" idx="12"/>
          </p:nvPr>
        </p:nvSpPr>
        <p:spPr/>
        <p:txBody>
          <a:bodyPr/>
          <a:lstStyle/>
          <a:p>
            <a:fld id="{D74B1FF6-1159-4F67-9690-F9517AA4C621}" type="slidenum">
              <a:rPr lang="en-US" smtClean="0"/>
              <a:t>‹#›</a:t>
            </a:fld>
            <a:endParaRPr lang="en-US"/>
          </a:p>
        </p:txBody>
      </p:sp>
    </p:spTree>
    <p:extLst>
      <p:ext uri="{BB962C8B-B14F-4D97-AF65-F5344CB8AC3E}">
        <p14:creationId xmlns:p14="http://schemas.microsoft.com/office/powerpoint/2010/main" val="19275466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802F4-B1CB-0623-728D-57EC50BFB2B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24F9860-DDFD-95DA-1F05-45AD3029577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E053208-01C7-8741-B287-B917E1246E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8BF5A4C-7651-876F-D636-76F325A30390}"/>
              </a:ext>
            </a:extLst>
          </p:cNvPr>
          <p:cNvSpPr>
            <a:spLocks noGrp="1"/>
          </p:cNvSpPr>
          <p:nvPr>
            <p:ph type="dt" sz="half" idx="10"/>
          </p:nvPr>
        </p:nvSpPr>
        <p:spPr/>
        <p:txBody>
          <a:bodyPr/>
          <a:lstStyle/>
          <a:p>
            <a:fld id="{1F65DEEC-6B6E-4BCA-AC93-B9D821D1C7B8}" type="datetimeFigureOut">
              <a:rPr lang="en-US" smtClean="0"/>
              <a:t>7/19/2023</a:t>
            </a:fld>
            <a:endParaRPr lang="en-US"/>
          </a:p>
        </p:txBody>
      </p:sp>
      <p:sp>
        <p:nvSpPr>
          <p:cNvPr id="6" name="Footer Placeholder 5">
            <a:extLst>
              <a:ext uri="{FF2B5EF4-FFF2-40B4-BE49-F238E27FC236}">
                <a16:creationId xmlns:a16="http://schemas.microsoft.com/office/drawing/2014/main" id="{93D76917-7E01-71D8-85C5-8F176133085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A30E40-354D-2552-51DC-350CE1B5D611}"/>
              </a:ext>
            </a:extLst>
          </p:cNvPr>
          <p:cNvSpPr>
            <a:spLocks noGrp="1"/>
          </p:cNvSpPr>
          <p:nvPr>
            <p:ph type="sldNum" sz="quarter" idx="12"/>
          </p:nvPr>
        </p:nvSpPr>
        <p:spPr/>
        <p:txBody>
          <a:bodyPr/>
          <a:lstStyle/>
          <a:p>
            <a:fld id="{D74B1FF6-1159-4F67-9690-F9517AA4C621}" type="slidenum">
              <a:rPr lang="en-US" smtClean="0"/>
              <a:t>‹#›</a:t>
            </a:fld>
            <a:endParaRPr lang="en-US"/>
          </a:p>
        </p:txBody>
      </p:sp>
    </p:spTree>
    <p:extLst>
      <p:ext uri="{BB962C8B-B14F-4D97-AF65-F5344CB8AC3E}">
        <p14:creationId xmlns:p14="http://schemas.microsoft.com/office/powerpoint/2010/main" val="30572021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DA45C6C-4C24-BF36-554E-F5D6FF4164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83733B6-5ED0-9BE5-C388-03F999DEA3D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1EE931-8B8D-C24A-B0FA-6D5E8D24EE7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65DEEC-6B6E-4BCA-AC93-B9D821D1C7B8}" type="datetimeFigureOut">
              <a:rPr lang="en-US" smtClean="0"/>
              <a:t>7/19/2023</a:t>
            </a:fld>
            <a:endParaRPr lang="en-US"/>
          </a:p>
        </p:txBody>
      </p:sp>
      <p:sp>
        <p:nvSpPr>
          <p:cNvPr id="5" name="Footer Placeholder 4">
            <a:extLst>
              <a:ext uri="{FF2B5EF4-FFF2-40B4-BE49-F238E27FC236}">
                <a16:creationId xmlns:a16="http://schemas.microsoft.com/office/drawing/2014/main" id="{14EB1A77-D1CD-0E8E-F774-3203697BCA5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AA04D14-4FA0-1D53-314D-B4CF6697CF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4B1FF6-1159-4F67-9690-F9517AA4C621}" type="slidenum">
              <a:rPr lang="en-US" smtClean="0"/>
              <a:t>‹#›</a:t>
            </a:fld>
            <a:endParaRPr lang="en-US"/>
          </a:p>
        </p:txBody>
      </p:sp>
    </p:spTree>
    <p:extLst>
      <p:ext uri="{BB962C8B-B14F-4D97-AF65-F5344CB8AC3E}">
        <p14:creationId xmlns:p14="http://schemas.microsoft.com/office/powerpoint/2010/main" val="3742619683"/>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microsoft.com/office/2007/relationships/diagramDrawing" Target="../diagrams/drawing1.xml"/><Relationship Id="rId13" Type="http://schemas.microsoft.com/office/2007/relationships/diagramDrawing" Target="../diagrams/drawing2.xml"/><Relationship Id="rId18" Type="http://schemas.microsoft.com/office/2007/relationships/diagramDrawing" Target="../diagrams/drawing3.xml"/><Relationship Id="rId3" Type="http://schemas.openxmlformats.org/officeDocument/2006/relationships/image" Target="../media/image1.jpg"/><Relationship Id="rId7" Type="http://schemas.openxmlformats.org/officeDocument/2006/relationships/diagramColors" Target="../diagrams/colors1.xml"/><Relationship Id="rId12" Type="http://schemas.openxmlformats.org/officeDocument/2006/relationships/diagramColors" Target="../diagrams/colors2.xml"/><Relationship Id="rId17" Type="http://schemas.openxmlformats.org/officeDocument/2006/relationships/diagramColors" Target="../diagrams/colors3.xml"/><Relationship Id="rId2" Type="http://schemas.openxmlformats.org/officeDocument/2006/relationships/notesSlide" Target="../notesSlides/notesSlide4.xml"/><Relationship Id="rId16" Type="http://schemas.openxmlformats.org/officeDocument/2006/relationships/diagramQuickStyle" Target="../diagrams/quickStyle3.xml"/><Relationship Id="rId1" Type="http://schemas.openxmlformats.org/officeDocument/2006/relationships/slideLayout" Target="../slideLayouts/slideLayout2.xml"/><Relationship Id="rId6" Type="http://schemas.openxmlformats.org/officeDocument/2006/relationships/diagramQuickStyle" Target="../diagrams/quickStyle1.xml"/><Relationship Id="rId11" Type="http://schemas.openxmlformats.org/officeDocument/2006/relationships/diagramQuickStyle" Target="../diagrams/quickStyle2.xml"/><Relationship Id="rId5" Type="http://schemas.openxmlformats.org/officeDocument/2006/relationships/diagramLayout" Target="../diagrams/layout1.xml"/><Relationship Id="rId15" Type="http://schemas.openxmlformats.org/officeDocument/2006/relationships/diagramLayout" Target="../diagrams/layout3.xml"/><Relationship Id="rId10" Type="http://schemas.openxmlformats.org/officeDocument/2006/relationships/diagramLayout" Target="../diagrams/layout2.xml"/><Relationship Id="rId4" Type="http://schemas.openxmlformats.org/officeDocument/2006/relationships/diagramData" Target="../diagrams/data1.xml"/><Relationship Id="rId9" Type="http://schemas.openxmlformats.org/officeDocument/2006/relationships/diagramData" Target="../diagrams/data2.xml"/><Relationship Id="rId14" Type="http://schemas.openxmlformats.org/officeDocument/2006/relationships/diagramData" Target="../diagrams/data3.xml"/></Relationships>
</file>

<file path=ppt/slides/_rels/slide5.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1.jpg"/><Relationship Id="rId7" Type="http://schemas.openxmlformats.org/officeDocument/2006/relationships/diagramColors" Target="../diagrams/colors4.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9.jpeg"/><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9.jpeg"/><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B257F-40EE-E059-9EFF-0ACFA4302AC7}"/>
              </a:ext>
            </a:extLst>
          </p:cNvPr>
          <p:cNvSpPr>
            <a:spLocks noGrp="1"/>
          </p:cNvSpPr>
          <p:nvPr>
            <p:ph type="ctrTitle"/>
          </p:nvPr>
        </p:nvSpPr>
        <p:spPr>
          <a:xfrm>
            <a:off x="7464614" y="1783959"/>
            <a:ext cx="4087306" cy="2889114"/>
          </a:xfrm>
        </p:spPr>
        <p:txBody>
          <a:bodyPr anchor="b">
            <a:normAutofit fontScale="90000"/>
          </a:bodyPr>
          <a:lstStyle/>
          <a:p>
            <a:pPr algn="l"/>
            <a:r>
              <a:rPr lang="en-US" sz="5400" dirty="0"/>
              <a:t>Automated Discovery &amp; Decisioning Analysis Engine</a:t>
            </a:r>
          </a:p>
        </p:txBody>
      </p:sp>
      <p:sp>
        <p:nvSpPr>
          <p:cNvPr id="3" name="Subtitle 2">
            <a:extLst>
              <a:ext uri="{FF2B5EF4-FFF2-40B4-BE49-F238E27FC236}">
                <a16:creationId xmlns:a16="http://schemas.microsoft.com/office/drawing/2014/main" id="{B0913197-2390-A6C2-605B-D23CCFFAC98D}"/>
              </a:ext>
            </a:extLst>
          </p:cNvPr>
          <p:cNvSpPr>
            <a:spLocks noGrp="1"/>
          </p:cNvSpPr>
          <p:nvPr>
            <p:ph type="subTitle" idx="1"/>
          </p:nvPr>
        </p:nvSpPr>
        <p:spPr>
          <a:xfrm>
            <a:off x="7464615" y="4750893"/>
            <a:ext cx="4087305" cy="1147863"/>
          </a:xfrm>
        </p:spPr>
        <p:txBody>
          <a:bodyPr anchor="t">
            <a:normAutofit/>
          </a:bodyPr>
          <a:lstStyle/>
          <a:p>
            <a:pPr algn="l"/>
            <a:r>
              <a:rPr lang="en-US" sz="2000" dirty="0"/>
              <a:t>Brain Trust 2023 Hackathon Submission</a:t>
            </a:r>
          </a:p>
        </p:txBody>
      </p:sp>
      <p:sp>
        <p:nvSpPr>
          <p:cNvPr id="10" name="Freeform: Shape 9">
            <a:extLst>
              <a:ext uri="{FF2B5EF4-FFF2-40B4-BE49-F238E27FC236}">
                <a16:creationId xmlns:a16="http://schemas.microsoft.com/office/drawing/2014/main" id="{E49CC64F-7275-4E33-961B-0C5CDC43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 y="0"/>
            <a:ext cx="7188051" cy="6858000"/>
          </a:xfrm>
          <a:custGeom>
            <a:avLst/>
            <a:gdLst>
              <a:gd name="connsiteX0" fmla="*/ 7188051 w 7188051"/>
              <a:gd name="connsiteY0" fmla="*/ 6858000 h 6858000"/>
              <a:gd name="connsiteX1" fmla="*/ 108694 w 7188051"/>
              <a:gd name="connsiteY1" fmla="*/ 6858000 h 6858000"/>
              <a:gd name="connsiteX2" fmla="*/ 79127 w 7188051"/>
              <a:gd name="connsiteY2" fmla="*/ 6681235 h 6858000"/>
              <a:gd name="connsiteX3" fmla="*/ 0 w 7188051"/>
              <a:gd name="connsiteY3" fmla="*/ 5565888 h 6858000"/>
              <a:gd name="connsiteX4" fmla="*/ 2190696 w 7188051"/>
              <a:gd name="connsiteY4" fmla="*/ 145339 h 6858000"/>
              <a:gd name="connsiteX5" fmla="*/ 2339431 w 7188051"/>
              <a:gd name="connsiteY5" fmla="*/ 0 h 6858000"/>
              <a:gd name="connsiteX6" fmla="*/ 7188051 w 7188051"/>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8051" h="6858000">
                <a:moveTo>
                  <a:pt x="7188051" y="6858000"/>
                </a:moveTo>
                <a:lnTo>
                  <a:pt x="108694" y="6858000"/>
                </a:lnTo>
                <a:lnTo>
                  <a:pt x="79127" y="6681235"/>
                </a:lnTo>
                <a:cubicBezTo>
                  <a:pt x="26981" y="6316967"/>
                  <a:pt x="0" y="5944579"/>
                  <a:pt x="0" y="5565888"/>
                </a:cubicBezTo>
                <a:cubicBezTo>
                  <a:pt x="0" y="3459953"/>
                  <a:pt x="834428" y="1548908"/>
                  <a:pt x="2190696" y="145339"/>
                </a:cubicBezTo>
                <a:lnTo>
                  <a:pt x="2339431" y="0"/>
                </a:lnTo>
                <a:lnTo>
                  <a:pt x="7188051"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A red and white logo&#10;&#10;Description automatically generated with low confidence">
            <a:extLst>
              <a:ext uri="{FF2B5EF4-FFF2-40B4-BE49-F238E27FC236}">
                <a16:creationId xmlns:a16="http://schemas.microsoft.com/office/drawing/2014/main" id="{AA1E08B9-820E-E4EA-69E9-1F5CDA00B75C}"/>
              </a:ext>
            </a:extLst>
          </p:cNvPr>
          <p:cNvPicPr>
            <a:picLocks noChangeAspect="1"/>
          </p:cNvPicPr>
          <p:nvPr/>
        </p:nvPicPr>
        <p:blipFill rotWithShape="1">
          <a:blip r:embed="rId3">
            <a:extLst>
              <a:ext uri="{28A0092B-C50C-407E-A947-70E740481C1C}">
                <a14:useLocalDpi xmlns:a14="http://schemas.microsoft.com/office/drawing/2010/main" val="0"/>
              </a:ext>
            </a:extLst>
          </a:blip>
          <a:srcRect l="18941" r="23410"/>
          <a:stretch/>
        </p:blipFill>
        <p:spPr>
          <a:xfrm>
            <a:off x="1" y="10"/>
            <a:ext cx="7028495" cy="6857990"/>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p:spPr>
      </p:pic>
    </p:spTree>
    <p:extLst>
      <p:ext uri="{BB962C8B-B14F-4D97-AF65-F5344CB8AC3E}">
        <p14:creationId xmlns:p14="http://schemas.microsoft.com/office/powerpoint/2010/main" val="1922080918"/>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C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C6559C-9075-98AC-A197-48CE63565750}"/>
              </a:ext>
            </a:extLst>
          </p:cNvPr>
          <p:cNvSpPr>
            <a:spLocks noGrp="1"/>
          </p:cNvSpPr>
          <p:nvPr>
            <p:ph type="title"/>
          </p:nvPr>
        </p:nvSpPr>
        <p:spPr>
          <a:xfrm>
            <a:off x="804673" y="1445494"/>
            <a:ext cx="3616856" cy="4376572"/>
          </a:xfrm>
        </p:spPr>
        <p:txBody>
          <a:bodyPr anchor="ctr">
            <a:normAutofit/>
          </a:bodyPr>
          <a:lstStyle/>
          <a:p>
            <a:r>
              <a:rPr lang="en-US" sz="4800" dirty="0"/>
              <a:t>Demo</a:t>
            </a:r>
          </a:p>
        </p:txBody>
      </p:sp>
      <p:sp>
        <p:nvSpPr>
          <p:cNvPr id="8" name="Freeform: Shape 7">
            <a:extLst>
              <a:ext uri="{FF2B5EF4-FFF2-40B4-BE49-F238E27FC236}">
                <a16:creationId xmlns:a16="http://schemas.microsoft.com/office/drawing/2014/main" id="{DFF2AC85-FAA0-4844-813F-83C04D738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7636" y="0"/>
            <a:ext cx="7281316"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9CC0F1E-BAA2-47B1-8F83-7ECB9FD9E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89558" y="0"/>
            <a:ext cx="6999394"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A red and white logo&#10;&#10;Description automatically generated with low confidence">
            <a:extLst>
              <a:ext uri="{FF2B5EF4-FFF2-40B4-BE49-F238E27FC236}">
                <a16:creationId xmlns:a16="http://schemas.microsoft.com/office/drawing/2014/main" id="{7083AD2F-9048-B519-75C6-4E83A89CB7F4}"/>
              </a:ext>
            </a:extLst>
          </p:cNvPr>
          <p:cNvPicPr>
            <a:picLocks noChangeAspect="1"/>
          </p:cNvPicPr>
          <p:nvPr/>
        </p:nvPicPr>
        <p:blipFill rotWithShape="1">
          <a:blip r:embed="rId2">
            <a:extLst>
              <a:ext uri="{28A0092B-C50C-407E-A947-70E740481C1C}">
                <a14:useLocalDpi xmlns:a14="http://schemas.microsoft.com/office/drawing/2010/main" val="0"/>
              </a:ext>
            </a:extLst>
          </a:blip>
          <a:srcRect l="18941" r="23410"/>
          <a:stretch/>
        </p:blipFill>
        <p:spPr>
          <a:xfrm>
            <a:off x="0" y="0"/>
            <a:ext cx="2210539" cy="2156913"/>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p:spPr>
      </p:pic>
      <p:sp>
        <p:nvSpPr>
          <p:cNvPr id="6" name="Content Placeholder 2">
            <a:extLst>
              <a:ext uri="{FF2B5EF4-FFF2-40B4-BE49-F238E27FC236}">
                <a16:creationId xmlns:a16="http://schemas.microsoft.com/office/drawing/2014/main" id="{65F68947-6178-41F8-8119-E12A6D503D25}"/>
              </a:ext>
            </a:extLst>
          </p:cNvPr>
          <p:cNvSpPr>
            <a:spLocks noGrp="1"/>
          </p:cNvSpPr>
          <p:nvPr>
            <p:ph idx="1"/>
          </p:nvPr>
        </p:nvSpPr>
        <p:spPr>
          <a:xfrm>
            <a:off x="6096000" y="1399032"/>
            <a:ext cx="5501834" cy="4471416"/>
          </a:xfrm>
        </p:spPr>
        <p:txBody>
          <a:bodyPr anchor="ctr">
            <a:normAutofit/>
          </a:bodyPr>
          <a:lstStyle/>
          <a:p>
            <a:pPr marL="0" indent="0" algn="l" rtl="0" fontAlgn="base">
              <a:buNone/>
            </a:pPr>
            <a:r>
              <a:rPr lang="en-US" sz="2200" b="0" i="0" dirty="0">
                <a:solidFill>
                  <a:srgbClr val="000000"/>
                </a:solidFill>
                <a:effectLst/>
              </a:rPr>
              <a:t>Proof of Concept – 2 Scenarios: </a:t>
            </a:r>
          </a:p>
          <a:p>
            <a:pPr fontAlgn="base"/>
            <a:r>
              <a:rPr lang="en-US" sz="2200" dirty="0">
                <a:solidFill>
                  <a:srgbClr val="000000"/>
                </a:solidFill>
              </a:rPr>
              <a:t>Automated Approval with Compensating Controls</a:t>
            </a:r>
          </a:p>
          <a:p>
            <a:pPr fontAlgn="base"/>
            <a:r>
              <a:rPr lang="en-US" sz="2200" dirty="0">
                <a:solidFill>
                  <a:srgbClr val="000000"/>
                </a:solidFill>
              </a:rPr>
              <a:t>Pending Approval with Compensating Controls</a:t>
            </a:r>
          </a:p>
        </p:txBody>
      </p:sp>
    </p:spTree>
    <p:extLst>
      <p:ext uri="{BB962C8B-B14F-4D97-AF65-F5344CB8AC3E}">
        <p14:creationId xmlns:p14="http://schemas.microsoft.com/office/powerpoint/2010/main" val="1137448536"/>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C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C6559C-9075-98AC-A197-48CE63565750}"/>
              </a:ext>
            </a:extLst>
          </p:cNvPr>
          <p:cNvSpPr>
            <a:spLocks noGrp="1"/>
          </p:cNvSpPr>
          <p:nvPr>
            <p:ph type="title"/>
          </p:nvPr>
        </p:nvSpPr>
        <p:spPr>
          <a:xfrm>
            <a:off x="804673" y="1445494"/>
            <a:ext cx="3616856" cy="4376572"/>
          </a:xfrm>
        </p:spPr>
        <p:txBody>
          <a:bodyPr anchor="ctr">
            <a:normAutofit/>
          </a:bodyPr>
          <a:lstStyle/>
          <a:p>
            <a:r>
              <a:rPr lang="en-US" sz="4800" dirty="0"/>
              <a:t>Challenges</a:t>
            </a:r>
          </a:p>
        </p:txBody>
      </p:sp>
      <p:sp>
        <p:nvSpPr>
          <p:cNvPr id="8" name="Freeform: Shape 7">
            <a:extLst>
              <a:ext uri="{FF2B5EF4-FFF2-40B4-BE49-F238E27FC236}">
                <a16:creationId xmlns:a16="http://schemas.microsoft.com/office/drawing/2014/main" id="{DFF2AC85-FAA0-4844-813F-83C04D738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7636" y="0"/>
            <a:ext cx="7281316"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9CC0F1E-BAA2-47B1-8F83-7ECB9FD9E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89558" y="0"/>
            <a:ext cx="6999394"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5EFCDBC9-5E0A-6975-23D1-8DB6200C4F67}"/>
              </a:ext>
            </a:extLst>
          </p:cNvPr>
          <p:cNvSpPr txBox="1"/>
          <p:nvPr/>
        </p:nvSpPr>
        <p:spPr>
          <a:xfrm>
            <a:off x="5641995" y="2352529"/>
            <a:ext cx="6094520" cy="2123658"/>
          </a:xfrm>
          <a:prstGeom prst="rect">
            <a:avLst/>
          </a:prstGeom>
          <a:noFill/>
        </p:spPr>
        <p:txBody>
          <a:bodyPr wrap="square">
            <a:spAutoFit/>
          </a:bodyPr>
          <a:lstStyle/>
          <a:p>
            <a:pPr marL="342900" indent="-342900">
              <a:buFont typeface="Arial" panose="020B0604020202020204" pitchFamily="34" charset="0"/>
              <a:buChar char="•"/>
            </a:pPr>
            <a:r>
              <a:rPr lang="en-US" sz="2200" dirty="0">
                <a:solidFill>
                  <a:schemeClr val="bg1"/>
                </a:solidFill>
              </a:rPr>
              <a:t>Detecting InfoSec Policy Exception Requests</a:t>
            </a:r>
          </a:p>
          <a:p>
            <a:pPr marL="342900" indent="-342900">
              <a:buFont typeface="Arial" panose="020B0604020202020204" pitchFamily="34" charset="0"/>
              <a:buChar char="•"/>
            </a:pPr>
            <a:r>
              <a:rPr lang="en-US" sz="2200" dirty="0">
                <a:solidFill>
                  <a:schemeClr val="bg1"/>
                </a:solidFill>
              </a:rPr>
              <a:t>Gathering sufficient information on initial request</a:t>
            </a:r>
          </a:p>
          <a:p>
            <a:pPr marL="342900" indent="-342900">
              <a:buFont typeface="Arial" panose="020B0604020202020204" pitchFamily="34" charset="0"/>
              <a:buChar char="•"/>
            </a:pPr>
            <a:r>
              <a:rPr lang="en-US" sz="2200" dirty="0">
                <a:solidFill>
                  <a:schemeClr val="bg1"/>
                </a:solidFill>
              </a:rPr>
              <a:t>Alignment across related processes</a:t>
            </a:r>
          </a:p>
          <a:p>
            <a:pPr marL="342900" indent="-342900">
              <a:buFont typeface="Arial" panose="020B0604020202020204" pitchFamily="34" charset="0"/>
              <a:buChar char="•"/>
            </a:pPr>
            <a:r>
              <a:rPr lang="en-US" sz="2200" dirty="0">
                <a:solidFill>
                  <a:schemeClr val="bg1"/>
                </a:solidFill>
              </a:rPr>
              <a:t>Documenting expanded scope and/or other existing platform use-case(s) enterprise-wide</a:t>
            </a:r>
          </a:p>
        </p:txBody>
      </p:sp>
      <p:pic>
        <p:nvPicPr>
          <p:cNvPr id="7" name="Picture 6" descr="A red and white logo&#10;&#10;Description automatically generated with low confidence">
            <a:extLst>
              <a:ext uri="{FF2B5EF4-FFF2-40B4-BE49-F238E27FC236}">
                <a16:creationId xmlns:a16="http://schemas.microsoft.com/office/drawing/2014/main" id="{6E1BEFC5-4AC1-C71F-7557-0E1158D71827}"/>
              </a:ext>
            </a:extLst>
          </p:cNvPr>
          <p:cNvPicPr>
            <a:picLocks noChangeAspect="1"/>
          </p:cNvPicPr>
          <p:nvPr/>
        </p:nvPicPr>
        <p:blipFill rotWithShape="1">
          <a:blip r:embed="rId3">
            <a:extLst>
              <a:ext uri="{28A0092B-C50C-407E-A947-70E740481C1C}">
                <a14:useLocalDpi xmlns:a14="http://schemas.microsoft.com/office/drawing/2010/main" val="0"/>
              </a:ext>
            </a:extLst>
          </a:blip>
          <a:srcRect l="18941" r="23410"/>
          <a:stretch/>
        </p:blipFill>
        <p:spPr>
          <a:xfrm>
            <a:off x="0" y="0"/>
            <a:ext cx="2210539" cy="2156913"/>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p:spPr>
      </p:pic>
    </p:spTree>
    <p:extLst>
      <p:ext uri="{BB962C8B-B14F-4D97-AF65-F5344CB8AC3E}">
        <p14:creationId xmlns:p14="http://schemas.microsoft.com/office/powerpoint/2010/main" val="2678822098"/>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C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C6559C-9075-98AC-A197-48CE63565750}"/>
              </a:ext>
            </a:extLst>
          </p:cNvPr>
          <p:cNvSpPr>
            <a:spLocks noGrp="1"/>
          </p:cNvSpPr>
          <p:nvPr>
            <p:ph type="title"/>
          </p:nvPr>
        </p:nvSpPr>
        <p:spPr>
          <a:xfrm>
            <a:off x="804672" y="1240714"/>
            <a:ext cx="3829471" cy="4376572"/>
          </a:xfrm>
        </p:spPr>
        <p:txBody>
          <a:bodyPr anchor="ctr">
            <a:normAutofit/>
          </a:bodyPr>
          <a:lstStyle/>
          <a:p>
            <a:r>
              <a:rPr lang="en-US" sz="4800" dirty="0"/>
              <a:t>Future</a:t>
            </a:r>
            <a:br>
              <a:rPr lang="en-US" sz="4800" dirty="0"/>
            </a:br>
            <a:r>
              <a:rPr lang="en-US" sz="4800" dirty="0"/>
              <a:t>Enhancements</a:t>
            </a:r>
          </a:p>
        </p:txBody>
      </p:sp>
      <p:sp>
        <p:nvSpPr>
          <p:cNvPr id="8" name="Freeform: Shape 7">
            <a:extLst>
              <a:ext uri="{FF2B5EF4-FFF2-40B4-BE49-F238E27FC236}">
                <a16:creationId xmlns:a16="http://schemas.microsoft.com/office/drawing/2014/main" id="{DFF2AC85-FAA0-4844-813F-83C04D738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7636" y="0"/>
            <a:ext cx="7281316"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9CC0F1E-BAA2-47B1-8F83-7ECB9FD9E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89558" y="0"/>
            <a:ext cx="6999394"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ntent Placeholder 2">
            <a:extLst>
              <a:ext uri="{FF2B5EF4-FFF2-40B4-BE49-F238E27FC236}">
                <a16:creationId xmlns:a16="http://schemas.microsoft.com/office/drawing/2014/main" id="{DAF6B8BD-05DB-5A85-4148-0705D64B59EB}"/>
              </a:ext>
            </a:extLst>
          </p:cNvPr>
          <p:cNvSpPr txBox="1">
            <a:spLocks/>
          </p:cNvSpPr>
          <p:nvPr/>
        </p:nvSpPr>
        <p:spPr>
          <a:xfrm>
            <a:off x="5514349" y="2078203"/>
            <a:ext cx="6499600" cy="2701594"/>
          </a:xfrm>
          <a:prstGeom prst="rect">
            <a:avLst/>
          </a:prstGeom>
        </p:spPr>
        <p:txBody>
          <a:bodyPr/>
          <a:lstStyle>
            <a:lvl1pPr marL="228594" indent="-228594" algn="l" defTabSz="914377" rtl="0" eaLnBrk="1" latinLnBrk="0" hangingPunct="1">
              <a:lnSpc>
                <a:spcPct val="90000"/>
              </a:lnSpc>
              <a:spcBef>
                <a:spcPts val="1000"/>
              </a:spcBef>
              <a:buFont typeface="Arial" panose="020B0604020202020204" pitchFamily="34" charset="0"/>
              <a:buChar char="•"/>
              <a:defRPr sz="2400" b="0" i="0" kern="1200">
                <a:solidFill>
                  <a:schemeClr val="tx1"/>
                </a:solidFill>
                <a:latin typeface="Arial" panose="020B0604020202020204" pitchFamily="34" charset="0"/>
                <a:ea typeface="+mn-ea"/>
                <a:cs typeface="Arial" panose="020B0604020202020204" pitchFamily="34" charset="0"/>
              </a:defRPr>
            </a:lvl1pPr>
            <a:lvl2pPr marL="685783" indent="-228594" algn="l" defTabSz="914377" rtl="0" eaLnBrk="1" latinLnBrk="0" hangingPunct="1">
              <a:lnSpc>
                <a:spcPct val="90000"/>
              </a:lnSpc>
              <a:spcBef>
                <a:spcPts val="500"/>
              </a:spcBef>
              <a:buFont typeface="Arial" panose="020B0604020202020204" pitchFamily="34" charset="0"/>
              <a:buChar char="•"/>
              <a:defRPr sz="2200" b="0" i="0" kern="1200">
                <a:solidFill>
                  <a:schemeClr val="tx1"/>
                </a:solidFill>
                <a:latin typeface="Arial" panose="020B0604020202020204" pitchFamily="34" charset="0"/>
                <a:ea typeface="+mn-ea"/>
                <a:cs typeface="Arial" panose="020B0604020202020204" pitchFamily="34" charset="0"/>
              </a:defRPr>
            </a:lvl2pPr>
            <a:lvl3pPr marL="1142971" indent="-228594" algn="l" defTabSz="914377" rtl="0" eaLnBrk="1" latinLnBrk="0" hangingPunct="1">
              <a:lnSpc>
                <a:spcPct val="90000"/>
              </a:lnSpc>
              <a:spcBef>
                <a:spcPts val="500"/>
              </a:spcBef>
              <a:buFont typeface="Arial" panose="020B0604020202020204" pitchFamily="34" charset="0"/>
              <a:buChar char="•"/>
              <a:defRPr sz="2000" b="0" i="0" kern="1200">
                <a:solidFill>
                  <a:schemeClr val="tx1"/>
                </a:solidFill>
                <a:latin typeface="Arial" panose="020B0604020202020204" pitchFamily="34" charset="0"/>
                <a:ea typeface="+mn-ea"/>
                <a:cs typeface="Arial" panose="020B0604020202020204" pitchFamily="34" charset="0"/>
              </a:defRPr>
            </a:lvl3pPr>
            <a:lvl4pPr marL="1600160" indent="-228594" algn="l" defTabSz="914377" rtl="0" eaLnBrk="1" latinLnBrk="0" hangingPunct="1">
              <a:lnSpc>
                <a:spcPct val="90000"/>
              </a:lnSpc>
              <a:spcBef>
                <a:spcPts val="500"/>
              </a:spcBef>
              <a:buFont typeface="Arial" panose="020B0604020202020204" pitchFamily="34" charset="0"/>
              <a:buChar char="•"/>
              <a:defRPr sz="1800" b="0" i="0" kern="1200">
                <a:solidFill>
                  <a:schemeClr val="tx1"/>
                </a:solidFill>
                <a:latin typeface="Arial" panose="020B0604020202020204" pitchFamily="34" charset="0"/>
                <a:ea typeface="+mn-ea"/>
                <a:cs typeface="Arial" panose="020B0604020202020204" pitchFamily="34" charset="0"/>
              </a:defRPr>
            </a:lvl4pPr>
            <a:lvl5pPr marL="2057349" indent="-228594" algn="l" defTabSz="914377" rtl="0" eaLnBrk="1" latinLnBrk="0" hangingPunct="1">
              <a:lnSpc>
                <a:spcPct val="90000"/>
              </a:lnSpc>
              <a:spcBef>
                <a:spcPts val="500"/>
              </a:spcBef>
              <a:buFont typeface="Arial" panose="020B0604020202020204" pitchFamily="34" charset="0"/>
              <a:buChar char="•"/>
              <a:defRPr sz="1600" b="0" i="0" kern="1200">
                <a:solidFill>
                  <a:schemeClr val="tx1"/>
                </a:solidFill>
                <a:latin typeface="Arial" panose="020B0604020202020204" pitchFamily="34" charset="0"/>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9pPr>
          </a:lstStyle>
          <a:p>
            <a:pPr marL="228594" marR="0" lvl="0" indent="-228594" algn="l" defTabSz="914377"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200" b="0" i="0" u="none" strike="noStrike" kern="1200" cap="none" spc="0" normalizeH="0" baseline="0" noProof="0" dirty="0">
                <a:ln>
                  <a:noFill/>
                </a:ln>
                <a:solidFill>
                  <a:sysClr val="windowText" lastClr="000000"/>
                </a:solidFill>
                <a:effectLst/>
                <a:uLnTx/>
                <a:uFillTx/>
                <a:latin typeface="Arial" panose="020B0604020202020204" pitchFamily="34" charset="0"/>
                <a:ea typeface="+mn-ea"/>
                <a:cs typeface="Arial" panose="020B0604020202020204" pitchFamily="34" charset="0"/>
              </a:rPr>
              <a:t>The model need to be trained with more scenarios to address all common and emerging InfoSec policy exceptions</a:t>
            </a:r>
          </a:p>
          <a:p>
            <a:pPr marL="228594" marR="0" lvl="0" indent="-228594" algn="l" defTabSz="914377"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2200" dirty="0">
                <a:solidFill>
                  <a:sysClr val="windowText" lastClr="000000"/>
                </a:solidFill>
              </a:rPr>
              <a:t>Alignment across third party assessment in-take processes enterprise-wide for a streamlined process with one-source of truth, including Enterprise Architecture, Enterprise Infrastructure, Global Information Security, Legal, Secure Supply Chain Management Office (SSMO), Vendor Management Office (VMO)</a:t>
            </a:r>
            <a:endParaRPr kumimoji="0" lang="en-US" sz="2200" b="0" i="0" u="none" strike="noStrike" kern="1200" cap="none" spc="0" normalizeH="0" baseline="0" noProof="0" dirty="0">
              <a:ln>
                <a:noFill/>
              </a:ln>
              <a:solidFill>
                <a:sysClr val="windowText" lastClr="000000"/>
              </a:solidFill>
              <a:effectLst/>
              <a:uLnTx/>
              <a:uFillTx/>
              <a:latin typeface="Arial" panose="020B0604020202020204" pitchFamily="34" charset="0"/>
              <a:ea typeface="+mn-ea"/>
              <a:cs typeface="Arial" panose="020B0604020202020204" pitchFamily="34" charset="0"/>
            </a:endParaRPr>
          </a:p>
          <a:p>
            <a:pPr marL="228594" marR="0" lvl="0" indent="-228594" algn="l" defTabSz="914377"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2400" b="0" i="0" u="none" strike="noStrike" kern="1200" cap="none" spc="0" normalizeH="0" baseline="0" noProof="0" dirty="0">
              <a:ln>
                <a:noFill/>
              </a:ln>
              <a:solidFill>
                <a:sysClr val="windowText" lastClr="000000"/>
              </a:solidFill>
              <a:effectLst/>
              <a:uLnTx/>
              <a:uFillTx/>
              <a:latin typeface="Arial" panose="020B0604020202020204" pitchFamily="34" charset="0"/>
              <a:ea typeface="+mn-ea"/>
              <a:cs typeface="Arial" panose="020B0604020202020204" pitchFamily="34" charset="0"/>
            </a:endParaRPr>
          </a:p>
        </p:txBody>
      </p:sp>
      <p:pic>
        <p:nvPicPr>
          <p:cNvPr id="9" name="Picture 8" descr="A red and white logo&#10;&#10;Description automatically generated with low confidence">
            <a:extLst>
              <a:ext uri="{FF2B5EF4-FFF2-40B4-BE49-F238E27FC236}">
                <a16:creationId xmlns:a16="http://schemas.microsoft.com/office/drawing/2014/main" id="{3059D65E-3BB8-2B6A-AF77-1076EAD9E242}"/>
              </a:ext>
            </a:extLst>
          </p:cNvPr>
          <p:cNvPicPr>
            <a:picLocks noChangeAspect="1"/>
          </p:cNvPicPr>
          <p:nvPr/>
        </p:nvPicPr>
        <p:blipFill rotWithShape="1">
          <a:blip r:embed="rId2">
            <a:extLst>
              <a:ext uri="{28A0092B-C50C-407E-A947-70E740481C1C}">
                <a14:useLocalDpi xmlns:a14="http://schemas.microsoft.com/office/drawing/2010/main" val="0"/>
              </a:ext>
            </a:extLst>
          </a:blip>
          <a:srcRect l="18941" r="23410"/>
          <a:stretch/>
        </p:blipFill>
        <p:spPr>
          <a:xfrm>
            <a:off x="0" y="0"/>
            <a:ext cx="2210539" cy="2156913"/>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p:spPr>
      </p:pic>
    </p:spTree>
    <p:extLst>
      <p:ext uri="{BB962C8B-B14F-4D97-AF65-F5344CB8AC3E}">
        <p14:creationId xmlns:p14="http://schemas.microsoft.com/office/powerpoint/2010/main" val="3244351012"/>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C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C6559C-9075-98AC-A197-48CE63565750}"/>
              </a:ext>
            </a:extLst>
          </p:cNvPr>
          <p:cNvSpPr>
            <a:spLocks noGrp="1"/>
          </p:cNvSpPr>
          <p:nvPr>
            <p:ph type="title"/>
          </p:nvPr>
        </p:nvSpPr>
        <p:spPr>
          <a:xfrm>
            <a:off x="804672" y="1240714"/>
            <a:ext cx="3829471" cy="4376572"/>
          </a:xfrm>
        </p:spPr>
        <p:txBody>
          <a:bodyPr anchor="ctr">
            <a:normAutofit/>
          </a:bodyPr>
          <a:lstStyle/>
          <a:p>
            <a:r>
              <a:rPr lang="en-US" sz="4800" dirty="0"/>
              <a:t>Questions &amp;</a:t>
            </a:r>
            <a:br>
              <a:rPr lang="en-US" sz="4800" dirty="0"/>
            </a:br>
            <a:r>
              <a:rPr lang="en-US" sz="4800" dirty="0"/>
              <a:t>Thank You!</a:t>
            </a:r>
          </a:p>
        </p:txBody>
      </p:sp>
      <p:sp>
        <p:nvSpPr>
          <p:cNvPr id="8" name="Freeform: Shape 7">
            <a:extLst>
              <a:ext uri="{FF2B5EF4-FFF2-40B4-BE49-F238E27FC236}">
                <a16:creationId xmlns:a16="http://schemas.microsoft.com/office/drawing/2014/main" id="{DFF2AC85-FAA0-4844-813F-83C04D738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7636" y="0"/>
            <a:ext cx="7281316"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9CC0F1E-BAA2-47B1-8F83-7ECB9FD9E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89558" y="0"/>
            <a:ext cx="6999394"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red and white logo&#10;&#10;Description automatically generated with low confidence">
            <a:extLst>
              <a:ext uri="{FF2B5EF4-FFF2-40B4-BE49-F238E27FC236}">
                <a16:creationId xmlns:a16="http://schemas.microsoft.com/office/drawing/2014/main" id="{8E031942-AD6C-9135-5C0F-8CAB006C3236}"/>
              </a:ext>
            </a:extLst>
          </p:cNvPr>
          <p:cNvPicPr>
            <a:picLocks noChangeAspect="1"/>
          </p:cNvPicPr>
          <p:nvPr/>
        </p:nvPicPr>
        <p:blipFill rotWithShape="1">
          <a:blip r:embed="rId2">
            <a:extLst>
              <a:ext uri="{28A0092B-C50C-407E-A947-70E740481C1C}">
                <a14:useLocalDpi xmlns:a14="http://schemas.microsoft.com/office/drawing/2010/main" val="0"/>
              </a:ext>
            </a:extLst>
          </a:blip>
          <a:srcRect l="18941" r="23410"/>
          <a:stretch/>
        </p:blipFill>
        <p:spPr>
          <a:xfrm>
            <a:off x="0" y="0"/>
            <a:ext cx="2210539" cy="2156913"/>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p:spPr>
      </p:pic>
    </p:spTree>
    <p:extLst>
      <p:ext uri="{BB962C8B-B14F-4D97-AF65-F5344CB8AC3E}">
        <p14:creationId xmlns:p14="http://schemas.microsoft.com/office/powerpoint/2010/main" val="3344744079"/>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C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C6559C-9075-98AC-A197-48CE63565750}"/>
              </a:ext>
            </a:extLst>
          </p:cNvPr>
          <p:cNvSpPr>
            <a:spLocks noGrp="1"/>
          </p:cNvSpPr>
          <p:nvPr>
            <p:ph type="title"/>
          </p:nvPr>
        </p:nvSpPr>
        <p:spPr>
          <a:xfrm>
            <a:off x="804673" y="1445494"/>
            <a:ext cx="3616856" cy="4376572"/>
          </a:xfrm>
        </p:spPr>
        <p:txBody>
          <a:bodyPr anchor="ctr">
            <a:normAutofit/>
          </a:bodyPr>
          <a:lstStyle/>
          <a:p>
            <a:r>
              <a:rPr lang="en-US" sz="4800" dirty="0"/>
              <a:t>Team Members</a:t>
            </a:r>
          </a:p>
        </p:txBody>
      </p:sp>
      <p:sp>
        <p:nvSpPr>
          <p:cNvPr id="8" name="Freeform: Shape 7">
            <a:extLst>
              <a:ext uri="{FF2B5EF4-FFF2-40B4-BE49-F238E27FC236}">
                <a16:creationId xmlns:a16="http://schemas.microsoft.com/office/drawing/2014/main" id="{DFF2AC85-FAA0-4844-813F-83C04D738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7636" y="0"/>
            <a:ext cx="7281316"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9CC0F1E-BAA2-47B1-8F83-7ECB9FD9E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89558" y="0"/>
            <a:ext cx="6999394"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62A1C3A-E2CF-B2C6-248D-D20185DDFCD0}"/>
              </a:ext>
            </a:extLst>
          </p:cNvPr>
          <p:cNvSpPr>
            <a:spLocks noGrp="1"/>
          </p:cNvSpPr>
          <p:nvPr>
            <p:ph idx="1"/>
          </p:nvPr>
        </p:nvSpPr>
        <p:spPr>
          <a:xfrm>
            <a:off x="6096000" y="1399032"/>
            <a:ext cx="5501834" cy="4471416"/>
          </a:xfrm>
        </p:spPr>
        <p:txBody>
          <a:bodyPr anchor="ctr">
            <a:normAutofit/>
          </a:bodyPr>
          <a:lstStyle/>
          <a:p>
            <a:r>
              <a:rPr lang="en-US" sz="2200" dirty="0">
                <a:solidFill>
                  <a:schemeClr val="bg1"/>
                </a:solidFill>
              </a:rPr>
              <a:t>Brandon Park-Yamaha, GRC Consultant II </a:t>
            </a:r>
          </a:p>
          <a:p>
            <a:r>
              <a:rPr lang="en-US" sz="2200" dirty="0">
                <a:solidFill>
                  <a:schemeClr val="bg1"/>
                </a:solidFill>
              </a:rPr>
              <a:t>Regina Shelton, Sr GRC Consultant I</a:t>
            </a:r>
          </a:p>
        </p:txBody>
      </p:sp>
      <p:pic>
        <p:nvPicPr>
          <p:cNvPr id="6" name="Picture 5" descr="A red and white logo&#10;&#10;Description automatically generated with low confidence">
            <a:extLst>
              <a:ext uri="{FF2B5EF4-FFF2-40B4-BE49-F238E27FC236}">
                <a16:creationId xmlns:a16="http://schemas.microsoft.com/office/drawing/2014/main" id="{A066D2BA-37A8-EB9B-C9F8-9A88B12B5961}"/>
              </a:ext>
            </a:extLst>
          </p:cNvPr>
          <p:cNvPicPr>
            <a:picLocks noChangeAspect="1"/>
          </p:cNvPicPr>
          <p:nvPr/>
        </p:nvPicPr>
        <p:blipFill rotWithShape="1">
          <a:blip r:embed="rId3">
            <a:extLst>
              <a:ext uri="{28A0092B-C50C-407E-A947-70E740481C1C}">
                <a14:useLocalDpi xmlns:a14="http://schemas.microsoft.com/office/drawing/2010/main" val="0"/>
              </a:ext>
            </a:extLst>
          </a:blip>
          <a:srcRect l="18941" r="23410"/>
          <a:stretch/>
        </p:blipFill>
        <p:spPr>
          <a:xfrm>
            <a:off x="0" y="0"/>
            <a:ext cx="2210539" cy="2156913"/>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p:spPr>
      </p:pic>
    </p:spTree>
    <p:extLst>
      <p:ext uri="{BB962C8B-B14F-4D97-AF65-F5344CB8AC3E}">
        <p14:creationId xmlns:p14="http://schemas.microsoft.com/office/powerpoint/2010/main" val="2438776546"/>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C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C6559C-9075-98AC-A197-48CE63565750}"/>
              </a:ext>
            </a:extLst>
          </p:cNvPr>
          <p:cNvSpPr>
            <a:spLocks noGrp="1"/>
          </p:cNvSpPr>
          <p:nvPr>
            <p:ph type="title"/>
          </p:nvPr>
        </p:nvSpPr>
        <p:spPr>
          <a:xfrm>
            <a:off x="804673" y="1445494"/>
            <a:ext cx="3616856" cy="4376572"/>
          </a:xfrm>
        </p:spPr>
        <p:txBody>
          <a:bodyPr anchor="ctr">
            <a:normAutofit/>
          </a:bodyPr>
          <a:lstStyle/>
          <a:p>
            <a:r>
              <a:rPr lang="en-US" sz="4800" dirty="0"/>
              <a:t>Background</a:t>
            </a:r>
          </a:p>
        </p:txBody>
      </p:sp>
      <p:sp>
        <p:nvSpPr>
          <p:cNvPr id="8" name="Freeform: Shape 7">
            <a:extLst>
              <a:ext uri="{FF2B5EF4-FFF2-40B4-BE49-F238E27FC236}">
                <a16:creationId xmlns:a16="http://schemas.microsoft.com/office/drawing/2014/main" id="{DFF2AC85-FAA0-4844-813F-83C04D738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7636" y="0"/>
            <a:ext cx="7281316"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Shape 9">
            <a:extLst>
              <a:ext uri="{FF2B5EF4-FFF2-40B4-BE49-F238E27FC236}">
                <a16:creationId xmlns:a16="http://schemas.microsoft.com/office/drawing/2014/main" id="{89CC0F1E-BAA2-47B1-8F83-7ECB9FD9E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89558" y="0"/>
            <a:ext cx="6999394"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162A1C3A-E2CF-B2C6-248D-D20185DDFCD0}"/>
              </a:ext>
            </a:extLst>
          </p:cNvPr>
          <p:cNvSpPr>
            <a:spLocks noGrp="1"/>
          </p:cNvSpPr>
          <p:nvPr>
            <p:ph idx="1"/>
          </p:nvPr>
        </p:nvSpPr>
        <p:spPr>
          <a:xfrm>
            <a:off x="6096000" y="285750"/>
            <a:ext cx="5501834" cy="6153150"/>
          </a:xfrm>
        </p:spPr>
        <p:txBody>
          <a:bodyPr anchor="ctr">
            <a:normAutofit/>
          </a:bodyPr>
          <a:lstStyle/>
          <a:p>
            <a:pPr marL="0" indent="0">
              <a:buNone/>
            </a:pPr>
            <a:r>
              <a:rPr lang="en-US" sz="2200" dirty="0">
                <a:solidFill>
                  <a:srgbClr val="000000"/>
                </a:solidFill>
              </a:rPr>
              <a:t>The Information Security Policy Exception Process is to manage exceptions to CDW’s Information Security (InfoSec) Policies and Standards due to operational constraints, technical limitations, legal requirements, or other issues. Key elements of the current process include the following:</a:t>
            </a:r>
          </a:p>
          <a:p>
            <a:pPr marL="342900" lvl="0" indent="-342900">
              <a:buFont typeface="+mj-lt"/>
              <a:buAutoNum type="arabicParenR"/>
            </a:pPr>
            <a:r>
              <a:rPr lang="en-US" sz="2200" dirty="0">
                <a:solidFill>
                  <a:srgbClr val="000000"/>
                </a:solidFill>
              </a:rPr>
              <a:t>Document CDW InfoSec Policy Exception Request</a:t>
            </a:r>
          </a:p>
          <a:p>
            <a:pPr marL="342900" lvl="0" indent="-342900">
              <a:buFont typeface="+mj-lt"/>
              <a:buAutoNum type="arabicParenR"/>
            </a:pPr>
            <a:r>
              <a:rPr lang="en-US" sz="2200" dirty="0">
                <a:solidFill>
                  <a:srgbClr val="000000"/>
                </a:solidFill>
              </a:rPr>
              <a:t>Analyze risk rating aka level of risk i.e., vulnerability, impact</a:t>
            </a:r>
          </a:p>
          <a:p>
            <a:pPr marL="342900" lvl="0" indent="-342900">
              <a:buFont typeface="+mj-lt"/>
              <a:buAutoNum type="arabicParenR"/>
            </a:pPr>
            <a:r>
              <a:rPr lang="en-US" sz="2200" dirty="0">
                <a:solidFill>
                  <a:srgbClr val="000000"/>
                </a:solidFill>
              </a:rPr>
              <a:t>Mitigate InfoSec risk to an acceptable level, and </a:t>
            </a:r>
          </a:p>
          <a:p>
            <a:pPr marL="342900" indent="-342900">
              <a:buFont typeface="+mj-lt"/>
              <a:buAutoNum type="arabicParenR"/>
            </a:pPr>
            <a:r>
              <a:rPr lang="en-US" sz="2200" dirty="0">
                <a:solidFill>
                  <a:srgbClr val="000000"/>
                </a:solidFill>
              </a:rPr>
              <a:t>Establish monitoring criteria </a:t>
            </a:r>
          </a:p>
          <a:p>
            <a:pPr marL="0" indent="0">
              <a:buNone/>
            </a:pPr>
            <a:endParaRPr lang="en-US" sz="2200" dirty="0">
              <a:solidFill>
                <a:schemeClr val="bg1"/>
              </a:solidFill>
            </a:endParaRPr>
          </a:p>
        </p:txBody>
      </p:sp>
      <p:pic>
        <p:nvPicPr>
          <p:cNvPr id="6" name="Picture 5" descr="A red and white logo&#10;&#10;Description automatically generated with low confidence">
            <a:extLst>
              <a:ext uri="{FF2B5EF4-FFF2-40B4-BE49-F238E27FC236}">
                <a16:creationId xmlns:a16="http://schemas.microsoft.com/office/drawing/2014/main" id="{919FB9FC-8072-8C0B-C037-0D2ECBE83B3F}"/>
              </a:ext>
            </a:extLst>
          </p:cNvPr>
          <p:cNvPicPr>
            <a:picLocks noChangeAspect="1"/>
          </p:cNvPicPr>
          <p:nvPr/>
        </p:nvPicPr>
        <p:blipFill rotWithShape="1">
          <a:blip r:embed="rId3">
            <a:extLst>
              <a:ext uri="{28A0092B-C50C-407E-A947-70E740481C1C}">
                <a14:useLocalDpi xmlns:a14="http://schemas.microsoft.com/office/drawing/2010/main" val="0"/>
              </a:ext>
            </a:extLst>
          </a:blip>
          <a:srcRect l="18941" r="23410"/>
          <a:stretch/>
        </p:blipFill>
        <p:spPr>
          <a:xfrm>
            <a:off x="0" y="0"/>
            <a:ext cx="2210539" cy="2156913"/>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p:spPr>
      </p:pic>
    </p:spTree>
    <p:extLst>
      <p:ext uri="{BB962C8B-B14F-4D97-AF65-F5344CB8AC3E}">
        <p14:creationId xmlns:p14="http://schemas.microsoft.com/office/powerpoint/2010/main" val="3710838031"/>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C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C6559C-9075-98AC-A197-48CE63565750}"/>
              </a:ext>
            </a:extLst>
          </p:cNvPr>
          <p:cNvSpPr>
            <a:spLocks noGrp="1"/>
          </p:cNvSpPr>
          <p:nvPr>
            <p:ph type="title"/>
          </p:nvPr>
        </p:nvSpPr>
        <p:spPr>
          <a:xfrm>
            <a:off x="251670" y="1445494"/>
            <a:ext cx="4169859" cy="4376572"/>
          </a:xfrm>
        </p:spPr>
        <p:txBody>
          <a:bodyPr anchor="ctr">
            <a:normAutofit/>
          </a:bodyPr>
          <a:lstStyle/>
          <a:p>
            <a:r>
              <a:rPr lang="en-US" sz="4800" dirty="0"/>
              <a:t>Current State </a:t>
            </a:r>
            <a:br>
              <a:rPr lang="en-US" sz="4800" dirty="0"/>
            </a:br>
            <a:r>
              <a:rPr lang="en-US" sz="4800" dirty="0"/>
              <a:t>Process Flow</a:t>
            </a:r>
          </a:p>
        </p:txBody>
      </p:sp>
      <p:sp>
        <p:nvSpPr>
          <p:cNvPr id="8" name="Freeform: Shape 7">
            <a:extLst>
              <a:ext uri="{FF2B5EF4-FFF2-40B4-BE49-F238E27FC236}">
                <a16:creationId xmlns:a16="http://schemas.microsoft.com/office/drawing/2014/main" id="{DFF2AC85-FAA0-4844-813F-83C04D738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7636" y="0"/>
            <a:ext cx="7281316"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Shape 9">
            <a:extLst>
              <a:ext uri="{FF2B5EF4-FFF2-40B4-BE49-F238E27FC236}">
                <a16:creationId xmlns:a16="http://schemas.microsoft.com/office/drawing/2014/main" id="{89CC0F1E-BAA2-47B1-8F83-7ECB9FD9E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89558" y="0"/>
            <a:ext cx="6999394"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7" name="Picture 16" descr="A red and white logo&#10;&#10;Description automatically generated with low confidence">
            <a:extLst>
              <a:ext uri="{FF2B5EF4-FFF2-40B4-BE49-F238E27FC236}">
                <a16:creationId xmlns:a16="http://schemas.microsoft.com/office/drawing/2014/main" id="{B99909D4-D11C-929A-1CEF-B15D2B866DB6}"/>
              </a:ext>
            </a:extLst>
          </p:cNvPr>
          <p:cNvPicPr>
            <a:picLocks noChangeAspect="1"/>
          </p:cNvPicPr>
          <p:nvPr/>
        </p:nvPicPr>
        <p:blipFill rotWithShape="1">
          <a:blip r:embed="rId3">
            <a:extLst>
              <a:ext uri="{28A0092B-C50C-407E-A947-70E740481C1C}">
                <a14:useLocalDpi xmlns:a14="http://schemas.microsoft.com/office/drawing/2010/main" val="0"/>
              </a:ext>
            </a:extLst>
          </a:blip>
          <a:srcRect l="18941" r="23410"/>
          <a:stretch/>
        </p:blipFill>
        <p:spPr>
          <a:xfrm>
            <a:off x="0" y="0"/>
            <a:ext cx="2210539" cy="2156913"/>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p:spPr>
      </p:pic>
      <p:graphicFrame>
        <p:nvGraphicFramePr>
          <p:cNvPr id="5" name="Diagram 4">
            <a:extLst>
              <a:ext uri="{FF2B5EF4-FFF2-40B4-BE49-F238E27FC236}">
                <a16:creationId xmlns:a16="http://schemas.microsoft.com/office/drawing/2014/main" id="{A807F2F3-B77F-4889-953D-8F02CD2CDF7C}"/>
              </a:ext>
            </a:extLst>
          </p:cNvPr>
          <p:cNvGraphicFramePr/>
          <p:nvPr>
            <p:extLst>
              <p:ext uri="{D42A27DB-BD31-4B8C-83A1-F6EECF244321}">
                <p14:modId xmlns:p14="http://schemas.microsoft.com/office/powerpoint/2010/main" val="2422476068"/>
              </p:ext>
            </p:extLst>
          </p:nvPr>
        </p:nvGraphicFramePr>
        <p:xfrm>
          <a:off x="7118626" y="157162"/>
          <a:ext cx="6667500" cy="654367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26" name="Rectangle: Rounded Corners 25">
            <a:extLst>
              <a:ext uri="{FF2B5EF4-FFF2-40B4-BE49-F238E27FC236}">
                <a16:creationId xmlns:a16="http://schemas.microsoft.com/office/drawing/2014/main" id="{9F0AFEAE-EC2B-490A-A234-59387708D50D}"/>
              </a:ext>
            </a:extLst>
          </p:cNvPr>
          <p:cNvSpPr/>
          <p:nvPr/>
        </p:nvSpPr>
        <p:spPr>
          <a:xfrm>
            <a:off x="9059511" y="850605"/>
            <a:ext cx="2785730" cy="2931686"/>
          </a:xfrm>
          <a:prstGeom prst="round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bg1"/>
                </a:solidFill>
              </a:ln>
              <a:solidFill>
                <a:schemeClr val="bg1"/>
              </a:solidFill>
            </a:endParaRPr>
          </a:p>
        </p:txBody>
      </p:sp>
      <p:graphicFrame>
        <p:nvGraphicFramePr>
          <p:cNvPr id="27" name="Diagram 26">
            <a:extLst>
              <a:ext uri="{FF2B5EF4-FFF2-40B4-BE49-F238E27FC236}">
                <a16:creationId xmlns:a16="http://schemas.microsoft.com/office/drawing/2014/main" id="{CD100232-E6A0-42F7-8592-D3BAC2489E6C}"/>
              </a:ext>
            </a:extLst>
          </p:cNvPr>
          <p:cNvGraphicFramePr/>
          <p:nvPr>
            <p:extLst>
              <p:ext uri="{D42A27DB-BD31-4B8C-83A1-F6EECF244321}">
                <p14:modId xmlns:p14="http://schemas.microsoft.com/office/powerpoint/2010/main" val="948515486"/>
              </p:ext>
            </p:extLst>
          </p:nvPr>
        </p:nvGraphicFramePr>
        <p:xfrm>
          <a:off x="13900194" y="758808"/>
          <a:ext cx="6507701" cy="5340381"/>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graphicFrame>
        <p:nvGraphicFramePr>
          <p:cNvPr id="28" name="Diagram 27">
            <a:extLst>
              <a:ext uri="{FF2B5EF4-FFF2-40B4-BE49-F238E27FC236}">
                <a16:creationId xmlns:a16="http://schemas.microsoft.com/office/drawing/2014/main" id="{93C0BBCE-11A5-4844-AFE1-557E8CBC965E}"/>
              </a:ext>
            </a:extLst>
          </p:cNvPr>
          <p:cNvGraphicFramePr/>
          <p:nvPr>
            <p:extLst>
              <p:ext uri="{D42A27DB-BD31-4B8C-83A1-F6EECF244321}">
                <p14:modId xmlns:p14="http://schemas.microsoft.com/office/powerpoint/2010/main" val="400801377"/>
              </p:ext>
            </p:extLst>
          </p:nvPr>
        </p:nvGraphicFramePr>
        <p:xfrm>
          <a:off x="5189558" y="157162"/>
          <a:ext cx="4064000" cy="6543675"/>
        </p:xfrm>
        <a:graphic>
          <a:graphicData uri="http://schemas.openxmlformats.org/drawingml/2006/diagram">
            <dgm:relIds xmlns:dgm="http://schemas.openxmlformats.org/drawingml/2006/diagram" xmlns:r="http://schemas.openxmlformats.org/officeDocument/2006/relationships" r:dm="rId14" r:lo="rId15" r:qs="rId16" r:cs="rId17"/>
          </a:graphicData>
        </a:graphic>
      </p:graphicFrame>
      <p:sp>
        <p:nvSpPr>
          <p:cNvPr id="3" name="TextBox 2">
            <a:extLst>
              <a:ext uri="{FF2B5EF4-FFF2-40B4-BE49-F238E27FC236}">
                <a16:creationId xmlns:a16="http://schemas.microsoft.com/office/drawing/2014/main" id="{3EAE6084-0DDB-4C26-B6FB-A5D7A2AB20C5}"/>
              </a:ext>
            </a:extLst>
          </p:cNvPr>
          <p:cNvSpPr txBox="1"/>
          <p:nvPr/>
        </p:nvSpPr>
        <p:spPr>
          <a:xfrm>
            <a:off x="2969702" y="5746730"/>
            <a:ext cx="1873994" cy="83099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200" b="1" u="sng" dirty="0">
                <a:solidFill>
                  <a:schemeClr val="bg1"/>
                </a:solidFill>
              </a:rPr>
              <a:t># Touches Legend:</a:t>
            </a:r>
          </a:p>
          <a:p>
            <a:r>
              <a:rPr lang="en-US" sz="1200" dirty="0">
                <a:solidFill>
                  <a:srgbClr val="FF0000"/>
                </a:solidFill>
                <a:cs typeface="Calibri" panose="020F0502020204030204" pitchFamily="34" charset="0"/>
              </a:rPr>
              <a:t>●</a:t>
            </a:r>
            <a:r>
              <a:rPr lang="en-US" sz="1200" dirty="0">
                <a:solidFill>
                  <a:schemeClr val="bg1"/>
                </a:solidFill>
                <a:cs typeface="Calibri" panose="020F0502020204030204" pitchFamily="34" charset="0"/>
              </a:rPr>
              <a:t> </a:t>
            </a:r>
            <a:r>
              <a:rPr lang="en-US" sz="1200" dirty="0">
                <a:solidFill>
                  <a:schemeClr val="bg1"/>
                </a:solidFill>
              </a:rPr>
              <a:t>Red: 4+</a:t>
            </a:r>
          </a:p>
          <a:p>
            <a:r>
              <a:rPr lang="en-US" sz="1200" dirty="0">
                <a:solidFill>
                  <a:schemeClr val="accent2"/>
                </a:solidFill>
                <a:cs typeface="Calibri" panose="020F0502020204030204" pitchFamily="34" charset="0"/>
              </a:rPr>
              <a:t>●</a:t>
            </a:r>
            <a:r>
              <a:rPr lang="en-US" sz="1200" dirty="0">
                <a:solidFill>
                  <a:schemeClr val="bg1"/>
                </a:solidFill>
                <a:cs typeface="Calibri" panose="020F0502020204030204" pitchFamily="34" charset="0"/>
              </a:rPr>
              <a:t> </a:t>
            </a:r>
            <a:r>
              <a:rPr lang="en-US" sz="1200" dirty="0">
                <a:solidFill>
                  <a:schemeClr val="bg1"/>
                </a:solidFill>
              </a:rPr>
              <a:t>Amber: 2-3</a:t>
            </a:r>
          </a:p>
          <a:p>
            <a:r>
              <a:rPr lang="en-US" sz="1200" dirty="0">
                <a:solidFill>
                  <a:srgbClr val="00B050"/>
                </a:solidFill>
                <a:cs typeface="Calibri" panose="020F0502020204030204" pitchFamily="34" charset="0"/>
              </a:rPr>
              <a:t>●</a:t>
            </a:r>
            <a:r>
              <a:rPr lang="en-US" sz="1200" dirty="0">
                <a:solidFill>
                  <a:schemeClr val="bg1"/>
                </a:solidFill>
                <a:cs typeface="Calibri" panose="020F0502020204030204" pitchFamily="34" charset="0"/>
              </a:rPr>
              <a:t> </a:t>
            </a:r>
            <a:r>
              <a:rPr lang="en-US" sz="1200" dirty="0">
                <a:solidFill>
                  <a:schemeClr val="bg1"/>
                </a:solidFill>
              </a:rPr>
              <a:t>Green: 1</a:t>
            </a:r>
          </a:p>
        </p:txBody>
      </p:sp>
    </p:spTree>
    <p:extLst>
      <p:ext uri="{BB962C8B-B14F-4D97-AF65-F5344CB8AC3E}">
        <p14:creationId xmlns:p14="http://schemas.microsoft.com/office/powerpoint/2010/main" val="294148587"/>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C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C6559C-9075-98AC-A197-48CE63565750}"/>
              </a:ext>
            </a:extLst>
          </p:cNvPr>
          <p:cNvSpPr>
            <a:spLocks noGrp="1"/>
          </p:cNvSpPr>
          <p:nvPr>
            <p:ph type="title"/>
          </p:nvPr>
        </p:nvSpPr>
        <p:spPr>
          <a:xfrm>
            <a:off x="251670" y="1445494"/>
            <a:ext cx="4169859" cy="4376572"/>
          </a:xfrm>
        </p:spPr>
        <p:txBody>
          <a:bodyPr anchor="ctr">
            <a:normAutofit/>
          </a:bodyPr>
          <a:lstStyle/>
          <a:p>
            <a:r>
              <a:rPr lang="en-US" sz="4800" dirty="0"/>
              <a:t>Current State </a:t>
            </a:r>
            <a:br>
              <a:rPr lang="en-US" sz="4800" dirty="0"/>
            </a:br>
            <a:r>
              <a:rPr lang="en-US" sz="4800" dirty="0"/>
              <a:t>Process Flow – Intake Overview</a:t>
            </a:r>
          </a:p>
        </p:txBody>
      </p:sp>
      <p:sp>
        <p:nvSpPr>
          <p:cNvPr id="8" name="Freeform: Shape 7">
            <a:extLst>
              <a:ext uri="{FF2B5EF4-FFF2-40B4-BE49-F238E27FC236}">
                <a16:creationId xmlns:a16="http://schemas.microsoft.com/office/drawing/2014/main" id="{DFF2AC85-FAA0-4844-813F-83C04D738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7636" y="0"/>
            <a:ext cx="7281316"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Shape 9">
            <a:extLst>
              <a:ext uri="{FF2B5EF4-FFF2-40B4-BE49-F238E27FC236}">
                <a16:creationId xmlns:a16="http://schemas.microsoft.com/office/drawing/2014/main" id="{89CC0F1E-BAA2-47B1-8F83-7ECB9FD9E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89558" y="0"/>
            <a:ext cx="6999394"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7" name="Picture 16" descr="A red and white logo&#10;&#10;Description automatically generated with low confidence">
            <a:extLst>
              <a:ext uri="{FF2B5EF4-FFF2-40B4-BE49-F238E27FC236}">
                <a16:creationId xmlns:a16="http://schemas.microsoft.com/office/drawing/2014/main" id="{B99909D4-D11C-929A-1CEF-B15D2B866DB6}"/>
              </a:ext>
            </a:extLst>
          </p:cNvPr>
          <p:cNvPicPr>
            <a:picLocks noChangeAspect="1"/>
          </p:cNvPicPr>
          <p:nvPr/>
        </p:nvPicPr>
        <p:blipFill rotWithShape="1">
          <a:blip r:embed="rId3">
            <a:extLst>
              <a:ext uri="{28A0092B-C50C-407E-A947-70E740481C1C}">
                <a14:useLocalDpi xmlns:a14="http://schemas.microsoft.com/office/drawing/2010/main" val="0"/>
              </a:ext>
            </a:extLst>
          </a:blip>
          <a:srcRect l="18941" r="23410"/>
          <a:stretch/>
        </p:blipFill>
        <p:spPr>
          <a:xfrm>
            <a:off x="0" y="0"/>
            <a:ext cx="2210539" cy="2156913"/>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p:spPr>
      </p:pic>
      <p:graphicFrame>
        <p:nvGraphicFramePr>
          <p:cNvPr id="3" name="Diagram 2">
            <a:extLst>
              <a:ext uri="{FF2B5EF4-FFF2-40B4-BE49-F238E27FC236}">
                <a16:creationId xmlns:a16="http://schemas.microsoft.com/office/drawing/2014/main" id="{3EE43088-83A3-4F8A-BB7E-AC522257BABF}"/>
              </a:ext>
            </a:extLst>
          </p:cNvPr>
          <p:cNvGraphicFramePr/>
          <p:nvPr>
            <p:extLst>
              <p:ext uri="{D42A27DB-BD31-4B8C-83A1-F6EECF244321}">
                <p14:modId xmlns:p14="http://schemas.microsoft.com/office/powerpoint/2010/main" val="1280715466"/>
              </p:ext>
            </p:extLst>
          </p:nvPr>
        </p:nvGraphicFramePr>
        <p:xfrm>
          <a:off x="5438775" y="176741"/>
          <a:ext cx="6501555" cy="550216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847478739"/>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C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C6559C-9075-98AC-A197-48CE63565750}"/>
              </a:ext>
            </a:extLst>
          </p:cNvPr>
          <p:cNvSpPr>
            <a:spLocks noGrp="1"/>
          </p:cNvSpPr>
          <p:nvPr>
            <p:ph type="title"/>
          </p:nvPr>
        </p:nvSpPr>
        <p:spPr>
          <a:xfrm>
            <a:off x="804673" y="1445494"/>
            <a:ext cx="3616856" cy="4376572"/>
          </a:xfrm>
        </p:spPr>
        <p:txBody>
          <a:bodyPr anchor="ctr">
            <a:normAutofit/>
          </a:bodyPr>
          <a:lstStyle/>
          <a:p>
            <a:r>
              <a:rPr lang="en-US" sz="4800" dirty="0"/>
              <a:t>Problem</a:t>
            </a:r>
          </a:p>
        </p:txBody>
      </p:sp>
      <p:sp>
        <p:nvSpPr>
          <p:cNvPr id="8" name="Freeform: Shape 7">
            <a:extLst>
              <a:ext uri="{FF2B5EF4-FFF2-40B4-BE49-F238E27FC236}">
                <a16:creationId xmlns:a16="http://schemas.microsoft.com/office/drawing/2014/main" id="{DFF2AC85-FAA0-4844-813F-83C04D738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7636" y="0"/>
            <a:ext cx="7281316"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Shape 9">
            <a:extLst>
              <a:ext uri="{FF2B5EF4-FFF2-40B4-BE49-F238E27FC236}">
                <a16:creationId xmlns:a16="http://schemas.microsoft.com/office/drawing/2014/main" id="{89CC0F1E-BAA2-47B1-8F83-7ECB9FD9E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89558" y="0"/>
            <a:ext cx="6999394"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162A1C3A-E2CF-B2C6-248D-D20185DDFCD0}"/>
              </a:ext>
            </a:extLst>
          </p:cNvPr>
          <p:cNvSpPr>
            <a:spLocks noGrp="1"/>
          </p:cNvSpPr>
          <p:nvPr>
            <p:ph idx="1"/>
          </p:nvPr>
        </p:nvSpPr>
        <p:spPr>
          <a:xfrm>
            <a:off x="6096000" y="285750"/>
            <a:ext cx="5501834" cy="6153150"/>
          </a:xfrm>
        </p:spPr>
        <p:txBody>
          <a:bodyPr anchor="ctr">
            <a:noAutofit/>
          </a:bodyPr>
          <a:lstStyle/>
          <a:p>
            <a:pPr marL="0" indent="0" algn="l" rtl="0" fontAlgn="base">
              <a:buNone/>
            </a:pPr>
            <a:r>
              <a:rPr lang="en-US" sz="2400" dirty="0">
                <a:solidFill>
                  <a:schemeClr val="bg1"/>
                </a:solidFill>
                <a:effectLst/>
              </a:rPr>
              <a:t>InfoSec Policy Exception Process flow:</a:t>
            </a:r>
          </a:p>
          <a:p>
            <a:pPr fontAlgn="base"/>
            <a:r>
              <a:rPr lang="en-US" sz="2400" dirty="0">
                <a:solidFill>
                  <a:schemeClr val="bg1"/>
                </a:solidFill>
                <a:effectLst/>
              </a:rPr>
              <a:t>extremely manual due to lack of integration across related processes’ information in-take</a:t>
            </a:r>
          </a:p>
          <a:p>
            <a:pPr fontAlgn="base"/>
            <a:r>
              <a:rPr lang="en-US" sz="2400" dirty="0">
                <a:solidFill>
                  <a:schemeClr val="bg1"/>
                </a:solidFill>
                <a:effectLst/>
              </a:rPr>
              <a:t>hence requiring multiple touches to both obtain required information and decision requests </a:t>
            </a:r>
          </a:p>
          <a:p>
            <a:pPr marL="0" indent="0" algn="l" rtl="0" fontAlgn="base">
              <a:buNone/>
            </a:pPr>
            <a:r>
              <a:rPr lang="en-US" sz="2400" dirty="0">
                <a:solidFill>
                  <a:schemeClr val="bg1"/>
                </a:solidFill>
                <a:effectLst/>
              </a:rPr>
              <a:t>Current in-take:</a:t>
            </a:r>
          </a:p>
          <a:p>
            <a:pPr fontAlgn="base"/>
            <a:r>
              <a:rPr lang="en-US" sz="2400" dirty="0">
                <a:solidFill>
                  <a:schemeClr val="bg1"/>
                </a:solidFill>
                <a:effectLst/>
              </a:rPr>
              <a:t>challenging for business owners to understand, i.e., lacks clarity and requires duplicate information input effort from business when carrying over from TPRA process</a:t>
            </a:r>
          </a:p>
          <a:p>
            <a:pPr fontAlgn="base"/>
            <a:r>
              <a:rPr lang="en-US" sz="2400" dirty="0">
                <a:solidFill>
                  <a:schemeClr val="bg1"/>
                </a:solidFill>
              </a:rPr>
              <a:t>m</a:t>
            </a:r>
            <a:r>
              <a:rPr lang="en-US" sz="2400" dirty="0">
                <a:solidFill>
                  <a:schemeClr val="bg1"/>
                </a:solidFill>
                <a:effectLst/>
              </a:rPr>
              <a:t>ultiple information repositories allows for inconsistencies across documentation due to absence of single-source of truth</a:t>
            </a:r>
            <a:endParaRPr lang="en-US" sz="2400" dirty="0">
              <a:solidFill>
                <a:schemeClr val="bg1"/>
              </a:solidFill>
            </a:endParaRPr>
          </a:p>
        </p:txBody>
      </p:sp>
      <p:pic>
        <p:nvPicPr>
          <p:cNvPr id="6" name="Picture 5" descr="A red and white logo&#10;&#10;Description automatically generated with low confidence">
            <a:extLst>
              <a:ext uri="{FF2B5EF4-FFF2-40B4-BE49-F238E27FC236}">
                <a16:creationId xmlns:a16="http://schemas.microsoft.com/office/drawing/2014/main" id="{919FB9FC-8072-8C0B-C037-0D2ECBE83B3F}"/>
              </a:ext>
            </a:extLst>
          </p:cNvPr>
          <p:cNvPicPr>
            <a:picLocks noChangeAspect="1"/>
          </p:cNvPicPr>
          <p:nvPr/>
        </p:nvPicPr>
        <p:blipFill rotWithShape="1">
          <a:blip r:embed="rId3">
            <a:extLst>
              <a:ext uri="{28A0092B-C50C-407E-A947-70E740481C1C}">
                <a14:useLocalDpi xmlns:a14="http://schemas.microsoft.com/office/drawing/2010/main" val="0"/>
              </a:ext>
            </a:extLst>
          </a:blip>
          <a:srcRect l="18941" r="23410"/>
          <a:stretch/>
        </p:blipFill>
        <p:spPr>
          <a:xfrm>
            <a:off x="0" y="0"/>
            <a:ext cx="2210539" cy="2156913"/>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p:spPr>
      </p:pic>
    </p:spTree>
    <p:extLst>
      <p:ext uri="{BB962C8B-B14F-4D97-AF65-F5344CB8AC3E}">
        <p14:creationId xmlns:p14="http://schemas.microsoft.com/office/powerpoint/2010/main" val="3348037295"/>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C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C6559C-9075-98AC-A197-48CE63565750}"/>
              </a:ext>
            </a:extLst>
          </p:cNvPr>
          <p:cNvSpPr>
            <a:spLocks noGrp="1"/>
          </p:cNvSpPr>
          <p:nvPr>
            <p:ph type="title"/>
          </p:nvPr>
        </p:nvSpPr>
        <p:spPr>
          <a:xfrm>
            <a:off x="804673" y="1445494"/>
            <a:ext cx="3616856" cy="4376572"/>
          </a:xfrm>
        </p:spPr>
        <p:txBody>
          <a:bodyPr anchor="ctr">
            <a:normAutofit/>
          </a:bodyPr>
          <a:lstStyle/>
          <a:p>
            <a:r>
              <a:rPr lang="en-US" sz="4800" dirty="0"/>
              <a:t>Proposed</a:t>
            </a:r>
            <a:br>
              <a:rPr lang="en-US" sz="4800" dirty="0"/>
            </a:br>
            <a:r>
              <a:rPr lang="en-US" sz="4800" dirty="0"/>
              <a:t>Solution</a:t>
            </a:r>
          </a:p>
        </p:txBody>
      </p:sp>
      <p:sp>
        <p:nvSpPr>
          <p:cNvPr id="8" name="Freeform: Shape 7">
            <a:extLst>
              <a:ext uri="{FF2B5EF4-FFF2-40B4-BE49-F238E27FC236}">
                <a16:creationId xmlns:a16="http://schemas.microsoft.com/office/drawing/2014/main" id="{DFF2AC85-FAA0-4844-813F-83C04D738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7636" y="0"/>
            <a:ext cx="7281316"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9CC0F1E-BAA2-47B1-8F83-7ECB9FD9E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89558" y="0"/>
            <a:ext cx="6999394"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62A1C3A-E2CF-B2C6-248D-D20185DDFCD0}"/>
              </a:ext>
            </a:extLst>
          </p:cNvPr>
          <p:cNvSpPr>
            <a:spLocks noGrp="1"/>
          </p:cNvSpPr>
          <p:nvPr>
            <p:ph idx="1"/>
          </p:nvPr>
        </p:nvSpPr>
        <p:spPr>
          <a:xfrm>
            <a:off x="6096000" y="1399032"/>
            <a:ext cx="5501834" cy="4471416"/>
          </a:xfrm>
        </p:spPr>
        <p:txBody>
          <a:bodyPr anchor="ctr">
            <a:normAutofit/>
          </a:bodyPr>
          <a:lstStyle/>
          <a:p>
            <a:pPr marL="0" indent="0" algn="l" rtl="0" fontAlgn="base">
              <a:buNone/>
            </a:pPr>
            <a:r>
              <a:rPr lang="en-US" sz="2200" b="0" i="0" dirty="0">
                <a:solidFill>
                  <a:srgbClr val="000000"/>
                </a:solidFill>
                <a:effectLst/>
              </a:rPr>
              <a:t>Enhance InfoSec Policy Exception Process by streamlining process and optimization of data collection and connection (one source of truth) via process automation.  </a:t>
            </a:r>
          </a:p>
          <a:p>
            <a:pPr marL="342900" indent="-342900" algn="l" rtl="0" fontAlgn="base">
              <a:buFont typeface="+mj-lt"/>
              <a:buAutoNum type="arabicParenR"/>
            </a:pPr>
            <a:r>
              <a:rPr lang="en-US" sz="2200" b="0" i="0" dirty="0">
                <a:solidFill>
                  <a:srgbClr val="000000"/>
                </a:solidFill>
                <a:effectLst/>
              </a:rPr>
              <a:t>Reduce touches by stakeholders by 50%+ </a:t>
            </a:r>
          </a:p>
          <a:p>
            <a:pPr marL="342900" indent="-342900" algn="l" rtl="0" fontAlgn="base">
              <a:buFont typeface="+mj-lt"/>
              <a:buAutoNum type="arabicParenR"/>
            </a:pPr>
            <a:r>
              <a:rPr lang="en-US" sz="2200" b="0" i="0" dirty="0">
                <a:solidFill>
                  <a:srgbClr val="000000"/>
                </a:solidFill>
                <a:effectLst/>
              </a:rPr>
              <a:t>Decrease (speed up) turnaround time to closer to real-time via risk-based playbook with escalations as needed </a:t>
            </a:r>
          </a:p>
          <a:p>
            <a:pPr marL="342900" indent="-342900" algn="l" rtl="0" fontAlgn="base">
              <a:buFont typeface="+mj-lt"/>
              <a:buAutoNum type="arabicParenR"/>
            </a:pPr>
            <a:r>
              <a:rPr lang="en-US" sz="2200" b="0" i="0" dirty="0">
                <a:solidFill>
                  <a:srgbClr val="000000"/>
                </a:solidFill>
                <a:effectLst/>
              </a:rPr>
              <a:t>Enhance reporting capabilities for InfoSec Policy Exception reporting to SRM, CISO, LT, EC, Board</a:t>
            </a:r>
          </a:p>
        </p:txBody>
      </p:sp>
      <p:pic>
        <p:nvPicPr>
          <p:cNvPr id="6" name="Picture 5" descr="A red and white logo&#10;&#10;Description automatically generated with low confidence">
            <a:extLst>
              <a:ext uri="{FF2B5EF4-FFF2-40B4-BE49-F238E27FC236}">
                <a16:creationId xmlns:a16="http://schemas.microsoft.com/office/drawing/2014/main" id="{22CB62BA-688C-8301-5129-4EA7217E9EE8}"/>
              </a:ext>
            </a:extLst>
          </p:cNvPr>
          <p:cNvPicPr>
            <a:picLocks noChangeAspect="1"/>
          </p:cNvPicPr>
          <p:nvPr/>
        </p:nvPicPr>
        <p:blipFill rotWithShape="1">
          <a:blip r:embed="rId3">
            <a:extLst>
              <a:ext uri="{28A0092B-C50C-407E-A947-70E740481C1C}">
                <a14:useLocalDpi xmlns:a14="http://schemas.microsoft.com/office/drawing/2010/main" val="0"/>
              </a:ext>
            </a:extLst>
          </a:blip>
          <a:srcRect l="18941" r="23410"/>
          <a:stretch/>
        </p:blipFill>
        <p:spPr>
          <a:xfrm>
            <a:off x="0" y="0"/>
            <a:ext cx="2210539" cy="2156913"/>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p:spPr>
      </p:pic>
    </p:spTree>
    <p:extLst>
      <p:ext uri="{BB962C8B-B14F-4D97-AF65-F5344CB8AC3E}">
        <p14:creationId xmlns:p14="http://schemas.microsoft.com/office/powerpoint/2010/main" val="2590850339"/>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C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C6559C-9075-98AC-A197-48CE63565750}"/>
              </a:ext>
            </a:extLst>
          </p:cNvPr>
          <p:cNvSpPr>
            <a:spLocks noGrp="1"/>
          </p:cNvSpPr>
          <p:nvPr>
            <p:ph type="title"/>
          </p:nvPr>
        </p:nvSpPr>
        <p:spPr>
          <a:xfrm>
            <a:off x="251670" y="1445494"/>
            <a:ext cx="4169859" cy="4376572"/>
          </a:xfrm>
        </p:spPr>
        <p:txBody>
          <a:bodyPr anchor="ctr">
            <a:normAutofit/>
          </a:bodyPr>
          <a:lstStyle/>
          <a:p>
            <a:r>
              <a:rPr lang="en-US" sz="4800" dirty="0"/>
              <a:t>Architecture  / Sequence Diagram</a:t>
            </a:r>
          </a:p>
        </p:txBody>
      </p:sp>
      <p:sp>
        <p:nvSpPr>
          <p:cNvPr id="8" name="Freeform: Shape 7">
            <a:extLst>
              <a:ext uri="{FF2B5EF4-FFF2-40B4-BE49-F238E27FC236}">
                <a16:creationId xmlns:a16="http://schemas.microsoft.com/office/drawing/2014/main" id="{DFF2AC85-FAA0-4844-813F-83C04D738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7636" y="0"/>
            <a:ext cx="7281316"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9CC0F1E-BAA2-47B1-8F83-7ECB9FD9E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89558" y="0"/>
            <a:ext cx="6999394"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descr="A red and white logo&#10;&#10;Description automatically generated with low confidence">
            <a:extLst>
              <a:ext uri="{FF2B5EF4-FFF2-40B4-BE49-F238E27FC236}">
                <a16:creationId xmlns:a16="http://schemas.microsoft.com/office/drawing/2014/main" id="{B99909D4-D11C-929A-1CEF-B15D2B866DB6}"/>
              </a:ext>
            </a:extLst>
          </p:cNvPr>
          <p:cNvPicPr>
            <a:picLocks noChangeAspect="1"/>
          </p:cNvPicPr>
          <p:nvPr/>
        </p:nvPicPr>
        <p:blipFill rotWithShape="1">
          <a:blip r:embed="rId3">
            <a:extLst>
              <a:ext uri="{28A0092B-C50C-407E-A947-70E740481C1C}">
                <a14:useLocalDpi xmlns:a14="http://schemas.microsoft.com/office/drawing/2010/main" val="0"/>
              </a:ext>
            </a:extLst>
          </a:blip>
          <a:srcRect l="18941" r="23410"/>
          <a:stretch/>
        </p:blipFill>
        <p:spPr>
          <a:xfrm>
            <a:off x="0" y="0"/>
            <a:ext cx="2210539" cy="2156913"/>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p:spPr>
      </p:pic>
      <p:pic>
        <p:nvPicPr>
          <p:cNvPr id="3" name="Picture 2">
            <a:extLst>
              <a:ext uri="{FF2B5EF4-FFF2-40B4-BE49-F238E27FC236}">
                <a16:creationId xmlns:a16="http://schemas.microsoft.com/office/drawing/2014/main" id="{B90BBF31-DB10-4585-A081-AE479D17A3DD}"/>
              </a:ext>
            </a:extLst>
          </p:cNvPr>
          <p:cNvPicPr>
            <a:picLocks noChangeAspect="1"/>
          </p:cNvPicPr>
          <p:nvPr/>
        </p:nvPicPr>
        <p:blipFill>
          <a:blip r:embed="rId4"/>
          <a:stretch>
            <a:fillRect/>
          </a:stretch>
        </p:blipFill>
        <p:spPr>
          <a:xfrm>
            <a:off x="6103319" y="297859"/>
            <a:ext cx="1384952" cy="1461468"/>
          </a:xfrm>
          <a:prstGeom prst="rect">
            <a:avLst/>
          </a:prstGeom>
        </p:spPr>
      </p:pic>
      <p:pic>
        <p:nvPicPr>
          <p:cNvPr id="1028" name="Picture 4" descr="Microsoft Outlook - Wikidata">
            <a:extLst>
              <a:ext uri="{FF2B5EF4-FFF2-40B4-BE49-F238E27FC236}">
                <a16:creationId xmlns:a16="http://schemas.microsoft.com/office/drawing/2014/main" id="{A1B99CDE-AE0A-47FD-9128-2A7A01AEE47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29983" y="1759327"/>
            <a:ext cx="931463" cy="866291"/>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Microsoft Forms cheat sheet: How to get started | Computerworld">
            <a:extLst>
              <a:ext uri="{FF2B5EF4-FFF2-40B4-BE49-F238E27FC236}">
                <a16:creationId xmlns:a16="http://schemas.microsoft.com/office/drawing/2014/main" id="{BF84F205-246B-40DE-859E-5003B5DC369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38832" y="2919065"/>
            <a:ext cx="1486250" cy="990833"/>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Microsoft Lists Software Reviews, Demo &amp; Pricing - 2023">
            <a:extLst>
              <a:ext uri="{FF2B5EF4-FFF2-40B4-BE49-F238E27FC236}">
                <a16:creationId xmlns:a16="http://schemas.microsoft.com/office/drawing/2014/main" id="{6002A6E6-1D73-46BC-8343-F9EEB5CA0D9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56091" y="4089661"/>
            <a:ext cx="1120829" cy="1120829"/>
          </a:xfrm>
          <a:prstGeom prst="rect">
            <a:avLst/>
          </a:prstGeom>
          <a:noFill/>
          <a:extLst>
            <a:ext uri="{909E8E84-426E-40DD-AFC4-6F175D3DCCD1}">
              <a14:hiddenFill xmlns:a14="http://schemas.microsoft.com/office/drawing/2010/main">
                <a:solidFill>
                  <a:srgbClr val="FFFFFF"/>
                </a:solidFill>
              </a14:hiddenFill>
            </a:ext>
          </a:extLst>
        </p:spPr>
      </p:pic>
      <p:sp>
        <p:nvSpPr>
          <p:cNvPr id="21" name="Rectangle 20">
            <a:extLst>
              <a:ext uri="{FF2B5EF4-FFF2-40B4-BE49-F238E27FC236}">
                <a16:creationId xmlns:a16="http://schemas.microsoft.com/office/drawing/2014/main" id="{5D41D673-697F-49B1-82C3-33B5C5328779}"/>
              </a:ext>
            </a:extLst>
          </p:cNvPr>
          <p:cNvSpPr/>
          <p:nvPr/>
        </p:nvSpPr>
        <p:spPr>
          <a:xfrm>
            <a:off x="8246047" y="1794299"/>
            <a:ext cx="1819174" cy="67376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Outlook Mailbox</a:t>
            </a:r>
          </a:p>
        </p:txBody>
      </p:sp>
      <p:sp>
        <p:nvSpPr>
          <p:cNvPr id="22" name="Rectangle 21">
            <a:extLst>
              <a:ext uri="{FF2B5EF4-FFF2-40B4-BE49-F238E27FC236}">
                <a16:creationId xmlns:a16="http://schemas.microsoft.com/office/drawing/2014/main" id="{34766F62-007A-4A5E-8E81-C19CB6071A35}"/>
              </a:ext>
            </a:extLst>
          </p:cNvPr>
          <p:cNvSpPr/>
          <p:nvPr/>
        </p:nvSpPr>
        <p:spPr>
          <a:xfrm>
            <a:off x="7995790" y="598370"/>
            <a:ext cx="2319688" cy="76039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MS Power Platform Solution</a:t>
            </a:r>
          </a:p>
        </p:txBody>
      </p:sp>
      <p:sp>
        <p:nvSpPr>
          <p:cNvPr id="23" name="Rectangle 22">
            <a:extLst>
              <a:ext uri="{FF2B5EF4-FFF2-40B4-BE49-F238E27FC236}">
                <a16:creationId xmlns:a16="http://schemas.microsoft.com/office/drawing/2014/main" id="{20F81C2C-6F93-4112-A9D9-3E8D7EC0226A}"/>
              </a:ext>
            </a:extLst>
          </p:cNvPr>
          <p:cNvSpPr/>
          <p:nvPr/>
        </p:nvSpPr>
        <p:spPr>
          <a:xfrm>
            <a:off x="8067979" y="3011888"/>
            <a:ext cx="2156059" cy="73152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MS Form</a:t>
            </a:r>
          </a:p>
        </p:txBody>
      </p:sp>
      <p:sp>
        <p:nvSpPr>
          <p:cNvPr id="24" name="Rectangle 23">
            <a:extLst>
              <a:ext uri="{FF2B5EF4-FFF2-40B4-BE49-F238E27FC236}">
                <a16:creationId xmlns:a16="http://schemas.microsoft.com/office/drawing/2014/main" id="{DF664530-627C-49BC-B4E3-62B09DEF5E1C}"/>
              </a:ext>
            </a:extLst>
          </p:cNvPr>
          <p:cNvSpPr/>
          <p:nvPr/>
        </p:nvSpPr>
        <p:spPr>
          <a:xfrm>
            <a:off x="8019853" y="4272806"/>
            <a:ext cx="2252312" cy="69301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MS List</a:t>
            </a:r>
          </a:p>
        </p:txBody>
      </p:sp>
      <p:sp>
        <p:nvSpPr>
          <p:cNvPr id="25" name="Right Arrow 17">
            <a:extLst>
              <a:ext uri="{FF2B5EF4-FFF2-40B4-BE49-F238E27FC236}">
                <a16:creationId xmlns:a16="http://schemas.microsoft.com/office/drawing/2014/main" id="{6F24203F-6016-4EA6-A95B-3F9814D0BC4C}"/>
              </a:ext>
            </a:extLst>
          </p:cNvPr>
          <p:cNvSpPr/>
          <p:nvPr/>
        </p:nvSpPr>
        <p:spPr>
          <a:xfrm rot="5400000">
            <a:off x="8925834" y="1482688"/>
            <a:ext cx="435535" cy="18769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ight Arrow 18">
            <a:extLst>
              <a:ext uri="{FF2B5EF4-FFF2-40B4-BE49-F238E27FC236}">
                <a16:creationId xmlns:a16="http://schemas.microsoft.com/office/drawing/2014/main" id="{F761BC3D-5A94-48A6-BA6F-9A315110982A}"/>
              </a:ext>
            </a:extLst>
          </p:cNvPr>
          <p:cNvSpPr/>
          <p:nvPr/>
        </p:nvSpPr>
        <p:spPr>
          <a:xfrm rot="5400000">
            <a:off x="8873480" y="2647922"/>
            <a:ext cx="552276" cy="1756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ight Arrow 19">
            <a:extLst>
              <a:ext uri="{FF2B5EF4-FFF2-40B4-BE49-F238E27FC236}">
                <a16:creationId xmlns:a16="http://schemas.microsoft.com/office/drawing/2014/main" id="{ADCB53B6-38AF-47C5-BDF9-8F55AA036EE0}"/>
              </a:ext>
            </a:extLst>
          </p:cNvPr>
          <p:cNvSpPr/>
          <p:nvPr/>
        </p:nvSpPr>
        <p:spPr>
          <a:xfrm rot="5400000">
            <a:off x="8884919" y="3920277"/>
            <a:ext cx="529398" cy="1756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1C681FF4-6CB3-4E01-8C9E-3371DE6F5F2C}"/>
              </a:ext>
            </a:extLst>
          </p:cNvPr>
          <p:cNvSpPr/>
          <p:nvPr/>
        </p:nvSpPr>
        <p:spPr>
          <a:xfrm>
            <a:off x="8204129" y="5396531"/>
            <a:ext cx="1819174" cy="67376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Outlook Mailbox</a:t>
            </a:r>
          </a:p>
        </p:txBody>
      </p:sp>
      <p:sp>
        <p:nvSpPr>
          <p:cNvPr id="29" name="Right Arrow 17">
            <a:extLst>
              <a:ext uri="{FF2B5EF4-FFF2-40B4-BE49-F238E27FC236}">
                <a16:creationId xmlns:a16="http://schemas.microsoft.com/office/drawing/2014/main" id="{546CCDFB-DA0B-48B2-A179-AA943839B100}"/>
              </a:ext>
            </a:extLst>
          </p:cNvPr>
          <p:cNvSpPr/>
          <p:nvPr/>
        </p:nvSpPr>
        <p:spPr>
          <a:xfrm rot="5400000">
            <a:off x="8883916" y="5084920"/>
            <a:ext cx="435535" cy="18769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4" descr="Microsoft Outlook - Wikidata">
            <a:extLst>
              <a:ext uri="{FF2B5EF4-FFF2-40B4-BE49-F238E27FC236}">
                <a16:creationId xmlns:a16="http://schemas.microsoft.com/office/drawing/2014/main" id="{BB610A23-9534-4453-9292-53E3DA5834C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50906" y="5503937"/>
            <a:ext cx="931463" cy="8662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373172"/>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C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C6559C-9075-98AC-A197-48CE63565750}"/>
              </a:ext>
            </a:extLst>
          </p:cNvPr>
          <p:cNvSpPr>
            <a:spLocks noGrp="1"/>
          </p:cNvSpPr>
          <p:nvPr>
            <p:ph type="title"/>
          </p:nvPr>
        </p:nvSpPr>
        <p:spPr>
          <a:xfrm>
            <a:off x="804673" y="1445494"/>
            <a:ext cx="3616856" cy="4376572"/>
          </a:xfrm>
        </p:spPr>
        <p:txBody>
          <a:bodyPr anchor="ctr">
            <a:normAutofit/>
          </a:bodyPr>
          <a:lstStyle/>
          <a:p>
            <a:r>
              <a:rPr lang="en-US" sz="4800" dirty="0"/>
              <a:t>Technical</a:t>
            </a:r>
            <a:br>
              <a:rPr lang="en-US" sz="4800" dirty="0"/>
            </a:br>
            <a:r>
              <a:rPr lang="en-US" sz="4800" dirty="0"/>
              <a:t>Stack</a:t>
            </a:r>
          </a:p>
        </p:txBody>
      </p:sp>
      <p:sp>
        <p:nvSpPr>
          <p:cNvPr id="8" name="Freeform: Shape 7">
            <a:extLst>
              <a:ext uri="{FF2B5EF4-FFF2-40B4-BE49-F238E27FC236}">
                <a16:creationId xmlns:a16="http://schemas.microsoft.com/office/drawing/2014/main" id="{DFF2AC85-FAA0-4844-813F-83C04D738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7636" y="0"/>
            <a:ext cx="7281316"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9CC0F1E-BAA2-47B1-8F83-7ECB9FD9E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89558" y="0"/>
            <a:ext cx="6999394"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descr="A red and white logo&#10;&#10;Description automatically generated with low confidence">
            <a:extLst>
              <a:ext uri="{FF2B5EF4-FFF2-40B4-BE49-F238E27FC236}">
                <a16:creationId xmlns:a16="http://schemas.microsoft.com/office/drawing/2014/main" id="{7EA56B22-EAF4-7AF6-C8D3-8B3378E15AD5}"/>
              </a:ext>
            </a:extLst>
          </p:cNvPr>
          <p:cNvPicPr>
            <a:picLocks noChangeAspect="1"/>
          </p:cNvPicPr>
          <p:nvPr/>
        </p:nvPicPr>
        <p:blipFill rotWithShape="1">
          <a:blip r:embed="rId3">
            <a:extLst>
              <a:ext uri="{28A0092B-C50C-407E-A947-70E740481C1C}">
                <a14:useLocalDpi xmlns:a14="http://schemas.microsoft.com/office/drawing/2010/main" val="0"/>
              </a:ext>
            </a:extLst>
          </a:blip>
          <a:srcRect l="18941" r="23410"/>
          <a:stretch/>
        </p:blipFill>
        <p:spPr>
          <a:xfrm>
            <a:off x="0" y="0"/>
            <a:ext cx="2210539" cy="2156913"/>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p:spPr>
      </p:pic>
      <p:pic>
        <p:nvPicPr>
          <p:cNvPr id="11" name="Picture 10">
            <a:extLst>
              <a:ext uri="{FF2B5EF4-FFF2-40B4-BE49-F238E27FC236}">
                <a16:creationId xmlns:a16="http://schemas.microsoft.com/office/drawing/2014/main" id="{03A9A5A3-F60B-4187-B4C9-4BE21C2EE1FC}"/>
              </a:ext>
            </a:extLst>
          </p:cNvPr>
          <p:cNvPicPr>
            <a:picLocks noChangeAspect="1"/>
          </p:cNvPicPr>
          <p:nvPr/>
        </p:nvPicPr>
        <p:blipFill>
          <a:blip r:embed="rId4"/>
          <a:stretch>
            <a:fillRect/>
          </a:stretch>
        </p:blipFill>
        <p:spPr>
          <a:xfrm>
            <a:off x="5803315" y="1973750"/>
            <a:ext cx="2630621" cy="2775958"/>
          </a:xfrm>
          <a:prstGeom prst="rect">
            <a:avLst/>
          </a:prstGeom>
        </p:spPr>
      </p:pic>
      <p:pic>
        <p:nvPicPr>
          <p:cNvPr id="12" name="Picture 4" descr="Microsoft Outlook - Wikidata">
            <a:extLst>
              <a:ext uri="{FF2B5EF4-FFF2-40B4-BE49-F238E27FC236}">
                <a16:creationId xmlns:a16="http://schemas.microsoft.com/office/drawing/2014/main" id="{02078DB6-BF2E-47FF-A6F9-E8B9169B4EE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89255" y="571817"/>
            <a:ext cx="931463" cy="866291"/>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8" descr="Microsoft Forms cheat sheet: How to get started | Computerworld">
            <a:extLst>
              <a:ext uri="{FF2B5EF4-FFF2-40B4-BE49-F238E27FC236}">
                <a16:creationId xmlns:a16="http://schemas.microsoft.com/office/drawing/2014/main" id="{D849E62F-FB0B-4D42-BEA1-88AA2F4AF8A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568319" y="2370896"/>
            <a:ext cx="1486250" cy="990833"/>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0" descr="Microsoft Lists Software Reviews, Demo &amp; Pricing - 2023">
            <a:extLst>
              <a:ext uri="{FF2B5EF4-FFF2-40B4-BE49-F238E27FC236}">
                <a16:creationId xmlns:a16="http://schemas.microsoft.com/office/drawing/2014/main" id="{87FDC124-3407-4280-800B-C0F74718102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154986" y="4768952"/>
            <a:ext cx="1264920" cy="12649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777091"/>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DA691A5EB54C4A4ABE40B391641AFC30" ma:contentTypeVersion="12" ma:contentTypeDescription="Create a new document." ma:contentTypeScope="" ma:versionID="5714da73bbf4101d15a26df34ae06b6e">
  <xsd:schema xmlns:xsd="http://www.w3.org/2001/XMLSchema" xmlns:xs="http://www.w3.org/2001/XMLSchema" xmlns:p="http://schemas.microsoft.com/office/2006/metadata/properties" xmlns:ns2="3ee5b75a-575b-4cfb-9a61-5f5008865c78" xmlns:ns3="4c587431-77e6-4411-873f-aeba404dc407" targetNamespace="http://schemas.microsoft.com/office/2006/metadata/properties" ma:root="true" ma:fieldsID="7adec0327f8e08c211644d36cc0c007b" ns2:_="" ns3:_="">
    <xsd:import namespace="3ee5b75a-575b-4cfb-9a61-5f5008865c78"/>
    <xsd:import namespace="4c587431-77e6-4411-873f-aeba404dc407"/>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OCR" minOccurs="0"/>
                <xsd:element ref="ns2:MediaServiceDateTaken" minOccurs="0"/>
                <xsd:element ref="ns2:MediaServiceAutoKeyPoints" minOccurs="0"/>
                <xsd:element ref="ns2:MediaServiceKeyPoints" minOccurs="0"/>
                <xsd:element ref="ns3:SharedWithUsers" minOccurs="0"/>
                <xsd:element ref="ns3:SharedWithDetail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ee5b75a-575b-4cfb-9a61-5f5008865c7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LengthInSeconds" ma:index="19"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4c587431-77e6-4411-873f-aeba404dc407"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46DC099-406F-4F58-A246-0279D82E6BF4}">
  <ds:schemaRefs>
    <ds:schemaRef ds:uri="http://schemas.microsoft.com/office/2006/metadata/properties"/>
    <ds:schemaRef ds:uri="http://purl.org/dc/elements/1.1/"/>
    <ds:schemaRef ds:uri="4c587431-77e6-4411-873f-aeba404dc407"/>
    <ds:schemaRef ds:uri="http://purl.org/dc/dcmitype/"/>
    <ds:schemaRef ds:uri="http://schemas.microsoft.com/office/2006/documentManagement/types"/>
    <ds:schemaRef ds:uri="http://purl.org/dc/terms/"/>
    <ds:schemaRef ds:uri="http://schemas.microsoft.com/office/infopath/2007/PartnerControls"/>
    <ds:schemaRef ds:uri="http://schemas.openxmlformats.org/package/2006/metadata/core-properties"/>
    <ds:schemaRef ds:uri="3ee5b75a-575b-4cfb-9a61-5f5008865c78"/>
    <ds:schemaRef ds:uri="http://www.w3.org/XML/1998/namespace"/>
  </ds:schemaRefs>
</ds:datastoreItem>
</file>

<file path=customXml/itemProps2.xml><?xml version="1.0" encoding="utf-8"?>
<ds:datastoreItem xmlns:ds="http://schemas.openxmlformats.org/officeDocument/2006/customXml" ds:itemID="{4ABC1F54-F91A-46B4-9854-DED7D585259F}">
  <ds:schemaRefs>
    <ds:schemaRef ds:uri="http://schemas.microsoft.com/sharepoint/v3/contenttype/forms"/>
  </ds:schemaRefs>
</ds:datastoreItem>
</file>

<file path=customXml/itemProps3.xml><?xml version="1.0" encoding="utf-8"?>
<ds:datastoreItem xmlns:ds="http://schemas.openxmlformats.org/officeDocument/2006/customXml" ds:itemID="{5112E0B8-05C0-4989-9B4A-B85A2325385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ee5b75a-575b-4cfb-9a61-5f5008865c78"/>
    <ds:schemaRef ds:uri="4c587431-77e6-4411-873f-aeba404dc40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 Theme</Template>
  <TotalTime>9283</TotalTime>
  <Words>1980</Words>
  <Application>Microsoft Office PowerPoint</Application>
  <PresentationFormat>Widescreen</PresentationFormat>
  <Paragraphs>214</Paragraphs>
  <Slides>13</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-apple-system</vt:lpstr>
      <vt:lpstr>Arial</vt:lpstr>
      <vt:lpstr>Calibri</vt:lpstr>
      <vt:lpstr>Calibri Light</vt:lpstr>
      <vt:lpstr>Courier New</vt:lpstr>
      <vt:lpstr>Segoe UI</vt:lpstr>
      <vt:lpstr>1_Office Theme</vt:lpstr>
      <vt:lpstr>Automated Discovery &amp; Decisioning Analysis Engine</vt:lpstr>
      <vt:lpstr>Team Members</vt:lpstr>
      <vt:lpstr>Background</vt:lpstr>
      <vt:lpstr>Current State  Process Flow</vt:lpstr>
      <vt:lpstr>Current State  Process Flow – Intake Overview</vt:lpstr>
      <vt:lpstr>Problem</vt:lpstr>
      <vt:lpstr>Proposed Solution</vt:lpstr>
      <vt:lpstr>Architecture  / Sequence Diagram</vt:lpstr>
      <vt:lpstr>Technical Stack</vt:lpstr>
      <vt:lpstr>Demo</vt:lpstr>
      <vt:lpstr>Challenges</vt:lpstr>
      <vt:lpstr>Future Enhancements</vt:lpstr>
      <vt:lpstr>Questions &amp;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Faizan Ahmad</dc:creator>
  <cp:lastModifiedBy>Regina Shelton</cp:lastModifiedBy>
  <cp:revision>7</cp:revision>
  <dcterms:created xsi:type="dcterms:W3CDTF">2022-05-18T22:49:44Z</dcterms:created>
  <dcterms:modified xsi:type="dcterms:W3CDTF">2023-07-24T17:13:56Z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0x010100DA691A5EB54C4A4ABE40B391641AFC30</vt:lpwstr>
  </property>
</Properties>
</file>