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4" r:id="rId3"/>
    <p:sldId id="259" r:id="rId4"/>
    <p:sldId id="263" r:id="rId5"/>
    <p:sldId id="260" r:id="rId6"/>
    <p:sldId id="261" r:id="rId7"/>
    <p:sldId id="275" r:id="rId8"/>
    <p:sldId id="262" r:id="rId9"/>
    <p:sldId id="264" r:id="rId10"/>
    <p:sldId id="270" r:id="rId11"/>
    <p:sldId id="267" r:id="rId12"/>
    <p:sldId id="271" r:id="rId13"/>
    <p:sldId id="268" r:id="rId14"/>
    <p:sldId id="272" r:id="rId15"/>
    <p:sldId id="265" r:id="rId16"/>
    <p:sldId id="273" r:id="rId17"/>
    <p:sldId id="266" r:id="rId18"/>
    <p:sldId id="276" r:id="rId19"/>
    <p:sldId id="26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6245-B64E-4027-94D1-0D25B6A65C3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C1855-6BCE-4A09-B784-084FBC5332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7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C1855-6BCE-4A09-B784-084FBC53323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6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54290" y="170080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87928" y="170080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32040" y="170080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64088" y="1700808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67944" y="2195572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01582" y="2195572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945694" y="2195572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77742" y="2195572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067944" y="269962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01582" y="2699628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45694" y="269962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377742" y="269962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067944" y="3212976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01582" y="3212976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945694" y="3212976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377742" y="3212976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55976" y="1268760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Partições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739725" y="126876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Avaliações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170932" y="170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17093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170932" y="269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70932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36" name="Conector reto 35"/>
          <p:cNvCxnSpPr/>
          <p:nvPr/>
        </p:nvCxnSpPr>
        <p:spPr>
          <a:xfrm>
            <a:off x="2627784" y="162880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903826" y="1268760"/>
            <a:ext cx="0" cy="237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6151312" y="2392654"/>
            <a:ext cx="2904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153744" y="2896710"/>
            <a:ext cx="29046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433461" y="2455370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433461" y="2968718"/>
            <a:ext cx="66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6009728" y="1951313"/>
            <a:ext cx="2018656" cy="14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6547270" y="1951314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5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2699792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844824"/>
                <a:ext cx="720080" cy="72008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2699792" y="271730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717304"/>
                <a:ext cx="720080" cy="72008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699792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626614"/>
                <a:ext cx="720080" cy="72008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5004048" y="271730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Y</a:t>
            </a:r>
            <a:endParaRPr lang="pt-BR" sz="2800" dirty="0"/>
          </a:p>
        </p:txBody>
      </p:sp>
      <p:cxnSp>
        <p:nvCxnSpPr>
          <p:cNvPr id="9" name="Conector de seta reta 8"/>
          <p:cNvCxnSpPr>
            <a:stCxn id="4" idx="6"/>
            <a:endCxn id="7" idx="1"/>
          </p:cNvCxnSpPr>
          <p:nvPr/>
        </p:nvCxnSpPr>
        <p:spPr>
          <a:xfrm>
            <a:off x="3419872" y="2204864"/>
            <a:ext cx="1689629" cy="617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6"/>
            <a:endCxn id="7" idx="2"/>
          </p:cNvCxnSpPr>
          <p:nvPr/>
        </p:nvCxnSpPr>
        <p:spPr>
          <a:xfrm>
            <a:off x="3419872" y="307734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6"/>
            <a:endCxn id="7" idx="3"/>
          </p:cNvCxnSpPr>
          <p:nvPr/>
        </p:nvCxnSpPr>
        <p:spPr>
          <a:xfrm flipV="1">
            <a:off x="3419872" y="3331931"/>
            <a:ext cx="1689629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6"/>
          </p:cNvCxnSpPr>
          <p:nvPr/>
        </p:nvCxnSpPr>
        <p:spPr>
          <a:xfrm>
            <a:off x="5724128" y="30773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1910365" y="2020198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65" y="2020198"/>
                <a:ext cx="45627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1907705" y="2892678"/>
                <a:ext cx="461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2892678"/>
                <a:ext cx="4616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1907704" y="3801988"/>
                <a:ext cx="46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801988"/>
                <a:ext cx="46160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>
            <a:stCxn id="20" idx="3"/>
            <a:endCxn id="4" idx="2"/>
          </p:cNvCxnSpPr>
          <p:nvPr/>
        </p:nvCxnSpPr>
        <p:spPr>
          <a:xfrm>
            <a:off x="2366644" y="2204864"/>
            <a:ext cx="333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1" idx="3"/>
            <a:endCxn id="5" idx="2"/>
          </p:cNvCxnSpPr>
          <p:nvPr/>
        </p:nvCxnSpPr>
        <p:spPr>
          <a:xfrm>
            <a:off x="2369305" y="3077344"/>
            <a:ext cx="330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2" idx="3"/>
            <a:endCxn id="6" idx="2"/>
          </p:cNvCxnSpPr>
          <p:nvPr/>
        </p:nvCxnSpPr>
        <p:spPr>
          <a:xfrm>
            <a:off x="2369305" y="3986654"/>
            <a:ext cx="330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798507" y="14127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3900751" y="2051556"/>
                <a:ext cx="51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51" y="2051556"/>
                <a:ext cx="51911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3846595" y="3347700"/>
                <a:ext cx="524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95" y="3347700"/>
                <a:ext cx="5244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3846595" y="2708012"/>
                <a:ext cx="524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95" y="2708012"/>
                <a:ext cx="5244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/>
          <p:cNvSpPr txBox="1"/>
          <p:nvPr/>
        </p:nvSpPr>
        <p:spPr>
          <a:xfrm>
            <a:off x="5940152" y="27089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462905" y="4725144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 layer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96629" y="4725144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output layer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1619672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44824"/>
                <a:ext cx="720080" cy="72008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1619672" y="271730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17304"/>
                <a:ext cx="720080" cy="72008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1619672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626614"/>
                <a:ext cx="720080" cy="72008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3923928" y="271730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Y</a:t>
            </a:r>
            <a:endParaRPr lang="pt-BR" sz="2800" dirty="0"/>
          </a:p>
        </p:txBody>
      </p:sp>
      <p:cxnSp>
        <p:nvCxnSpPr>
          <p:cNvPr id="9" name="Conector de seta reta 8"/>
          <p:cNvCxnSpPr>
            <a:stCxn id="4" idx="6"/>
            <a:endCxn id="7" idx="1"/>
          </p:cNvCxnSpPr>
          <p:nvPr/>
        </p:nvCxnSpPr>
        <p:spPr>
          <a:xfrm>
            <a:off x="2339752" y="2204864"/>
            <a:ext cx="1689629" cy="617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6"/>
            <a:endCxn id="7" idx="2"/>
          </p:cNvCxnSpPr>
          <p:nvPr/>
        </p:nvCxnSpPr>
        <p:spPr>
          <a:xfrm>
            <a:off x="2339752" y="307734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6"/>
            <a:endCxn id="7" idx="3"/>
          </p:cNvCxnSpPr>
          <p:nvPr/>
        </p:nvCxnSpPr>
        <p:spPr>
          <a:xfrm flipV="1">
            <a:off x="2339752" y="3331931"/>
            <a:ext cx="1689629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830245" y="2020198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45" y="2020198"/>
                <a:ext cx="45627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827585" y="2892678"/>
                <a:ext cx="461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2892678"/>
                <a:ext cx="4616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827584" y="3801988"/>
                <a:ext cx="46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01988"/>
                <a:ext cx="46160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>
            <a:stCxn id="20" idx="3"/>
            <a:endCxn id="4" idx="2"/>
          </p:cNvCxnSpPr>
          <p:nvPr/>
        </p:nvCxnSpPr>
        <p:spPr>
          <a:xfrm>
            <a:off x="1286524" y="2204864"/>
            <a:ext cx="333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1" idx="3"/>
            <a:endCxn id="5" idx="2"/>
          </p:cNvCxnSpPr>
          <p:nvPr/>
        </p:nvCxnSpPr>
        <p:spPr>
          <a:xfrm>
            <a:off x="1289185" y="3077344"/>
            <a:ext cx="330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2" idx="3"/>
            <a:endCxn id="6" idx="2"/>
          </p:cNvCxnSpPr>
          <p:nvPr/>
        </p:nvCxnSpPr>
        <p:spPr>
          <a:xfrm>
            <a:off x="1289185" y="3986654"/>
            <a:ext cx="330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67544" y="1412776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2820631" y="2051556"/>
                <a:ext cx="51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31" y="2051556"/>
                <a:ext cx="51911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2766475" y="3347700"/>
                <a:ext cx="524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75" y="3347700"/>
                <a:ext cx="5244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766475" y="2708012"/>
                <a:ext cx="524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75" y="2708012"/>
                <a:ext cx="5244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lipse 22"/>
              <p:cNvSpPr/>
              <p:nvPr/>
            </p:nvSpPr>
            <p:spPr>
              <a:xfrm>
                <a:off x="6444208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Elips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626614"/>
                <a:ext cx="720080" cy="72008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ipse 24"/>
              <p:cNvSpPr/>
              <p:nvPr/>
            </p:nvSpPr>
            <p:spPr>
              <a:xfrm>
                <a:off x="6444208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sz="280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5" name="Elips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44824"/>
                <a:ext cx="720080" cy="72008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/>
          <p:cNvCxnSpPr>
            <a:stCxn id="7" idx="7"/>
            <a:endCxn id="25" idx="2"/>
          </p:cNvCxnSpPr>
          <p:nvPr/>
        </p:nvCxnSpPr>
        <p:spPr>
          <a:xfrm flipV="1">
            <a:off x="4538555" y="2204864"/>
            <a:ext cx="1905653" cy="617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5"/>
            <a:endCxn id="23" idx="2"/>
          </p:cNvCxnSpPr>
          <p:nvPr/>
        </p:nvCxnSpPr>
        <p:spPr>
          <a:xfrm>
            <a:off x="4538555" y="3331931"/>
            <a:ext cx="1905653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5260421" y="3331931"/>
                <a:ext cx="461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21" y="3331931"/>
                <a:ext cx="46192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263082" y="2132856"/>
                <a:ext cx="456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082" y="2132856"/>
                <a:ext cx="45659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969883" y="4652228"/>
            <a:ext cx="20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camada de entrada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322326" y="4652228"/>
            <a:ext cx="192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camada escondida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16825" y="465222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camada de saída</a:t>
            </a:r>
            <a:endParaRPr lang="pt-BR" dirty="0"/>
          </a:p>
        </p:txBody>
      </p:sp>
      <p:cxnSp>
        <p:nvCxnSpPr>
          <p:cNvPr id="19" name="Conector de seta reta 18"/>
          <p:cNvCxnSpPr>
            <a:stCxn id="25" idx="6"/>
          </p:cNvCxnSpPr>
          <p:nvPr/>
        </p:nvCxnSpPr>
        <p:spPr>
          <a:xfrm>
            <a:off x="7164288" y="2204864"/>
            <a:ext cx="527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3" idx="6"/>
          </p:cNvCxnSpPr>
          <p:nvPr/>
        </p:nvCxnSpPr>
        <p:spPr>
          <a:xfrm>
            <a:off x="7164288" y="3986654"/>
            <a:ext cx="527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7242573" y="3659292"/>
                <a:ext cx="449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73" y="3659292"/>
                <a:ext cx="4490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/>
              <p:cNvSpPr/>
              <p:nvPr/>
            </p:nvSpPr>
            <p:spPr>
              <a:xfrm>
                <a:off x="7201959" y="1866890"/>
                <a:ext cx="443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59" y="1866890"/>
                <a:ext cx="4437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4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1619672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44824"/>
                <a:ext cx="720080" cy="72008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1619672" y="271730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17304"/>
                <a:ext cx="720080" cy="72008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1619672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626614"/>
                <a:ext cx="720080" cy="72008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3923928" y="271730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Y</a:t>
            </a:r>
            <a:endParaRPr lang="pt-BR" sz="2800" dirty="0"/>
          </a:p>
        </p:txBody>
      </p:sp>
      <p:cxnSp>
        <p:nvCxnSpPr>
          <p:cNvPr id="9" name="Conector de seta reta 8"/>
          <p:cNvCxnSpPr>
            <a:stCxn id="4" idx="6"/>
            <a:endCxn id="7" idx="1"/>
          </p:cNvCxnSpPr>
          <p:nvPr/>
        </p:nvCxnSpPr>
        <p:spPr>
          <a:xfrm>
            <a:off x="2339752" y="2204864"/>
            <a:ext cx="1689629" cy="617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6"/>
            <a:endCxn id="7" idx="2"/>
          </p:cNvCxnSpPr>
          <p:nvPr/>
        </p:nvCxnSpPr>
        <p:spPr>
          <a:xfrm>
            <a:off x="2339752" y="307734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6"/>
            <a:endCxn id="7" idx="3"/>
          </p:cNvCxnSpPr>
          <p:nvPr/>
        </p:nvCxnSpPr>
        <p:spPr>
          <a:xfrm flipV="1">
            <a:off x="2339752" y="3331931"/>
            <a:ext cx="1689629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830245" y="2020198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45" y="2020198"/>
                <a:ext cx="45627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827585" y="2892678"/>
                <a:ext cx="461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2892678"/>
                <a:ext cx="4616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827584" y="3801988"/>
                <a:ext cx="46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01988"/>
                <a:ext cx="46160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>
            <a:stCxn id="20" idx="3"/>
            <a:endCxn id="4" idx="2"/>
          </p:cNvCxnSpPr>
          <p:nvPr/>
        </p:nvCxnSpPr>
        <p:spPr>
          <a:xfrm>
            <a:off x="1286524" y="2204864"/>
            <a:ext cx="333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1" idx="3"/>
            <a:endCxn id="5" idx="2"/>
          </p:cNvCxnSpPr>
          <p:nvPr/>
        </p:nvCxnSpPr>
        <p:spPr>
          <a:xfrm>
            <a:off x="1289185" y="3077344"/>
            <a:ext cx="330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2" idx="3"/>
            <a:endCxn id="6" idx="2"/>
          </p:cNvCxnSpPr>
          <p:nvPr/>
        </p:nvCxnSpPr>
        <p:spPr>
          <a:xfrm>
            <a:off x="1289185" y="3986654"/>
            <a:ext cx="330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18388" y="14127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2820631" y="2051556"/>
                <a:ext cx="51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31" y="2051556"/>
                <a:ext cx="51911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2766475" y="3347700"/>
                <a:ext cx="524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75" y="3347700"/>
                <a:ext cx="5244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766475" y="2708012"/>
                <a:ext cx="524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75" y="2708012"/>
                <a:ext cx="5244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lipse 22"/>
              <p:cNvSpPr/>
              <p:nvPr/>
            </p:nvSpPr>
            <p:spPr>
              <a:xfrm>
                <a:off x="6444208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Elips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626614"/>
                <a:ext cx="720080" cy="72008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ipse 24"/>
              <p:cNvSpPr/>
              <p:nvPr/>
            </p:nvSpPr>
            <p:spPr>
              <a:xfrm>
                <a:off x="6444208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sz="280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5" name="Elips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44824"/>
                <a:ext cx="720080" cy="72008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/>
          <p:cNvCxnSpPr>
            <a:stCxn id="7" idx="7"/>
            <a:endCxn id="25" idx="2"/>
          </p:cNvCxnSpPr>
          <p:nvPr/>
        </p:nvCxnSpPr>
        <p:spPr>
          <a:xfrm flipV="1">
            <a:off x="4538555" y="2204864"/>
            <a:ext cx="1905653" cy="617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5"/>
            <a:endCxn id="23" idx="2"/>
          </p:cNvCxnSpPr>
          <p:nvPr/>
        </p:nvCxnSpPr>
        <p:spPr>
          <a:xfrm>
            <a:off x="4538555" y="3331931"/>
            <a:ext cx="1905653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5260421" y="3331931"/>
                <a:ext cx="461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21" y="3331931"/>
                <a:ext cx="46192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263082" y="2132856"/>
                <a:ext cx="456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082" y="2132856"/>
                <a:ext cx="45659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1382785" y="4652228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 layer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609296" y="4652228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</a:t>
            </a:r>
            <a:r>
              <a:rPr lang="pt-BR" dirty="0" smtClean="0"/>
              <a:t>idden layer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142076" y="4652228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output layer</a:t>
            </a:r>
            <a:endParaRPr lang="pt-BR" dirty="0"/>
          </a:p>
        </p:txBody>
      </p:sp>
      <p:cxnSp>
        <p:nvCxnSpPr>
          <p:cNvPr id="19" name="Conector de seta reta 18"/>
          <p:cNvCxnSpPr>
            <a:stCxn id="25" idx="6"/>
          </p:cNvCxnSpPr>
          <p:nvPr/>
        </p:nvCxnSpPr>
        <p:spPr>
          <a:xfrm>
            <a:off x="7164288" y="2204864"/>
            <a:ext cx="527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3" idx="6"/>
          </p:cNvCxnSpPr>
          <p:nvPr/>
        </p:nvCxnSpPr>
        <p:spPr>
          <a:xfrm>
            <a:off x="7164288" y="3986654"/>
            <a:ext cx="527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7242573" y="3659292"/>
                <a:ext cx="449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73" y="3659292"/>
                <a:ext cx="4490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/>
              <p:cNvSpPr/>
              <p:nvPr/>
            </p:nvSpPr>
            <p:spPr>
              <a:xfrm>
                <a:off x="7201959" y="1866890"/>
                <a:ext cx="443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59" y="1866890"/>
                <a:ext cx="4437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1619672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44824"/>
                <a:ext cx="720080" cy="72008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1619672" y="271730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17304"/>
                <a:ext cx="720080" cy="72008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1619672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626614"/>
                <a:ext cx="720080" cy="72008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3923928" y="271730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Y</a:t>
            </a:r>
            <a:endParaRPr lang="pt-BR" sz="2800" dirty="0"/>
          </a:p>
        </p:txBody>
      </p:sp>
      <p:cxnSp>
        <p:nvCxnSpPr>
          <p:cNvPr id="9" name="Conector de seta reta 8"/>
          <p:cNvCxnSpPr>
            <a:stCxn id="7" idx="1"/>
            <a:endCxn id="4" idx="6"/>
          </p:cNvCxnSpPr>
          <p:nvPr/>
        </p:nvCxnSpPr>
        <p:spPr>
          <a:xfrm flipH="1" flipV="1">
            <a:off x="2339752" y="2204864"/>
            <a:ext cx="1689629" cy="6178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339752" y="299695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6"/>
            <a:endCxn id="7" idx="3"/>
          </p:cNvCxnSpPr>
          <p:nvPr/>
        </p:nvCxnSpPr>
        <p:spPr>
          <a:xfrm flipV="1">
            <a:off x="2339752" y="3331931"/>
            <a:ext cx="1689629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lipse 22"/>
              <p:cNvSpPr/>
              <p:nvPr/>
            </p:nvSpPr>
            <p:spPr>
              <a:xfrm>
                <a:off x="6444208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Elips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626614"/>
                <a:ext cx="720080" cy="72008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ipse 24"/>
              <p:cNvSpPr/>
              <p:nvPr/>
            </p:nvSpPr>
            <p:spPr>
              <a:xfrm>
                <a:off x="6444208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sz="280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5" name="Elips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44824"/>
                <a:ext cx="720080" cy="72008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/>
          <p:cNvCxnSpPr>
            <a:stCxn id="7" idx="7"/>
            <a:endCxn id="25" idx="2"/>
          </p:cNvCxnSpPr>
          <p:nvPr/>
        </p:nvCxnSpPr>
        <p:spPr>
          <a:xfrm flipV="1">
            <a:off x="4538555" y="2204864"/>
            <a:ext cx="1905653" cy="617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6"/>
            <a:endCxn id="23" idx="1"/>
          </p:cNvCxnSpPr>
          <p:nvPr/>
        </p:nvCxnSpPr>
        <p:spPr>
          <a:xfrm>
            <a:off x="4644008" y="3077344"/>
            <a:ext cx="1905653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5" idx="7"/>
          </p:cNvCxnSpPr>
          <p:nvPr/>
        </p:nvCxnSpPr>
        <p:spPr>
          <a:xfrm>
            <a:off x="7058835" y="1950277"/>
            <a:ext cx="465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3" idx="7"/>
          </p:cNvCxnSpPr>
          <p:nvPr/>
        </p:nvCxnSpPr>
        <p:spPr>
          <a:xfrm>
            <a:off x="7058835" y="3732067"/>
            <a:ext cx="465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4" idx="1"/>
          </p:cNvCxnSpPr>
          <p:nvPr/>
        </p:nvCxnSpPr>
        <p:spPr>
          <a:xfrm>
            <a:off x="1312695" y="1950277"/>
            <a:ext cx="41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5" idx="1"/>
          </p:cNvCxnSpPr>
          <p:nvPr/>
        </p:nvCxnSpPr>
        <p:spPr>
          <a:xfrm>
            <a:off x="1289185" y="2822757"/>
            <a:ext cx="435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6" idx="1"/>
          </p:cNvCxnSpPr>
          <p:nvPr/>
        </p:nvCxnSpPr>
        <p:spPr>
          <a:xfrm>
            <a:off x="1274017" y="3732067"/>
            <a:ext cx="451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4"/>
            <a:endCxn id="6" idx="5"/>
          </p:cNvCxnSpPr>
          <p:nvPr/>
        </p:nvCxnSpPr>
        <p:spPr>
          <a:xfrm flipH="1">
            <a:off x="2234299" y="3437384"/>
            <a:ext cx="2049669" cy="8038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2339752" y="3199390"/>
            <a:ext cx="158417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4" idx="7"/>
            <a:endCxn id="7" idx="0"/>
          </p:cNvCxnSpPr>
          <p:nvPr/>
        </p:nvCxnSpPr>
        <p:spPr>
          <a:xfrm>
            <a:off x="2234299" y="1950277"/>
            <a:ext cx="2049669" cy="767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25" idx="3"/>
            <a:endCxn id="7" idx="6"/>
          </p:cNvCxnSpPr>
          <p:nvPr/>
        </p:nvCxnSpPr>
        <p:spPr>
          <a:xfrm flipH="1">
            <a:off x="4644008" y="2459451"/>
            <a:ext cx="1905653" cy="6178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3" idx="2"/>
            <a:endCxn id="7" idx="5"/>
          </p:cNvCxnSpPr>
          <p:nvPr/>
        </p:nvCxnSpPr>
        <p:spPr>
          <a:xfrm flipH="1" flipV="1">
            <a:off x="4538555" y="3331931"/>
            <a:ext cx="1905653" cy="6547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endCxn id="25" idx="5"/>
          </p:cNvCxnSpPr>
          <p:nvPr/>
        </p:nvCxnSpPr>
        <p:spPr>
          <a:xfrm flipH="1">
            <a:off x="7058835" y="2459451"/>
            <a:ext cx="46549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23" idx="5"/>
          </p:cNvCxnSpPr>
          <p:nvPr/>
        </p:nvCxnSpPr>
        <p:spPr>
          <a:xfrm flipH="1">
            <a:off x="7058835" y="4241241"/>
            <a:ext cx="46549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>
            <a:off x="2987824" y="51479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>
            <a:off x="2987824" y="5651956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/>
          <p:cNvSpPr txBox="1"/>
          <p:nvPr/>
        </p:nvSpPr>
        <p:spPr>
          <a:xfrm>
            <a:off x="4139952" y="4987924"/>
            <a:ext cx="12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Propagação</a:t>
            </a:r>
            <a:endParaRPr lang="pt-BR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4139952" y="5435932"/>
            <a:ext cx="17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Retropropagação</a:t>
            </a:r>
            <a:endParaRPr lang="pt-BR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3741390" y="4571836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Legenda</a:t>
            </a:r>
            <a:endParaRPr lang="pt-BR" b="1" dirty="0"/>
          </a:p>
        </p:txBody>
      </p:sp>
      <p:sp>
        <p:nvSpPr>
          <p:cNvPr id="155" name="Retângulo 154"/>
          <p:cNvSpPr/>
          <p:nvPr/>
        </p:nvSpPr>
        <p:spPr>
          <a:xfrm>
            <a:off x="2771800" y="4571836"/>
            <a:ext cx="3312368" cy="1377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5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1619672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44824"/>
                <a:ext cx="720080" cy="72008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1619672" y="271730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17304"/>
                <a:ext cx="720080" cy="72008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1619672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626614"/>
                <a:ext cx="720080" cy="72008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3923928" y="271730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Y</a:t>
            </a:r>
            <a:endParaRPr lang="pt-BR" sz="2800" dirty="0"/>
          </a:p>
        </p:txBody>
      </p:sp>
      <p:cxnSp>
        <p:nvCxnSpPr>
          <p:cNvPr id="9" name="Conector de seta reta 8"/>
          <p:cNvCxnSpPr>
            <a:stCxn id="7" idx="1"/>
            <a:endCxn id="4" idx="6"/>
          </p:cNvCxnSpPr>
          <p:nvPr/>
        </p:nvCxnSpPr>
        <p:spPr>
          <a:xfrm flipH="1" flipV="1">
            <a:off x="2339752" y="2204864"/>
            <a:ext cx="1689629" cy="6178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339752" y="299695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6"/>
            <a:endCxn id="7" idx="3"/>
          </p:cNvCxnSpPr>
          <p:nvPr/>
        </p:nvCxnSpPr>
        <p:spPr>
          <a:xfrm flipV="1">
            <a:off x="2339752" y="3331931"/>
            <a:ext cx="1689629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lipse 22"/>
              <p:cNvSpPr/>
              <p:nvPr/>
            </p:nvSpPr>
            <p:spPr>
              <a:xfrm>
                <a:off x="6444208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Elips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626614"/>
                <a:ext cx="720080" cy="72008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ipse 24"/>
              <p:cNvSpPr/>
              <p:nvPr/>
            </p:nvSpPr>
            <p:spPr>
              <a:xfrm>
                <a:off x="6444208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pt-BR" sz="280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5" name="Elips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44824"/>
                <a:ext cx="720080" cy="72008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/>
          <p:cNvCxnSpPr>
            <a:stCxn id="7" idx="7"/>
            <a:endCxn id="25" idx="2"/>
          </p:cNvCxnSpPr>
          <p:nvPr/>
        </p:nvCxnSpPr>
        <p:spPr>
          <a:xfrm flipV="1">
            <a:off x="4538555" y="2204864"/>
            <a:ext cx="1905653" cy="617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6"/>
            <a:endCxn id="23" idx="1"/>
          </p:cNvCxnSpPr>
          <p:nvPr/>
        </p:nvCxnSpPr>
        <p:spPr>
          <a:xfrm>
            <a:off x="4644008" y="3077344"/>
            <a:ext cx="1905653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5" idx="7"/>
          </p:cNvCxnSpPr>
          <p:nvPr/>
        </p:nvCxnSpPr>
        <p:spPr>
          <a:xfrm>
            <a:off x="7058835" y="1950277"/>
            <a:ext cx="465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3" idx="7"/>
          </p:cNvCxnSpPr>
          <p:nvPr/>
        </p:nvCxnSpPr>
        <p:spPr>
          <a:xfrm>
            <a:off x="7058835" y="3732067"/>
            <a:ext cx="465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4" idx="1"/>
          </p:cNvCxnSpPr>
          <p:nvPr/>
        </p:nvCxnSpPr>
        <p:spPr>
          <a:xfrm>
            <a:off x="1312695" y="1950277"/>
            <a:ext cx="41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5" idx="1"/>
          </p:cNvCxnSpPr>
          <p:nvPr/>
        </p:nvCxnSpPr>
        <p:spPr>
          <a:xfrm>
            <a:off x="1289185" y="2822757"/>
            <a:ext cx="435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6" idx="1"/>
          </p:cNvCxnSpPr>
          <p:nvPr/>
        </p:nvCxnSpPr>
        <p:spPr>
          <a:xfrm>
            <a:off x="1274017" y="3732067"/>
            <a:ext cx="451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4"/>
            <a:endCxn id="6" idx="5"/>
          </p:cNvCxnSpPr>
          <p:nvPr/>
        </p:nvCxnSpPr>
        <p:spPr>
          <a:xfrm flipH="1">
            <a:off x="2234299" y="3437384"/>
            <a:ext cx="2049669" cy="8038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2339752" y="3199390"/>
            <a:ext cx="158417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4" idx="7"/>
            <a:endCxn id="7" idx="0"/>
          </p:cNvCxnSpPr>
          <p:nvPr/>
        </p:nvCxnSpPr>
        <p:spPr>
          <a:xfrm>
            <a:off x="2234299" y="1950277"/>
            <a:ext cx="2049669" cy="767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25" idx="3"/>
            <a:endCxn id="7" idx="6"/>
          </p:cNvCxnSpPr>
          <p:nvPr/>
        </p:nvCxnSpPr>
        <p:spPr>
          <a:xfrm flipH="1">
            <a:off x="4644008" y="2459451"/>
            <a:ext cx="1905653" cy="6178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3" idx="2"/>
            <a:endCxn id="7" idx="5"/>
          </p:cNvCxnSpPr>
          <p:nvPr/>
        </p:nvCxnSpPr>
        <p:spPr>
          <a:xfrm flipH="1" flipV="1">
            <a:off x="4538555" y="3331931"/>
            <a:ext cx="1905653" cy="6547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endCxn id="25" idx="5"/>
          </p:cNvCxnSpPr>
          <p:nvPr/>
        </p:nvCxnSpPr>
        <p:spPr>
          <a:xfrm flipH="1">
            <a:off x="7058835" y="2459451"/>
            <a:ext cx="46549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23" idx="5"/>
          </p:cNvCxnSpPr>
          <p:nvPr/>
        </p:nvCxnSpPr>
        <p:spPr>
          <a:xfrm flipH="1">
            <a:off x="7058835" y="4241241"/>
            <a:ext cx="46549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>
            <a:off x="2987824" y="51479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>
            <a:off x="2987824" y="5651956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/>
          <p:cNvSpPr txBox="1"/>
          <p:nvPr/>
        </p:nvSpPr>
        <p:spPr>
          <a:xfrm>
            <a:off x="4139952" y="4987924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Propagation</a:t>
            </a:r>
            <a:endParaRPr lang="pt-BR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4139952" y="5435932"/>
            <a:ext cx="17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155" name="Retângulo 154"/>
          <p:cNvSpPr/>
          <p:nvPr/>
        </p:nvSpPr>
        <p:spPr>
          <a:xfrm>
            <a:off x="2771800" y="4581128"/>
            <a:ext cx="331236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3878213" y="4618592"/>
            <a:ext cx="92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Caption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131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/>
          <p:cNvCxnSpPr/>
          <p:nvPr/>
        </p:nvCxnSpPr>
        <p:spPr>
          <a:xfrm flipV="1">
            <a:off x="1259632" y="1052736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1259632" y="5517232"/>
            <a:ext cx="59766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 7"/>
          <p:cNvSpPr/>
          <p:nvPr/>
        </p:nvSpPr>
        <p:spPr>
          <a:xfrm flipV="1">
            <a:off x="1270312" y="3024336"/>
            <a:ext cx="5317912" cy="1844824"/>
          </a:xfrm>
          <a:custGeom>
            <a:avLst/>
            <a:gdLst>
              <a:gd name="connsiteX0" fmla="*/ 0 w 3013656"/>
              <a:gd name="connsiteY0" fmla="*/ 0 h 2503548"/>
              <a:gd name="connsiteX1" fmla="*/ 914400 w 3013656"/>
              <a:gd name="connsiteY1" fmla="*/ 2498501 h 2503548"/>
              <a:gd name="connsiteX2" fmla="*/ 3013656 w 3013656"/>
              <a:gd name="connsiteY2" fmla="*/ 695459 h 2503548"/>
              <a:gd name="connsiteX3" fmla="*/ 3013656 w 3013656"/>
              <a:gd name="connsiteY3" fmla="*/ 695459 h 250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656" h="2503548">
                <a:moveTo>
                  <a:pt x="0" y="0"/>
                </a:moveTo>
                <a:cubicBezTo>
                  <a:pt x="206062" y="1191295"/>
                  <a:pt x="412124" y="2382591"/>
                  <a:pt x="914400" y="2498501"/>
                </a:cubicBezTo>
                <a:cubicBezTo>
                  <a:pt x="1416676" y="2614411"/>
                  <a:pt x="3013656" y="695459"/>
                  <a:pt x="3013656" y="695459"/>
                </a:cubicBezTo>
                <a:lnTo>
                  <a:pt x="3013656" y="695459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 flipV="1">
            <a:off x="1259632" y="1772816"/>
            <a:ext cx="5422005" cy="3234866"/>
          </a:xfrm>
          <a:custGeom>
            <a:avLst/>
            <a:gdLst>
              <a:gd name="connsiteX0" fmla="*/ 0 w 5422005"/>
              <a:gd name="connsiteY0" fmla="*/ 0 h 3477296"/>
              <a:gd name="connsiteX1" fmla="*/ 953036 w 5422005"/>
              <a:gd name="connsiteY1" fmla="*/ 2807595 h 3477296"/>
              <a:gd name="connsiteX2" fmla="*/ 5422005 w 5422005"/>
              <a:gd name="connsiteY2" fmla="*/ 3477296 h 34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2005" h="3477296">
                <a:moveTo>
                  <a:pt x="0" y="0"/>
                </a:moveTo>
                <a:cubicBezTo>
                  <a:pt x="24684" y="1114023"/>
                  <a:pt x="49369" y="2228046"/>
                  <a:pt x="953036" y="2807595"/>
                </a:cubicBezTo>
                <a:cubicBezTo>
                  <a:pt x="1856703" y="3387144"/>
                  <a:pt x="3639354" y="3432220"/>
                  <a:pt x="5422005" y="3477296"/>
                </a:cubicBez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-310448" y="3177263"/>
            <a:ext cx="2626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Taxa de Acerto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327247" y="5589049"/>
            <a:ext cx="391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Quantidade de Épocas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898977" y="3177262"/>
            <a:ext cx="2694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B050"/>
                </a:solidFill>
              </a:rPr>
              <a:t>Dados de Teste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1769484"/>
            <a:ext cx="3953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Dados de Treinamento</a:t>
            </a:r>
            <a:endParaRPr lang="pt-BR" sz="3200" dirty="0">
              <a:solidFill>
                <a:srgbClr val="0070C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1270312" y="3024336"/>
            <a:ext cx="16226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2955875" y="3024336"/>
            <a:ext cx="39577" cy="2492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987824" y="2996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930216" y="249822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910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/>
          <p:cNvCxnSpPr/>
          <p:nvPr/>
        </p:nvCxnSpPr>
        <p:spPr>
          <a:xfrm flipV="1">
            <a:off x="1259632" y="1052736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1259632" y="5517232"/>
            <a:ext cx="59766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 7"/>
          <p:cNvSpPr/>
          <p:nvPr/>
        </p:nvSpPr>
        <p:spPr>
          <a:xfrm flipV="1">
            <a:off x="1270312" y="3024336"/>
            <a:ext cx="5317912" cy="1844824"/>
          </a:xfrm>
          <a:custGeom>
            <a:avLst/>
            <a:gdLst>
              <a:gd name="connsiteX0" fmla="*/ 0 w 3013656"/>
              <a:gd name="connsiteY0" fmla="*/ 0 h 2503548"/>
              <a:gd name="connsiteX1" fmla="*/ 914400 w 3013656"/>
              <a:gd name="connsiteY1" fmla="*/ 2498501 h 2503548"/>
              <a:gd name="connsiteX2" fmla="*/ 3013656 w 3013656"/>
              <a:gd name="connsiteY2" fmla="*/ 695459 h 2503548"/>
              <a:gd name="connsiteX3" fmla="*/ 3013656 w 3013656"/>
              <a:gd name="connsiteY3" fmla="*/ 695459 h 250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656" h="2503548">
                <a:moveTo>
                  <a:pt x="0" y="0"/>
                </a:moveTo>
                <a:cubicBezTo>
                  <a:pt x="206062" y="1191295"/>
                  <a:pt x="412124" y="2382591"/>
                  <a:pt x="914400" y="2498501"/>
                </a:cubicBezTo>
                <a:cubicBezTo>
                  <a:pt x="1416676" y="2614411"/>
                  <a:pt x="3013656" y="695459"/>
                  <a:pt x="3013656" y="695459"/>
                </a:cubicBezTo>
                <a:lnTo>
                  <a:pt x="3013656" y="695459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 flipV="1">
            <a:off x="1259632" y="1772816"/>
            <a:ext cx="5422005" cy="3234866"/>
          </a:xfrm>
          <a:custGeom>
            <a:avLst/>
            <a:gdLst>
              <a:gd name="connsiteX0" fmla="*/ 0 w 5422005"/>
              <a:gd name="connsiteY0" fmla="*/ 0 h 3477296"/>
              <a:gd name="connsiteX1" fmla="*/ 953036 w 5422005"/>
              <a:gd name="connsiteY1" fmla="*/ 2807595 h 3477296"/>
              <a:gd name="connsiteX2" fmla="*/ 5422005 w 5422005"/>
              <a:gd name="connsiteY2" fmla="*/ 3477296 h 34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2005" h="3477296">
                <a:moveTo>
                  <a:pt x="0" y="0"/>
                </a:moveTo>
                <a:cubicBezTo>
                  <a:pt x="24684" y="1114023"/>
                  <a:pt x="49369" y="2228046"/>
                  <a:pt x="953036" y="2807595"/>
                </a:cubicBezTo>
                <a:cubicBezTo>
                  <a:pt x="1856703" y="3387144"/>
                  <a:pt x="3639354" y="3432220"/>
                  <a:pt x="5422005" y="3477296"/>
                </a:cubicBez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287342" y="3177263"/>
            <a:ext cx="1431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Hit rate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12740" y="5589048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Number of epochs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898976" y="3177261"/>
            <a:ext cx="227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B050"/>
                </a:solidFill>
              </a:rPr>
              <a:t>Test data set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247963" y="1769484"/>
            <a:ext cx="302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Training  data set</a:t>
            </a:r>
            <a:endParaRPr lang="pt-BR" sz="3200" dirty="0">
              <a:solidFill>
                <a:srgbClr val="0070C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1270312" y="3024336"/>
            <a:ext cx="16226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2955875" y="3024336"/>
            <a:ext cx="39577" cy="2492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987824" y="2996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930216" y="249822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524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07336"/>
            <a:ext cx="36957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90086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2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7562"/>
            <a:ext cx="8928992" cy="357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95664"/>
            <a:ext cx="2664296" cy="126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8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475656" y="1648035"/>
            <a:ext cx="4818698" cy="178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653406" y="2125070"/>
            <a:ext cx="326306" cy="2958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53406" y="2557118"/>
            <a:ext cx="326306" cy="29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53406" y="2987093"/>
            <a:ext cx="326306" cy="2958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94660" y="1648035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Legenda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79711" y="2088313"/>
            <a:ext cx="431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Este projeto de TCC e o de Malagrino (2012)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979712" y="2520361"/>
            <a:ext cx="32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Hamed, Hussein e Tolba (2011),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979712" y="2950336"/>
            <a:ext cx="340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Dhar, Mukherjee e Ghoshal </a:t>
            </a:r>
            <a:r>
              <a:rPr lang="pt-BR" dirty="0" smtClean="0"/>
              <a:t>(2010)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664447" y="3933056"/>
            <a:ext cx="4131689" cy="1852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842197" y="4482099"/>
            <a:ext cx="326306" cy="2958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842197" y="4914147"/>
            <a:ext cx="326306" cy="29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842197" y="5344122"/>
            <a:ext cx="326306" cy="2958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168502" y="4445342"/>
            <a:ext cx="335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This project and Malagrino (2012)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168503" y="4877390"/>
            <a:ext cx="32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Hamed, Hussein e Tolba (2011),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68503" y="5307365"/>
            <a:ext cx="340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Dhar, Mukherjee e Ghoshal </a:t>
            </a:r>
            <a:r>
              <a:rPr lang="pt-BR" dirty="0" smtClean="0"/>
              <a:t>(2010)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116849" y="3995772"/>
            <a:ext cx="92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Caption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329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54290" y="170080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87928" y="170080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32040" y="170080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64088" y="1700808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67944" y="2195572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01582" y="2195572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945694" y="2195572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77742" y="2195572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067944" y="269962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01582" y="2699628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45694" y="269962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377742" y="269962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067944" y="3212976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01582" y="3212976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945694" y="3212976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377742" y="3212976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55976" y="1268760"/>
            <a:ext cx="10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Partitions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697084" y="1259468"/>
            <a:ext cx="12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Evaluations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170932" y="170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17093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170932" y="269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70932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36" name="Conector reto 35"/>
          <p:cNvCxnSpPr/>
          <p:nvPr/>
        </p:nvCxnSpPr>
        <p:spPr>
          <a:xfrm>
            <a:off x="2627784" y="162880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903826" y="1268760"/>
            <a:ext cx="0" cy="237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6151312" y="2176630"/>
            <a:ext cx="2904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153744" y="2680686"/>
            <a:ext cx="29046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433461" y="2239346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Training data set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433461" y="2752694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 data set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6009728" y="1772816"/>
            <a:ext cx="2152540" cy="13681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585860" y="1826240"/>
            <a:ext cx="92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Caption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829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907464" y="227780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901565" y="324845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907464" y="430964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226467" y="42475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226467" y="223821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stCxn id="4" idx="6"/>
            <a:endCxn id="10" idx="1"/>
          </p:cNvCxnSpPr>
          <p:nvPr/>
        </p:nvCxnSpPr>
        <p:spPr>
          <a:xfrm flipV="1">
            <a:off x="4339512" y="2301486"/>
            <a:ext cx="950227" cy="192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9" idx="1"/>
          </p:cNvCxnSpPr>
          <p:nvPr/>
        </p:nvCxnSpPr>
        <p:spPr>
          <a:xfrm>
            <a:off x="4339512" y="2493833"/>
            <a:ext cx="950227" cy="1816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" idx="6"/>
            <a:endCxn id="10" idx="2"/>
          </p:cNvCxnSpPr>
          <p:nvPr/>
        </p:nvCxnSpPr>
        <p:spPr>
          <a:xfrm flipV="1">
            <a:off x="4333613" y="2454238"/>
            <a:ext cx="892854" cy="101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5" idx="6"/>
            <a:endCxn id="9" idx="2"/>
          </p:cNvCxnSpPr>
          <p:nvPr/>
        </p:nvCxnSpPr>
        <p:spPr>
          <a:xfrm>
            <a:off x="4333613" y="3464483"/>
            <a:ext cx="892854" cy="999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6" idx="6"/>
            <a:endCxn id="10" idx="3"/>
          </p:cNvCxnSpPr>
          <p:nvPr/>
        </p:nvCxnSpPr>
        <p:spPr>
          <a:xfrm flipV="1">
            <a:off x="4339512" y="2606990"/>
            <a:ext cx="950227" cy="191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6" idx="6"/>
            <a:endCxn id="9" idx="3"/>
          </p:cNvCxnSpPr>
          <p:nvPr/>
        </p:nvCxnSpPr>
        <p:spPr>
          <a:xfrm>
            <a:off x="4339512" y="4525670"/>
            <a:ext cx="950227" cy="90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419632" y="36158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419634" y="34644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419634" y="33251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038418" y="281276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>
            <a:stCxn id="10" idx="6"/>
            <a:endCxn id="43" idx="1"/>
          </p:cNvCxnSpPr>
          <p:nvPr/>
        </p:nvCxnSpPr>
        <p:spPr>
          <a:xfrm>
            <a:off x="5658515" y="2454238"/>
            <a:ext cx="443175" cy="421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9" idx="6"/>
            <a:endCxn id="43" idx="3"/>
          </p:cNvCxnSpPr>
          <p:nvPr/>
        </p:nvCxnSpPr>
        <p:spPr>
          <a:xfrm flipV="1">
            <a:off x="5658515" y="3181540"/>
            <a:ext cx="443175" cy="1282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2915129" y="2309167"/>
            <a:ext cx="956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América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915129" y="3264638"/>
            <a:ext cx="9437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Ásia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915129" y="4341004"/>
            <a:ext cx="956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Europa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1691680" y="2091468"/>
            <a:ext cx="1028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Dow Jones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NASDAQ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NYSE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Merval</a:t>
            </a:r>
            <a:endParaRPr lang="pt-BR" sz="12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1693412" y="306692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Nikkei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Shanghai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Hang Seng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BSE</a:t>
            </a:r>
            <a:endParaRPr lang="pt-BR" sz="12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1691680" y="4110171"/>
            <a:ext cx="101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FTSE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Stockholm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DAX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1200" dirty="0" smtClean="0"/>
              <a:t>CAC</a:t>
            </a:r>
            <a:endParaRPr lang="pt-BR" sz="1200" dirty="0"/>
          </a:p>
        </p:txBody>
      </p:sp>
      <p:cxnSp>
        <p:nvCxnSpPr>
          <p:cNvPr id="94" name="Conector de seta reta 93"/>
          <p:cNvCxnSpPr>
            <a:endCxn id="50" idx="1"/>
          </p:cNvCxnSpPr>
          <p:nvPr/>
        </p:nvCxnSpPr>
        <p:spPr>
          <a:xfrm flipV="1">
            <a:off x="2411760" y="2493833"/>
            <a:ext cx="503369" cy="31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>
            <a:endCxn id="51" idx="1"/>
          </p:cNvCxnSpPr>
          <p:nvPr/>
        </p:nvCxnSpPr>
        <p:spPr>
          <a:xfrm>
            <a:off x="2339752" y="3244812"/>
            <a:ext cx="575377" cy="20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endCxn id="52" idx="1"/>
          </p:cNvCxnSpPr>
          <p:nvPr/>
        </p:nvCxnSpPr>
        <p:spPr>
          <a:xfrm flipV="1">
            <a:off x="2267744" y="4525670"/>
            <a:ext cx="647385" cy="90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507636" y="3310594"/>
            <a:ext cx="1040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{alta, baixa}</a:t>
            </a:r>
            <a:endParaRPr lang="pt-BR" sz="1400" dirty="0"/>
          </a:p>
        </p:txBody>
      </p:sp>
      <p:sp>
        <p:nvSpPr>
          <p:cNvPr id="101" name="Chave esquerda 100"/>
          <p:cNvSpPr/>
          <p:nvPr/>
        </p:nvSpPr>
        <p:spPr>
          <a:xfrm>
            <a:off x="1475656" y="2091468"/>
            <a:ext cx="343708" cy="2777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038418" y="368952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stCxn id="10" idx="6"/>
            <a:endCxn id="34" idx="1"/>
          </p:cNvCxnSpPr>
          <p:nvPr/>
        </p:nvCxnSpPr>
        <p:spPr>
          <a:xfrm>
            <a:off x="5658515" y="2454238"/>
            <a:ext cx="443175" cy="1298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9" idx="6"/>
            <a:endCxn id="34" idx="3"/>
          </p:cNvCxnSpPr>
          <p:nvPr/>
        </p:nvCxnSpPr>
        <p:spPr>
          <a:xfrm flipV="1">
            <a:off x="5658515" y="4058300"/>
            <a:ext cx="443175" cy="40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3" idx="6"/>
          </p:cNvCxnSpPr>
          <p:nvPr/>
        </p:nvCxnSpPr>
        <p:spPr>
          <a:xfrm>
            <a:off x="6470466" y="3028788"/>
            <a:ext cx="6218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6470466" y="3915168"/>
            <a:ext cx="6218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372200" y="2709857"/>
            <a:ext cx="18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IBOVESPA = baixa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372200" y="3573016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IBOVESPA = alta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9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38755" y="1600925"/>
            <a:ext cx="7515913" cy="2849700"/>
            <a:chOff x="507636" y="2091468"/>
            <a:chExt cx="7515913" cy="2849700"/>
          </a:xfrm>
        </p:grpSpPr>
        <p:sp>
          <p:nvSpPr>
            <p:cNvPr id="4" name="Elipse 3"/>
            <p:cNvSpPr/>
            <p:nvPr/>
          </p:nvSpPr>
          <p:spPr>
            <a:xfrm>
              <a:off x="3907464" y="2277809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901565" y="3248459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907464" y="4309646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226467" y="4247556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226467" y="223821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de seta reta 11"/>
            <p:cNvCxnSpPr>
              <a:stCxn id="4" idx="6"/>
              <a:endCxn id="10" idx="1"/>
            </p:cNvCxnSpPr>
            <p:nvPr/>
          </p:nvCxnSpPr>
          <p:spPr>
            <a:xfrm flipV="1">
              <a:off x="4339512" y="2301486"/>
              <a:ext cx="950227" cy="192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9" idx="1"/>
            </p:cNvCxnSpPr>
            <p:nvPr/>
          </p:nvCxnSpPr>
          <p:spPr>
            <a:xfrm>
              <a:off x="4339512" y="2493833"/>
              <a:ext cx="950227" cy="1816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5" idx="6"/>
              <a:endCxn id="10" idx="2"/>
            </p:cNvCxnSpPr>
            <p:nvPr/>
          </p:nvCxnSpPr>
          <p:spPr>
            <a:xfrm flipV="1">
              <a:off x="4333613" y="2454238"/>
              <a:ext cx="892854" cy="10102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  <a:endCxn id="9" idx="2"/>
            </p:cNvCxnSpPr>
            <p:nvPr/>
          </p:nvCxnSpPr>
          <p:spPr>
            <a:xfrm>
              <a:off x="4333613" y="3464483"/>
              <a:ext cx="892854" cy="9990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6" idx="6"/>
              <a:endCxn id="10" idx="3"/>
            </p:cNvCxnSpPr>
            <p:nvPr/>
          </p:nvCxnSpPr>
          <p:spPr>
            <a:xfrm flipV="1">
              <a:off x="4339512" y="2606990"/>
              <a:ext cx="950227" cy="191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stCxn id="6" idx="6"/>
              <a:endCxn id="9" idx="3"/>
            </p:cNvCxnSpPr>
            <p:nvPr/>
          </p:nvCxnSpPr>
          <p:spPr>
            <a:xfrm>
              <a:off x="4339512" y="4525670"/>
              <a:ext cx="950227" cy="906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5419632" y="36158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419634" y="346448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19634" y="33251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6038418" y="281276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44"/>
            <p:cNvCxnSpPr>
              <a:stCxn id="10" idx="6"/>
              <a:endCxn id="43" idx="1"/>
            </p:cNvCxnSpPr>
            <p:nvPr/>
          </p:nvCxnSpPr>
          <p:spPr>
            <a:xfrm>
              <a:off x="5658515" y="2454238"/>
              <a:ext cx="443175" cy="421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9" idx="6"/>
              <a:endCxn id="43" idx="3"/>
            </p:cNvCxnSpPr>
            <p:nvPr/>
          </p:nvCxnSpPr>
          <p:spPr>
            <a:xfrm flipV="1">
              <a:off x="5658515" y="3181540"/>
              <a:ext cx="443175" cy="1282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2915129" y="2309167"/>
              <a:ext cx="9569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America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915129" y="3264638"/>
              <a:ext cx="9437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</a:t>
              </a:r>
              <a:r>
                <a:rPr lang="pt-BR" dirty="0" smtClean="0"/>
                <a:t>sia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915129" y="4341004"/>
              <a:ext cx="9565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Europe</a:t>
              </a:r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1691680" y="2091468"/>
              <a:ext cx="10288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Dow Jones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NASDAQ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NYSE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Merval</a:t>
              </a:r>
              <a:endParaRPr lang="pt-BR" sz="12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1693412" y="3066925"/>
              <a:ext cx="1015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Nikkei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Shanghai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Hang Seng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BSE</a:t>
              </a:r>
              <a:endParaRPr lang="pt-BR" sz="12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1691680" y="4110171"/>
              <a:ext cx="1016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FTSE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Stockholm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DAX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pt-BR" sz="1200" dirty="0" smtClean="0"/>
                <a:t>CAC</a:t>
              </a:r>
              <a:endParaRPr lang="pt-BR" sz="1200" dirty="0"/>
            </a:p>
          </p:txBody>
        </p:sp>
        <p:cxnSp>
          <p:nvCxnSpPr>
            <p:cNvPr id="94" name="Conector de seta reta 93"/>
            <p:cNvCxnSpPr>
              <a:endCxn id="50" idx="1"/>
            </p:cNvCxnSpPr>
            <p:nvPr/>
          </p:nvCxnSpPr>
          <p:spPr>
            <a:xfrm flipV="1">
              <a:off x="2411760" y="2493833"/>
              <a:ext cx="503369" cy="3189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>
              <a:endCxn id="51" idx="1"/>
            </p:cNvCxnSpPr>
            <p:nvPr/>
          </p:nvCxnSpPr>
          <p:spPr>
            <a:xfrm>
              <a:off x="2339752" y="3244812"/>
              <a:ext cx="575377" cy="204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>
              <a:endCxn id="52" idx="1"/>
            </p:cNvCxnSpPr>
            <p:nvPr/>
          </p:nvCxnSpPr>
          <p:spPr>
            <a:xfrm flipV="1">
              <a:off x="2267744" y="4525670"/>
              <a:ext cx="647385" cy="906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ixaDeTexto 99"/>
            <p:cNvSpPr txBox="1"/>
            <p:nvPr/>
          </p:nvSpPr>
          <p:spPr>
            <a:xfrm>
              <a:off x="507636" y="3310594"/>
              <a:ext cx="945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{low, high}</a:t>
              </a:r>
              <a:endParaRPr lang="pt-BR" sz="1400" dirty="0"/>
            </a:p>
          </p:txBody>
        </p:sp>
        <p:sp>
          <p:nvSpPr>
            <p:cNvPr id="101" name="Chave esquerda 100"/>
            <p:cNvSpPr/>
            <p:nvPr/>
          </p:nvSpPr>
          <p:spPr>
            <a:xfrm>
              <a:off x="1475656" y="2091468"/>
              <a:ext cx="343708" cy="277769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038418" y="368952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de seta reta 7"/>
            <p:cNvCxnSpPr>
              <a:stCxn id="10" idx="6"/>
              <a:endCxn id="34" idx="1"/>
            </p:cNvCxnSpPr>
            <p:nvPr/>
          </p:nvCxnSpPr>
          <p:spPr>
            <a:xfrm>
              <a:off x="5658515" y="2454238"/>
              <a:ext cx="443175" cy="1298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9" idx="6"/>
              <a:endCxn id="34" idx="3"/>
            </p:cNvCxnSpPr>
            <p:nvPr/>
          </p:nvCxnSpPr>
          <p:spPr>
            <a:xfrm flipV="1">
              <a:off x="5658515" y="4058300"/>
              <a:ext cx="443175" cy="405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3" idx="6"/>
            </p:cNvCxnSpPr>
            <p:nvPr/>
          </p:nvCxnSpPr>
          <p:spPr>
            <a:xfrm>
              <a:off x="6470466" y="3028788"/>
              <a:ext cx="621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>
              <a:off x="6470466" y="3915168"/>
              <a:ext cx="621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6372200" y="2709857"/>
              <a:ext cx="158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Ibovespa = low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372200" y="3573016"/>
              <a:ext cx="165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Ibovespa = high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4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7706424" y="3721571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323528" y="2996952"/>
            <a:ext cx="2912868" cy="1163933"/>
            <a:chOff x="323528" y="3573016"/>
            <a:chExt cx="2912868" cy="116393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573016"/>
              <a:ext cx="2768852" cy="1002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668607"/>
              <a:ext cx="2768852" cy="1002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734726"/>
              <a:ext cx="2768852" cy="1002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upo 12"/>
          <p:cNvGrpSpPr/>
          <p:nvPr/>
        </p:nvGrpSpPr>
        <p:grpSpPr>
          <a:xfrm>
            <a:off x="4893960" y="2945582"/>
            <a:ext cx="4070528" cy="2715666"/>
            <a:chOff x="4821952" y="3521646"/>
            <a:chExt cx="4070528" cy="2715666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953" y="3521646"/>
              <a:ext cx="3160527" cy="22836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702521"/>
              <a:ext cx="2981325" cy="2390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Grupo 15"/>
            <p:cNvGrpSpPr/>
            <p:nvPr/>
          </p:nvGrpSpPr>
          <p:grpSpPr>
            <a:xfrm>
              <a:off x="4821952" y="3865587"/>
              <a:ext cx="3460536" cy="2371725"/>
              <a:chOff x="4821952" y="3865587"/>
              <a:chExt cx="3460536" cy="2371725"/>
            </a:xfrm>
          </p:grpSpPr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4038" y="3865587"/>
                <a:ext cx="2838450" cy="2371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Chave direita 17"/>
              <p:cNvSpPr/>
              <p:nvPr/>
            </p:nvSpPr>
            <p:spPr>
              <a:xfrm flipH="1">
                <a:off x="5292080" y="4416474"/>
                <a:ext cx="144016" cy="4320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4821952" y="4488482"/>
                <a:ext cx="5421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accent1"/>
                    </a:solidFill>
                  </a:rPr>
                  <a:t>dia d</a:t>
                </a:r>
                <a:endParaRPr lang="pt-BR" sz="1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0" name="Conector de seta reta 19"/>
              <p:cNvCxnSpPr/>
              <p:nvPr/>
            </p:nvCxnSpPr>
            <p:spPr>
              <a:xfrm flipH="1">
                <a:off x="8028384" y="4297635"/>
                <a:ext cx="182096" cy="936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aixaDeTexto 20"/>
              <p:cNvSpPr txBox="1"/>
              <p:nvPr/>
            </p:nvSpPr>
            <p:spPr>
              <a:xfrm>
                <a:off x="6766169" y="5233739"/>
                <a:ext cx="1478239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accent1"/>
                    </a:solidFill>
                  </a:rPr>
                  <a:t>dia útil imediatamente </a:t>
                </a:r>
              </a:p>
              <a:p>
                <a:pPr algn="ctr"/>
                <a:r>
                  <a:rPr lang="pt-BR" sz="1400" dirty="0" smtClean="0">
                    <a:solidFill>
                      <a:schemeClr val="accent1"/>
                    </a:solidFill>
                  </a:rPr>
                  <a:t>anterior ao dia d</a:t>
                </a:r>
                <a:endParaRPr lang="pt-BR" sz="1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2" name="Conector reto 21"/>
              <p:cNvCxnSpPr/>
              <p:nvPr/>
            </p:nvCxnSpPr>
            <p:spPr>
              <a:xfrm flipH="1">
                <a:off x="8119432" y="4297635"/>
                <a:ext cx="910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CaixaDeTexto 22"/>
          <p:cNvSpPr txBox="1"/>
          <p:nvPr/>
        </p:nvSpPr>
        <p:spPr>
          <a:xfrm>
            <a:off x="3563384" y="4221088"/>
            <a:ext cx="576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27584" y="2708920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.</a:t>
            </a:r>
            <a:r>
              <a:rPr lang="pt-BR" sz="1400" dirty="0" err="1" smtClean="0">
                <a:solidFill>
                  <a:schemeClr val="accent1"/>
                </a:solidFill>
              </a:rPr>
              <a:t>csv</a:t>
            </a:r>
            <a:r>
              <a:rPr lang="pt-BR" sz="1400" dirty="0" smtClean="0">
                <a:solidFill>
                  <a:schemeClr val="accent1"/>
                </a:solidFill>
              </a:rPr>
              <a:t> do Yahoo Finance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9552" y="5887144"/>
            <a:ext cx="2415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.</a:t>
            </a:r>
            <a:r>
              <a:rPr lang="pt-BR" sz="1400" dirty="0" err="1" smtClean="0">
                <a:solidFill>
                  <a:schemeClr val="accent1"/>
                </a:solidFill>
              </a:rPr>
              <a:t>csv</a:t>
            </a:r>
            <a:r>
              <a:rPr lang="pt-BR" sz="1400" dirty="0" smtClean="0">
                <a:solidFill>
                  <a:schemeClr val="accent1"/>
                </a:solidFill>
              </a:rPr>
              <a:t> do The Wall Street Journal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74155" y="5733256"/>
            <a:ext cx="1813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.</a:t>
            </a:r>
            <a:r>
              <a:rPr lang="pt-BR" sz="1400" dirty="0" err="1" smtClean="0">
                <a:solidFill>
                  <a:schemeClr val="accent1"/>
                </a:solidFill>
              </a:rPr>
              <a:t>arff</a:t>
            </a:r>
            <a:r>
              <a:rPr lang="pt-BR" sz="1400" dirty="0" smtClean="0">
                <a:solidFill>
                  <a:schemeClr val="accent1"/>
                </a:solidFill>
              </a:rPr>
              <a:t> usado pelo WEKA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27" name="Seta à esquerda, à direita e acima 26"/>
          <p:cNvSpPr/>
          <p:nvPr/>
        </p:nvSpPr>
        <p:spPr>
          <a:xfrm rot="5400000">
            <a:off x="2295021" y="3487310"/>
            <a:ext cx="535087" cy="185863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a direita 27"/>
          <p:cNvSpPr/>
          <p:nvPr/>
        </p:nvSpPr>
        <p:spPr>
          <a:xfrm>
            <a:off x="4211960" y="4293096"/>
            <a:ext cx="1224136" cy="262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099376" y="4285813"/>
            <a:ext cx="92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13 arquivos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307796" y="4285812"/>
            <a:ext cx="92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64 arquivos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8" y="4684169"/>
            <a:ext cx="2988548" cy="121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14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7706424" y="3721571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323528" y="2996952"/>
            <a:ext cx="2912868" cy="1163933"/>
            <a:chOff x="323528" y="3573016"/>
            <a:chExt cx="2912868" cy="116393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573016"/>
              <a:ext cx="2768852" cy="1002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668607"/>
              <a:ext cx="2768852" cy="1002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734726"/>
              <a:ext cx="2768852" cy="1002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upo 12"/>
          <p:cNvGrpSpPr/>
          <p:nvPr/>
        </p:nvGrpSpPr>
        <p:grpSpPr>
          <a:xfrm>
            <a:off x="4355976" y="2996952"/>
            <a:ext cx="3448442" cy="2715666"/>
            <a:chOff x="5444038" y="3521646"/>
            <a:chExt cx="3448442" cy="2715666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953" y="3521646"/>
              <a:ext cx="3160527" cy="22836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702521"/>
              <a:ext cx="2981325" cy="2390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038" y="3865587"/>
              <a:ext cx="2838450" cy="2371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CaixaDeTexto 22"/>
          <p:cNvSpPr txBox="1"/>
          <p:nvPr/>
        </p:nvSpPr>
        <p:spPr>
          <a:xfrm>
            <a:off x="2771800" y="4221088"/>
            <a:ext cx="576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27584" y="2708920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CSVs do Yahoo </a:t>
            </a:r>
            <a:r>
              <a:rPr lang="pt-BR" sz="1400" dirty="0" err="1" smtClean="0">
                <a:solidFill>
                  <a:schemeClr val="accent1"/>
                </a:solidFill>
              </a:rPr>
              <a:t>Finance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9552" y="5887144"/>
            <a:ext cx="2487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CSVs do The Wall Street Journal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04048" y="5733256"/>
            <a:ext cx="201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ARFFs usados pelo WEKA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27" name="Seta à esquerda, à direita e acima 26"/>
          <p:cNvSpPr/>
          <p:nvPr/>
        </p:nvSpPr>
        <p:spPr>
          <a:xfrm rot="5400000">
            <a:off x="1934981" y="3847353"/>
            <a:ext cx="535087" cy="113855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a direita 27"/>
          <p:cNvSpPr/>
          <p:nvPr/>
        </p:nvSpPr>
        <p:spPr>
          <a:xfrm>
            <a:off x="3347864" y="4293096"/>
            <a:ext cx="936104" cy="262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1774602" y="4285813"/>
            <a:ext cx="92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13 arquivos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275856" y="4285812"/>
            <a:ext cx="92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64 arquivos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8" y="4684169"/>
            <a:ext cx="2988548" cy="121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0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7706424" y="3721571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323528" y="2996952"/>
            <a:ext cx="2912868" cy="1163933"/>
            <a:chOff x="323528" y="3573016"/>
            <a:chExt cx="2912868" cy="116393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573016"/>
              <a:ext cx="2768852" cy="1002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668607"/>
              <a:ext cx="2768852" cy="1002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734726"/>
              <a:ext cx="2768852" cy="1002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upo 12"/>
          <p:cNvGrpSpPr/>
          <p:nvPr/>
        </p:nvGrpSpPr>
        <p:grpSpPr>
          <a:xfrm>
            <a:off x="4355976" y="2996952"/>
            <a:ext cx="3448442" cy="2715666"/>
            <a:chOff x="5444038" y="3521646"/>
            <a:chExt cx="3448442" cy="2715666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953" y="3521646"/>
              <a:ext cx="3160527" cy="22836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702521"/>
              <a:ext cx="2981325" cy="2390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038" y="3865587"/>
              <a:ext cx="2838450" cy="2371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CaixaDeTexto 22"/>
          <p:cNvSpPr txBox="1"/>
          <p:nvPr/>
        </p:nvSpPr>
        <p:spPr>
          <a:xfrm>
            <a:off x="2771800" y="4221088"/>
            <a:ext cx="576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27584" y="2708920"/>
            <a:ext cx="1762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Yahoo Finance’s</a:t>
            </a:r>
            <a:r>
              <a:rPr lang="pt-BR" sz="1400" dirty="0">
                <a:solidFill>
                  <a:schemeClr val="accent1"/>
                </a:solidFill>
              </a:rPr>
              <a:t> </a:t>
            </a:r>
            <a:r>
              <a:rPr lang="pt-BR" sz="1400" dirty="0" smtClean="0">
                <a:solidFill>
                  <a:schemeClr val="accent1"/>
                </a:solidFill>
              </a:rPr>
              <a:t>CSVs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9552" y="5887144"/>
            <a:ext cx="237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The Wall Street Journal’s CSVs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932040" y="5733256"/>
            <a:ext cx="2292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ARFFs used as input in WEKA</a:t>
            </a:r>
            <a:endParaRPr lang="pt-BR" sz="1400" dirty="0">
              <a:solidFill>
                <a:schemeClr val="accent1"/>
              </a:solidFill>
            </a:endParaRPr>
          </a:p>
        </p:txBody>
      </p:sp>
      <p:sp>
        <p:nvSpPr>
          <p:cNvPr id="27" name="Seta à esquerda, à direita e acima 26"/>
          <p:cNvSpPr/>
          <p:nvPr/>
        </p:nvSpPr>
        <p:spPr>
          <a:xfrm rot="5400000">
            <a:off x="1934981" y="3847353"/>
            <a:ext cx="535087" cy="113855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a direita 27"/>
          <p:cNvSpPr/>
          <p:nvPr/>
        </p:nvSpPr>
        <p:spPr>
          <a:xfrm>
            <a:off x="3347864" y="4293096"/>
            <a:ext cx="936104" cy="262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1915857" y="4285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13 files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495956" y="429589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64 files</a:t>
            </a:r>
            <a:endParaRPr lang="pt-BR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8" y="4684169"/>
            <a:ext cx="2988548" cy="121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0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7706424" y="3721571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35164"/>
            <a:ext cx="3927852" cy="161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62143"/>
            <a:ext cx="2096969" cy="17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2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2699792" y="184482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844824"/>
                <a:ext cx="720080" cy="72008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2699792" y="271730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717304"/>
                <a:ext cx="720080" cy="72008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699792" y="362661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626614"/>
                <a:ext cx="720080" cy="72008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5004048" y="271730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Y</a:t>
            </a:r>
            <a:endParaRPr lang="pt-BR" sz="2800" dirty="0"/>
          </a:p>
        </p:txBody>
      </p:sp>
      <p:cxnSp>
        <p:nvCxnSpPr>
          <p:cNvPr id="9" name="Conector de seta reta 8"/>
          <p:cNvCxnSpPr>
            <a:stCxn id="4" idx="6"/>
            <a:endCxn id="7" idx="1"/>
          </p:cNvCxnSpPr>
          <p:nvPr/>
        </p:nvCxnSpPr>
        <p:spPr>
          <a:xfrm>
            <a:off x="3419872" y="2204864"/>
            <a:ext cx="1689629" cy="617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6"/>
            <a:endCxn id="7" idx="2"/>
          </p:cNvCxnSpPr>
          <p:nvPr/>
        </p:nvCxnSpPr>
        <p:spPr>
          <a:xfrm>
            <a:off x="3419872" y="307734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6"/>
            <a:endCxn id="7" idx="3"/>
          </p:cNvCxnSpPr>
          <p:nvPr/>
        </p:nvCxnSpPr>
        <p:spPr>
          <a:xfrm flipV="1">
            <a:off x="3419872" y="3331931"/>
            <a:ext cx="1689629" cy="65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6"/>
          </p:cNvCxnSpPr>
          <p:nvPr/>
        </p:nvCxnSpPr>
        <p:spPr>
          <a:xfrm>
            <a:off x="5724128" y="30773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1910365" y="2020198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65" y="2020198"/>
                <a:ext cx="45627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1907705" y="2892678"/>
                <a:ext cx="461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2892678"/>
                <a:ext cx="4616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1907704" y="3801988"/>
                <a:ext cx="46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801988"/>
                <a:ext cx="46160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>
            <a:stCxn id="20" idx="3"/>
            <a:endCxn id="4" idx="2"/>
          </p:cNvCxnSpPr>
          <p:nvPr/>
        </p:nvCxnSpPr>
        <p:spPr>
          <a:xfrm>
            <a:off x="2366644" y="2204864"/>
            <a:ext cx="333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1" idx="3"/>
            <a:endCxn id="5" idx="2"/>
          </p:cNvCxnSpPr>
          <p:nvPr/>
        </p:nvCxnSpPr>
        <p:spPr>
          <a:xfrm>
            <a:off x="2369305" y="3077344"/>
            <a:ext cx="330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2" idx="3"/>
            <a:endCxn id="6" idx="2"/>
          </p:cNvCxnSpPr>
          <p:nvPr/>
        </p:nvCxnSpPr>
        <p:spPr>
          <a:xfrm>
            <a:off x="2369305" y="3986654"/>
            <a:ext cx="330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547664" y="1412776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3900751" y="2051556"/>
                <a:ext cx="51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51" y="2051556"/>
                <a:ext cx="51911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3846595" y="3347700"/>
                <a:ext cx="524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95" y="3347700"/>
                <a:ext cx="5244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3846595" y="2708012"/>
                <a:ext cx="524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95" y="2708012"/>
                <a:ext cx="5244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/>
          <p:cNvSpPr txBox="1"/>
          <p:nvPr/>
        </p:nvSpPr>
        <p:spPr>
          <a:xfrm>
            <a:off x="5940152" y="27089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979712" y="4725144"/>
            <a:ext cx="20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camada de entrada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490451" y="4725144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  <a:r>
              <a:rPr lang="pt-BR" dirty="0" smtClean="0"/>
              <a:t>amada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26307</TotalTime>
  <Words>593</Words>
  <Application>Microsoft Office PowerPoint</Application>
  <PresentationFormat>Apresentação na tela (4:3)</PresentationFormat>
  <Paragraphs>216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Regis Hattori</dc:creator>
  <cp:lastModifiedBy>Regis Hattori</cp:lastModifiedBy>
  <cp:revision>48</cp:revision>
  <dcterms:created xsi:type="dcterms:W3CDTF">2013-04-09T17:01:09Z</dcterms:created>
  <dcterms:modified xsi:type="dcterms:W3CDTF">2014-12-27T02:20:40Z</dcterms:modified>
</cp:coreProperties>
</file>