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Arial Narrow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0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19" Type="http://schemas.openxmlformats.org/officeDocument/2006/relationships/font" Target="fonts/CenturyGothic-boldItalic.fntdata"/><Relationship Id="rId1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4588" y="687388"/>
            <a:ext cx="4568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CH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F-geo / Titre et contenu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F.geo / vide">
  <p:cSld name="CF.geo / v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CH" sz="12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b="0" i="0" sz="1200" u="none" cap="none" strike="noStrik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hyperlink" Target="http://../normes/coursLTOP97PREAN.pdf" TargetMode="External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22" Type="http://schemas.openxmlformats.org/officeDocument/2006/relationships/image" Target="../media/image18.png"/><Relationship Id="rId21" Type="http://schemas.openxmlformats.org/officeDocument/2006/relationships/image" Target="../media/image26.png"/><Relationship Id="rId24" Type="http://schemas.openxmlformats.org/officeDocument/2006/relationships/hyperlink" Target="http://../normes/coursLTOP97PREAN.pdf" TargetMode="External"/><Relationship Id="rId23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25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3.png"/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20.png"/><Relationship Id="rId12" Type="http://schemas.openxmlformats.org/officeDocument/2006/relationships/image" Target="../media/image1.png"/><Relationship Id="rId15" Type="http://schemas.openxmlformats.org/officeDocument/2006/relationships/image" Target="../media/image16.png"/><Relationship Id="rId14" Type="http://schemas.openxmlformats.org/officeDocument/2006/relationships/image" Target="../media/image9.png"/><Relationship Id="rId17" Type="http://schemas.openxmlformats.org/officeDocument/2006/relationships/image" Target="../media/image12.png"/><Relationship Id="rId16" Type="http://schemas.openxmlformats.org/officeDocument/2006/relationships/image" Target="../media/image2.png"/><Relationship Id="rId19" Type="http://schemas.openxmlformats.org/officeDocument/2006/relationships/image" Target="../media/image22.gif"/><Relationship Id="rId1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9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g"/><Relationship Id="rId4" Type="http://schemas.openxmlformats.org/officeDocument/2006/relationships/image" Target="../media/image23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3.png"/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20.png"/><Relationship Id="rId12" Type="http://schemas.openxmlformats.org/officeDocument/2006/relationships/image" Target="../media/image1.png"/><Relationship Id="rId15" Type="http://schemas.openxmlformats.org/officeDocument/2006/relationships/image" Target="../media/image14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3.png"/><Relationship Id="rId19" Type="http://schemas.openxmlformats.org/officeDocument/2006/relationships/image" Target="../media/image15.png"/><Relationship Id="rId1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36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b="1" i="0" sz="3600" u="none" cap="none" strike="noStrik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>
            <a:hlinkClick r:id="rId5"/>
          </p:cNvPr>
          <p:cNvSpPr/>
          <p:nvPr/>
        </p:nvSpPr>
        <p:spPr>
          <a:xfrm rot="-1396404">
            <a:off x="1517678" y="2502581"/>
            <a:ext cx="3960439" cy="12942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  <a:t>Bienvenue</a:t>
            </a: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b="1" i="0" sz="1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5.gif" id="41" name="Google Shape;4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4.gif" id="42" name="Google Shape;4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0.gif" id="43" name="Google Shape;4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9.gif" id="44" name="Google Shape;4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8.gif" id="45" name="Google Shape;4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7.gif" id="46" name="Google Shape;4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6.gif" id="47" name="Google Shape;4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5.gif" id="48" name="Google Shape;48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4.gif" id="49" name="Google Shape;49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3.gif" id="50" name="Google Shape;50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2.gif" id="51" name="Google Shape;51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.gif" id="52" name="Google Shape;52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3.gif" id="53" name="Google Shape;53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2.gif" id="54" name="Google Shape;54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1.gif" id="55" name="Google Shape;55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Nicolas Ciana\Dropbox\technicien en géomatique BF\2016_2018\Modèles\logos\autres logos\CERTIF3_trans.png" id="58" name="Google Shape;58;p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1.gif" id="59" name="Google Shape;59;p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descr="B3.jpg" id="62" name="Google Shape;62;p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8" y="6459688"/>
            <a:ext cx="1128616" cy="394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Avril 2019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  <a:t>Cours : Normes SIA</a:t>
            </a: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b="1" i="0" sz="1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Introduction …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 Le …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lang="fr-CH">
                <a:latin typeface="Century Gothic"/>
                <a:ea typeface="Century Gothic"/>
                <a:cs typeface="Century Gothic"/>
                <a:sym typeface="Century Gothic"/>
              </a:rPr>
              <a:t> Le …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 Le …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Chapitre 1 NNNNNNNNN …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 Le …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lang="fr-CH">
                <a:latin typeface="Century Gothic"/>
                <a:ea typeface="Century Gothic"/>
                <a:cs typeface="Century Gothic"/>
                <a:sym typeface="Century Gothic"/>
              </a:rPr>
              <a:t> Le …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 Le …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idx="4294967295" type="title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fr-CH">
                <a:solidFill>
                  <a:schemeClr val="accent4"/>
                </a:solidFill>
              </a:rPr>
              <a:t>1) </a:t>
            </a:r>
            <a:r>
              <a:rPr lang="fr-CH">
                <a:solidFill>
                  <a:schemeClr val="accent4"/>
                </a:solidFill>
              </a:rPr>
              <a:t>EXERCICE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>
            <a:hlinkClick r:id="rId4"/>
          </p:cNvPr>
          <p:cNvSpPr/>
          <p:nvPr/>
        </p:nvSpPr>
        <p:spPr>
          <a:xfrm>
            <a:off x="1115617" y="1268760"/>
            <a:ext cx="7632848" cy="36724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  <a:t>Exercice « préanalyse 2 »</a:t>
            </a:r>
            <a:br>
              <a:rPr b="0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</a:br>
            <a:r>
              <a:rPr b="0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  <a:t>Détermination du clocher 1243458.9</a:t>
            </a:r>
            <a:br>
              <a:rPr b="0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</a:br>
            <a:r>
              <a:rPr b="0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  <a:t>Calcul LTOP seul ou par groupe</a:t>
            </a:r>
          </a:p>
        </p:txBody>
      </p:sp>
      <p:pic>
        <p:nvPicPr>
          <p:cNvPr descr="C:\Users\Nicolas Ciana\Dropbox\technicien en géomatique BF\2013_2015\modules\S07 pfix\S7a Pfix_gnss\S7a Ciana\exercices\10 ex_LTOP preanalyse2\légende2.bmp" id="88" name="Google Shape;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65" y="4941168"/>
            <a:ext cx="5479820" cy="179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869" y="1484784"/>
            <a:ext cx="9205737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pic>
        <p:nvPicPr>
          <p:cNvPr descr="S12.GIF" id="98" name="Google Shape;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34160">
            <a:off x="7319215" y="1306795"/>
            <a:ext cx="285750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1.gif" id="99" name="Google Shape;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1176" y="1341909"/>
            <a:ext cx="2762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0.gif" id="100" name="Google Shape;10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56350">
            <a:off x="8113996" y="147129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9.gif" id="101" name="Google Shape;10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413584">
            <a:off x="8481816" y="1660487"/>
            <a:ext cx="317297" cy="34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8.gif" id="102" name="Google Shape;10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909934">
            <a:off x="8665236" y="2035433"/>
            <a:ext cx="408977" cy="429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7.gif" id="103" name="Google Shape;10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01022" y="2522249"/>
            <a:ext cx="427181" cy="439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6.gif" id="104" name="Google Shape;10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880253">
            <a:off x="8576772" y="3039938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5.gif" id="105" name="Google Shape;10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1795067">
            <a:off x="8336511" y="3623444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4.gif" id="106" name="Google Shape;10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736464">
            <a:off x="7964560" y="3981493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3.gif" id="107" name="Google Shape;107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56497" y="4146999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.gif" id="108" name="Google Shape;108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511436">
            <a:off x="6233168" y="4155709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5.gif" id="109" name="Google Shape;109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676489">
            <a:off x="5849143" y="4221849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4.gif" id="110" name="Google Shape;110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692607">
            <a:off x="5139809" y="4338420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3.gif" id="111" name="Google Shape;111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214792">
            <a:off x="4452939" y="4720059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2.gif" id="112" name="Google Shape;112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630657">
            <a:off x="2896973" y="5153018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1.gif" id="113" name="Google Shape;113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-1255784">
            <a:off x="1559194" y="54231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2.gif" id="114" name="Google Shape;114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rot="-1154934">
            <a:off x="6778629" y="4295117"/>
            <a:ext cx="3714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 rot="-432697">
            <a:off x="84644" y="1352030"/>
            <a:ext cx="6270918" cy="1422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C000"/>
                </a:solidFill>
                <a:latin typeface="Arial Black"/>
              </a:rPr>
              <a:t>Merci de votre attention</a:t>
            </a: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496" y="5517233"/>
            <a:ext cx="1303466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6041295" y="4961358"/>
            <a:ext cx="3102705" cy="150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Coordonnées enseignant(e)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Chemin des Corjons 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1052 Le Mont-sur-Lausanne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+41 79 679 47 58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nicolas.ciana@bluewin.ch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:\Users\Nicolas Ciana\Dropbox\technicien en géomatique BF\2016_2018\Modèles\logos\autres logos\CERTIF3_trans.png" id="118" name="Google Shape;118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50373" y="258856"/>
            <a:ext cx="977178" cy="100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754583" y="4961358"/>
            <a:ext cx="739870" cy="7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4124518" y="6459688"/>
            <a:ext cx="1128616" cy="394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CH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Avril 2019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2004-12-11T12:33:55Z</dcterms:created>
  <dc:creator>Ciana Nicolas</dc:creator>
</cp:coreProperties>
</file>