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9"/>
    </p:embeddedFont>
    <p:embeddedFont>
      <p:font typeface="Arial Narrow" panose="020B0606020202030204" pitchFamily="34" charset="0"/>
      <p:regular r:id="rId10"/>
      <p:bold r:id="rId11"/>
      <p:italic r:id="rId12"/>
      <p:bold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h019ysyy8ngHVmXeADEBCdWKWQ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35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22.12.2018</a:t>
            </a:r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" name="Google Shape;1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22.12.2018</a:t>
            </a:r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" name="Google Shape;3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" name="Google Shape;38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4461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9102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629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F-geo / Titre et contenu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/>
          <p:nvPr/>
        </p:nvSpPr>
        <p:spPr>
          <a:xfrm>
            <a:off x="6660232" y="6572200"/>
            <a:ext cx="248376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b="0" i="0" u="none" strike="noStrike" cap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www.geo-education.ch</a:t>
            </a:r>
            <a:endParaRPr sz="1200" b="0" i="0" u="none" strike="noStrike" cap="none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" name="Google Shape;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90" y="6180659"/>
            <a:ext cx="636291" cy="63271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2.jp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hyperlink" Target="http://../normes/coursLTOP97PREAN.pdf" TargetMode="External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jpg"/><Relationship Id="rId10" Type="http://schemas.openxmlformats.org/officeDocument/2006/relationships/image" Target="../media/image11.png"/><Relationship Id="rId19" Type="http://schemas.openxmlformats.org/officeDocument/2006/relationships/image" Target="../media/image20.gif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1578826"/>
            <a:ext cx="7967487" cy="437939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 rot="-5400000">
            <a:off x="-2828653" y="2828652"/>
            <a:ext cx="685428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Centre de formation géomatique suisse – organisation romande</a:t>
            </a:r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ftr" idx="11"/>
          </p:nvPr>
        </p:nvSpPr>
        <p:spPr>
          <a:xfrm>
            <a:off x="2915816" y="6156055"/>
            <a:ext cx="4032250" cy="74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3600" b="1" i="0" u="none" strike="noStrike" cap="non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CF-geo</a:t>
            </a:r>
            <a:endParaRPr sz="3600" b="1" i="0" u="none" strike="noStrike" cap="none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" name="Google Shape;2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97" y="5661248"/>
            <a:ext cx="1188128" cy="1181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027" y="3342180"/>
            <a:ext cx="1022923" cy="102292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"/>
          <p:cNvSpPr txBox="1"/>
          <p:nvPr/>
        </p:nvSpPr>
        <p:spPr>
          <a:xfrm>
            <a:off x="5423844" y="6072186"/>
            <a:ext cx="3625065" cy="300037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Régis Longchamp</a:t>
            </a:r>
            <a:endParaRPr sz="1400" b="1" i="0" u="none" strike="noStrike" cap="none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1578826"/>
            <a:ext cx="7967487" cy="437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2" descr="B5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676489">
            <a:off x="5350284" y="5029858"/>
            <a:ext cx="396875" cy="4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" descr="B4.gi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692607">
            <a:off x="4708232" y="5130473"/>
            <a:ext cx="612775" cy="661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" descr="S10.gi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656350">
            <a:off x="8025994" y="2055420"/>
            <a:ext cx="295275" cy="312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2" descr="S9.gif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413584">
            <a:off x="8365140" y="2316557"/>
            <a:ext cx="266700" cy="2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" descr="S8.gif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909934">
            <a:off x="8599468" y="2763850"/>
            <a:ext cx="344488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" descr="S7.gif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546934" y="3284264"/>
            <a:ext cx="277812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" descr="S6.gif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-880253">
            <a:off x="8388184" y="4260442"/>
            <a:ext cx="317500" cy="3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2" descr="S5.gif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-1795067">
            <a:off x="8073880" y="4786938"/>
            <a:ext cx="403225" cy="407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2" descr="S4.gif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736464">
            <a:off x="7661008" y="5243226"/>
            <a:ext cx="355600" cy="3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" descr="S3.gif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014721" y="5013038"/>
            <a:ext cx="3968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2" descr="S2.gif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rot="-1154934">
            <a:off x="6553161" y="4763615"/>
            <a:ext cx="3714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" descr="S1.gif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 rot="-511436">
            <a:off x="5899258" y="5026537"/>
            <a:ext cx="458787" cy="4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" descr="B3.gif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1214792">
            <a:off x="3939066" y="5110884"/>
            <a:ext cx="654050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2" descr="B2.gif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 rot="-630657">
            <a:off x="2999461" y="5203619"/>
            <a:ext cx="903287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" descr="B1.gif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 rot="-1255784">
            <a:off x="1672934" y="5480049"/>
            <a:ext cx="1360487" cy="148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 rot="1247095">
            <a:off x="7363874" y="1598971"/>
            <a:ext cx="284145" cy="280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 rot="-466868">
            <a:off x="8531266" y="3732877"/>
            <a:ext cx="322019" cy="322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" descr="C:\Users\Nicolas Ciana\Dropbox\technicien en géomatique BF\2016_2018\Modèles\logos\autres logos\CERTIF3_trans.png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846926" y="1612798"/>
            <a:ext cx="941098" cy="96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" descr="S11.gif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7722778" y="1785312"/>
            <a:ext cx="2762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"/>
          <p:cNvSpPr txBox="1"/>
          <p:nvPr/>
        </p:nvSpPr>
        <p:spPr>
          <a:xfrm rot="-5400000">
            <a:off x="-2828653" y="2828652"/>
            <a:ext cx="685428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2" name="Google Shape;62;p2" descr="B3.jpg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" y="-11112"/>
            <a:ext cx="2024744" cy="20719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 txBox="1"/>
          <p:nvPr/>
        </p:nvSpPr>
        <p:spPr>
          <a:xfrm>
            <a:off x="4124517" y="6459688"/>
            <a:ext cx="1743625" cy="39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6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Janvier 2022</a:t>
            </a:r>
            <a:endParaRPr sz="16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" name="Google Shape;64;p2">
            <a:hlinkClick r:id="rId24"/>
          </p:cNvPr>
          <p:cNvSpPr/>
          <p:nvPr/>
        </p:nvSpPr>
        <p:spPr>
          <a:xfrm rot="-1396404">
            <a:off x="372957" y="3437418"/>
            <a:ext cx="3960439" cy="129428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 err="1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Cours</a:t>
            </a:r>
            <a:r>
              <a:rPr b="0" i="0" dirty="0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 : </a:t>
            </a:r>
            <a:r>
              <a:rPr lang="en-GB" b="0" i="0" dirty="0" err="1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PostGIS</a:t>
            </a:r>
            <a:endParaRPr b="0" i="0" dirty="0"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FFC000"/>
              </a:solidFill>
              <a:latin typeface="Arial Black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35497" y="5661248"/>
            <a:ext cx="1188128" cy="11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5423844" y="6072186"/>
            <a:ext cx="3625065" cy="300037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 enseignant(e)</a:t>
            </a:r>
            <a:endParaRPr sz="14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9DC9F-E359-468F-A419-D7874E652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74" y="1878316"/>
            <a:ext cx="8373392" cy="37858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509DF-1052-434F-89F4-8F866BDF1359}"/>
              </a:ext>
            </a:extLst>
          </p:cNvPr>
          <p:cNvSpPr txBox="1"/>
          <p:nvPr/>
        </p:nvSpPr>
        <p:spPr>
          <a:xfrm>
            <a:off x="855133" y="1921933"/>
            <a:ext cx="77554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Sur ma page </a:t>
            </a:r>
            <a:r>
              <a:rPr lang="en-GB" sz="1600" dirty="0" err="1"/>
              <a:t>github</a:t>
            </a:r>
            <a:r>
              <a:rPr lang="en-GB" sz="1600" dirty="0"/>
              <a:t>, </a:t>
            </a:r>
            <a:r>
              <a:rPr lang="en-GB" sz="1600" dirty="0" err="1"/>
              <a:t>vous</a:t>
            </a:r>
            <a:r>
              <a:rPr lang="en-GB" sz="1600" dirty="0"/>
              <a:t> </a:t>
            </a:r>
            <a:r>
              <a:rPr lang="en-GB" sz="1600" dirty="0" err="1"/>
              <a:t>allez</a:t>
            </a:r>
            <a:r>
              <a:rPr lang="en-GB" sz="1600" dirty="0"/>
              <a:t> </a:t>
            </a:r>
            <a:r>
              <a:rPr lang="en-GB" sz="1600" dirty="0" err="1"/>
              <a:t>trouver</a:t>
            </a:r>
            <a:r>
              <a:rPr lang="en-GB" sz="1600" dirty="0"/>
              <a:t> 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600" dirty="0"/>
              <a:t>Les </a:t>
            </a:r>
            <a:r>
              <a:rPr lang="en-GB" sz="1600" dirty="0" err="1"/>
              <a:t>présentations</a:t>
            </a:r>
            <a:r>
              <a:rPr lang="en-GB" sz="1600" dirty="0"/>
              <a:t> </a:t>
            </a:r>
            <a:r>
              <a:rPr lang="en-GB" sz="1600" dirty="0" err="1"/>
              <a:t>powerpoint</a:t>
            </a:r>
            <a:endParaRPr lang="en-GB" sz="16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600" dirty="0"/>
              <a:t>Les instructions “</a:t>
            </a:r>
            <a:r>
              <a:rPr lang="en-GB" sz="1600" dirty="0" err="1"/>
              <a:t>principales</a:t>
            </a:r>
            <a:r>
              <a:rPr lang="en-GB" sz="1600" dirty="0"/>
              <a:t>” pour </a:t>
            </a:r>
            <a:r>
              <a:rPr lang="en-GB" sz="1600" dirty="0" err="1"/>
              <a:t>l’installation</a:t>
            </a:r>
            <a:r>
              <a:rPr lang="en-GB" sz="1600" dirty="0"/>
              <a:t> des </a:t>
            </a:r>
            <a:r>
              <a:rPr lang="en-GB" sz="1600" dirty="0" err="1"/>
              <a:t>différents</a:t>
            </a:r>
            <a:r>
              <a:rPr lang="en-GB" sz="1600" dirty="0"/>
              <a:t> </a:t>
            </a:r>
            <a:r>
              <a:rPr lang="en-GB" sz="1600" dirty="0" err="1"/>
              <a:t>composants</a:t>
            </a:r>
            <a:r>
              <a:rPr lang="en-GB" sz="1600" dirty="0"/>
              <a:t> de </a:t>
            </a:r>
            <a:r>
              <a:rPr lang="en-GB" sz="1600" dirty="0" err="1"/>
              <a:t>notre</a:t>
            </a:r>
            <a:r>
              <a:rPr lang="en-GB" sz="1600" dirty="0"/>
              <a:t> SIT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600" dirty="0"/>
              <a:t>Des </a:t>
            </a:r>
            <a:r>
              <a:rPr lang="en-GB" sz="1600" dirty="0" err="1"/>
              <a:t>vidéos</a:t>
            </a:r>
            <a:r>
              <a:rPr lang="en-GB" sz="1600" dirty="0"/>
              <a:t> pour </a:t>
            </a:r>
            <a:r>
              <a:rPr lang="en-GB" sz="1600" dirty="0" err="1"/>
              <a:t>l’installation</a:t>
            </a:r>
            <a:endParaRPr lang="en-GB" sz="16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Quelques</a:t>
            </a:r>
            <a:r>
              <a:rPr lang="en-GB" sz="1600" dirty="0"/>
              <a:t> </a:t>
            </a:r>
            <a:r>
              <a:rPr lang="en-GB" sz="1600" dirty="0" err="1"/>
              <a:t>informations</a:t>
            </a:r>
            <a:r>
              <a:rPr lang="en-GB" sz="1600" dirty="0"/>
              <a:t> </a:t>
            </a:r>
            <a:r>
              <a:rPr lang="en-GB" sz="1600" dirty="0" err="1"/>
              <a:t>thériques</a:t>
            </a:r>
            <a:r>
              <a:rPr lang="en-GB" sz="1600" dirty="0"/>
              <a:t> </a:t>
            </a:r>
            <a:endParaRPr lang="fr-CH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C9D24-4310-48F8-9759-723E6599BC83}"/>
              </a:ext>
            </a:extLst>
          </p:cNvPr>
          <p:cNvSpPr txBox="1"/>
          <p:nvPr/>
        </p:nvSpPr>
        <p:spPr>
          <a:xfrm>
            <a:off x="855133" y="3986311"/>
            <a:ext cx="4652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b="1" dirty="0"/>
              <a:t>https://github.com/regislon/cfgeo_s2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188B17-16C9-4C6C-960E-A20260375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194050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38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C9D24-4310-48F8-9759-723E6599BC83}"/>
              </a:ext>
            </a:extLst>
          </p:cNvPr>
          <p:cNvSpPr txBox="1"/>
          <p:nvPr/>
        </p:nvSpPr>
        <p:spPr>
          <a:xfrm>
            <a:off x="1542870" y="6406289"/>
            <a:ext cx="4652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b="1" dirty="0"/>
              <a:t>https://github.com/regislon/cfgeo_s2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91AA5-622C-4DB4-B82C-719CBA821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536" y="1394262"/>
            <a:ext cx="6291463" cy="48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05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C9D24-4310-48F8-9759-723E6599BC83}"/>
              </a:ext>
            </a:extLst>
          </p:cNvPr>
          <p:cNvSpPr txBox="1"/>
          <p:nvPr/>
        </p:nvSpPr>
        <p:spPr>
          <a:xfrm>
            <a:off x="1542870" y="6406289"/>
            <a:ext cx="4652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b="1" dirty="0"/>
              <a:t>https://github.com/regislon/cfgeo_s2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C09EF-6494-4644-9DDB-F4C98032B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43" y="1427420"/>
            <a:ext cx="7206714" cy="474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64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F-geo">
  <a:themeElements>
    <a:clrScheme name="Kak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98</Words>
  <Application>Microsoft Office PowerPoint</Application>
  <PresentationFormat>On-screen Show (4:3)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Black</vt:lpstr>
      <vt:lpstr>Arial Narrow</vt:lpstr>
      <vt:lpstr>Century Gothic</vt:lpstr>
      <vt:lpstr>Verdana</vt:lpstr>
      <vt:lpstr>Arial</vt:lpstr>
      <vt:lpstr>CF-geo</vt:lpstr>
      <vt:lpstr>Centre de formation géomatique suisse – organisation romande</vt:lpstr>
      <vt:lpstr>PowerPoint Presentation</vt:lpstr>
      <vt:lpstr>Introduction</vt:lpstr>
      <vt:lpstr>Introduction</vt:lpstr>
      <vt:lpstr>Introduction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Centre de formation géomatique suisse – organisation romande</dc:title>
  <dc:creator>Ciana Nicolas</dc:creator>
  <cp:lastModifiedBy>Régis Longchamp</cp:lastModifiedBy>
  <cp:revision>4</cp:revision>
  <dcterms:created xsi:type="dcterms:W3CDTF">2004-12-11T12:33:55Z</dcterms:created>
  <dcterms:modified xsi:type="dcterms:W3CDTF">2022-01-13T20:51:08Z</dcterms:modified>
</cp:coreProperties>
</file>