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F191C-B560-432C-90E8-BD456FED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405C8-F5D0-4672-847A-6CBC29BB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21121-795F-40A2-9BE0-34F51C71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B2702-E5BD-4EB0-BD37-A6482AB7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38602-6BDA-49AF-B431-890A305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7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41D11-7CC8-4CC1-B844-53B25E76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80974D-B32B-452F-B908-FACC51FF2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3C6A35-ED0F-43E1-9F5D-B407EB4D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7961E-AB05-4627-A27B-D69BB0EE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B4D11-68D6-464C-9DA5-D150AF4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4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2D5D9-BF60-4DCA-BDA8-2146BF24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87024D-7E49-49D1-8AA4-1C1C4324B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A21EB-173E-479C-B66C-14B87A35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6CB2E-47CC-4455-BCFA-8390B0A3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1705C-8E53-46DF-B7F4-F962F96E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0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E2DD1-E7C1-4EB3-98DF-8712E23D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B522-71E9-4050-98C3-BCD5708E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38F6E-9AD2-4B0B-A527-17D717F4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A832D-B1A5-45CA-9AC7-EF624E99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95AFC-25F5-47F3-B3B4-AB3EF7D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5DD9F-D27A-482C-AFA9-A057C9B5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EAC21-112C-4C9D-8F80-3C8D7F3F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D260F-88E3-4681-891B-B1ED0EBA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7F512-1E89-43D3-B5BE-F7BC0C0C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35086-550D-48DA-BF99-3D63D69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4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423E-0234-40BB-880F-E4E3A373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A1908-1628-49E5-B7C7-F80D59A4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4485B4-70A1-4CE1-A66F-0796BF17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B898E1-A737-4BC7-BC5E-34B6E9C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88414-8928-487F-8897-8A8A145E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176BCD-821A-45F3-AFE2-3723E476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E4886-124B-47DF-AAA9-6C2E6014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223CF4-87DC-4B58-8866-ED1AADE2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5CC54-7E53-4734-AD17-F3037AC7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3EEA84-84A2-4BCB-AB54-69DF84CE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45A93E-5F65-4585-B78B-1EE534BB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CB4790-616C-4D6C-BF49-A9C0CFA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3DB8C4-F182-498A-8034-D2F8580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D88EE8-ADC5-4A48-8AA0-ECACF564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E9EB8-86B0-4643-97E3-18E767B4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CCD31C-C9C8-41E9-9355-F4EFEC57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300A7-DEDA-4951-BA64-84F08F7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B2CA0-F943-41F2-884E-462CEE7E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33F43F-8E31-4D66-933D-2F34D6A5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B9447B-AEB6-437B-B0F0-8D6D46BB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A8350-1FBF-4DC3-948E-335828AC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0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EF3F-B1DF-4FD3-81B5-65E90BB6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D34A7-E8C3-4598-925E-55F3541F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DF9AAB-54C6-4398-9355-1A2057A7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3FA76-56CA-4B8D-B21F-3FE48510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608BC-687D-4D69-9378-ED9CA5A4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127C39-90F4-4E76-B052-5E2CF12B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142A4-D114-4E4A-8256-0C7F7EA0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4A1ACE-970F-4432-8D6A-67AD63801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C6018F-6324-4132-9BF9-51E52F25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A686C-3864-4157-9544-B82951D5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EEF222-D366-4876-AD56-FC69F282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BCD981-3339-424E-9EE9-022AFD68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1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E19BC1-79A9-49A8-B16F-345AF469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2C57-5069-4A90-8653-6E23E61C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3121F-328D-4986-ADF7-50AD87276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CDFA-E277-4DC1-BCA8-CE32674FBBD4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6B892-2C23-498F-A57B-24978904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80F56-18A5-412D-ACEC-87D68F4E6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2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5F7EEA-1607-4A52-A86A-CA86BCCAC4E4}"/>
              </a:ext>
            </a:extLst>
          </p:cNvPr>
          <p:cNvGrpSpPr/>
          <p:nvPr/>
        </p:nvGrpSpPr>
        <p:grpSpPr>
          <a:xfrm>
            <a:off x="680951" y="432547"/>
            <a:ext cx="10491684" cy="6085298"/>
            <a:chOff x="680951" y="432547"/>
            <a:chExt cx="10491684" cy="6085298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3AD3B8B-A53F-4C1E-9148-4154E97282D9}"/>
                </a:ext>
              </a:extLst>
            </p:cNvPr>
            <p:cNvGrpSpPr/>
            <p:nvPr/>
          </p:nvGrpSpPr>
          <p:grpSpPr>
            <a:xfrm>
              <a:off x="696191" y="432547"/>
              <a:ext cx="10476444" cy="3005597"/>
              <a:chOff x="696191" y="432547"/>
              <a:chExt cx="10476444" cy="3005597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6F819C4-E183-4BC8-A8D2-21E4E46BB59D}"/>
                  </a:ext>
                </a:extLst>
              </p:cNvPr>
              <p:cNvSpPr/>
              <p:nvPr/>
            </p:nvSpPr>
            <p:spPr>
              <a:xfrm>
                <a:off x="711432" y="454427"/>
                <a:ext cx="3203659" cy="28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Distribuição gaussiana antes transformação</a:t>
                </a:r>
                <a:endPara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73D5DFB0-C897-4948-AB3B-FB2CEEB585B7}"/>
                  </a:ext>
                </a:extLst>
              </p:cNvPr>
              <p:cNvSpPr/>
              <p:nvPr/>
            </p:nvSpPr>
            <p:spPr>
              <a:xfrm>
                <a:off x="4328111" y="432547"/>
                <a:ext cx="3203659" cy="28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estimativa de normalidade</a:t>
                </a:r>
                <a:endParaRPr lang="pt-B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9AAFA13-BDEF-4095-8F7C-62FFB95CB9EE}"/>
                  </a:ext>
                </a:extLst>
              </p:cNvPr>
              <p:cNvSpPr/>
              <p:nvPr/>
            </p:nvSpPr>
            <p:spPr>
              <a:xfrm>
                <a:off x="7943100" y="441093"/>
                <a:ext cx="3203659" cy="28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Box-</a:t>
                </a:r>
                <a:r>
                  <a:rPr lang="pt-BR" sz="1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</a:t>
                </a:r>
                <a:r>
                  <a:rPr lang="pt-B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antes do tratamento de </a:t>
                </a:r>
                <a:r>
                  <a:rPr lang="pt-B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outliers</a:t>
                </a:r>
                <a:endParaRPr lang="pt-B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BE43B514-8B03-4BF0-A5FE-D62863DDE251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191" y="722377"/>
                <a:ext cx="3249023" cy="27157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26502627-1306-4EE3-A5CE-A43C77E9F25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004" y="717606"/>
                <a:ext cx="3249023" cy="2711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E2FE7F8B-458A-4B89-9831-B83B198CA1C1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3612" y="728503"/>
                <a:ext cx="3249023" cy="27004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E97E0BF-139C-47D3-9CF3-C87ED5F7C940}"/>
                </a:ext>
              </a:extLst>
            </p:cNvPr>
            <p:cNvSpPr/>
            <p:nvPr/>
          </p:nvSpPr>
          <p:spPr>
            <a:xfrm>
              <a:off x="711431" y="3543280"/>
              <a:ext cx="3203659" cy="28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</a:t>
              </a:r>
              <a:endPara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19B6798-5479-4469-82AE-3B763054B75F}"/>
                </a:ext>
              </a:extLst>
            </p:cNvPr>
            <p:cNvSpPr/>
            <p:nvPr/>
          </p:nvSpPr>
          <p:spPr>
            <a:xfrm>
              <a:off x="4328110" y="3521400"/>
              <a:ext cx="3203659" cy="28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estimativa de normalidade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F036BF0-410A-4E31-AF1D-3AC7676A444A}"/>
                </a:ext>
              </a:extLst>
            </p:cNvPr>
            <p:cNvSpPr/>
            <p:nvPr/>
          </p:nvSpPr>
          <p:spPr>
            <a:xfrm>
              <a:off x="7943099" y="3529946"/>
              <a:ext cx="3203659" cy="28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CD838584-9197-4614-AB52-4C4AF6009249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951" y="3843493"/>
              <a:ext cx="3279145" cy="265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DE1C9A51-35CF-43E5-9DD9-A9140F0554F5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560" y="3788306"/>
              <a:ext cx="3203659" cy="2697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066A012F-4F19-4CC8-A213-0009CB4942DE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098" y="3832596"/>
              <a:ext cx="3203659" cy="26852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551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0A447CF-2DF2-4F58-958B-67F608B3D73F}"/>
              </a:ext>
            </a:extLst>
          </p:cNvPr>
          <p:cNvGrpSpPr/>
          <p:nvPr/>
        </p:nvGrpSpPr>
        <p:grpSpPr>
          <a:xfrm>
            <a:off x="708833" y="432547"/>
            <a:ext cx="10437926" cy="2996452"/>
            <a:chOff x="708833" y="432547"/>
            <a:chExt cx="10437926" cy="2996452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3AD3B8B-A53F-4C1E-9148-4154E97282D9}"/>
                </a:ext>
              </a:extLst>
            </p:cNvPr>
            <p:cNvGrpSpPr/>
            <p:nvPr/>
          </p:nvGrpSpPr>
          <p:grpSpPr>
            <a:xfrm>
              <a:off x="711432" y="432547"/>
              <a:ext cx="10435327" cy="311196"/>
              <a:chOff x="711432" y="432547"/>
              <a:chExt cx="10435327" cy="311196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6F819C4-E183-4BC8-A8D2-21E4E46BB59D}"/>
                  </a:ext>
                </a:extLst>
              </p:cNvPr>
              <p:cNvSpPr/>
              <p:nvPr/>
            </p:nvSpPr>
            <p:spPr>
              <a:xfrm>
                <a:off x="711432" y="454427"/>
                <a:ext cx="3203659" cy="28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Distribuição gaussiana antes transformação</a:t>
                </a:r>
                <a:endPara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73D5DFB0-C897-4948-AB3B-FB2CEEB585B7}"/>
                  </a:ext>
                </a:extLst>
              </p:cNvPr>
              <p:cNvSpPr/>
              <p:nvPr/>
            </p:nvSpPr>
            <p:spPr>
              <a:xfrm>
                <a:off x="4328111" y="432547"/>
                <a:ext cx="3203659" cy="28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estimativa de normalidade</a:t>
                </a:r>
                <a:endParaRPr lang="pt-B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9AAFA13-BDEF-4095-8F7C-62FFB95CB9EE}"/>
                  </a:ext>
                </a:extLst>
              </p:cNvPr>
              <p:cNvSpPr/>
              <p:nvPr/>
            </p:nvSpPr>
            <p:spPr>
              <a:xfrm>
                <a:off x="7943100" y="441093"/>
                <a:ext cx="3203659" cy="28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Box-</a:t>
                </a:r>
                <a:r>
                  <a:rPr lang="pt-BR" sz="1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</a:t>
                </a:r>
                <a:r>
                  <a:rPr lang="pt-B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antes do tratamento de </a:t>
                </a:r>
                <a:r>
                  <a:rPr lang="pt-B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outliers</a:t>
                </a:r>
                <a:endParaRPr lang="pt-B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59EC7F4-9E4E-4CD4-BD61-74FF9966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33" y="743743"/>
              <a:ext cx="3208855" cy="2685256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AEC9D684-1AC7-4461-B88E-77B66AEDE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4584" y="721862"/>
              <a:ext cx="3249023" cy="2685255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F5D552E-0732-438A-A5DC-FC192339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0503" y="731521"/>
              <a:ext cx="3203659" cy="2697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58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Imagem 3">
            <a:extLst>
              <a:ext uri="{FF2B5EF4-FFF2-40B4-BE49-F238E27FC236}">
                <a16:creationId xmlns:a16="http://schemas.microsoft.com/office/drawing/2014/main" id="{018630F9-4B9B-4ECB-99F8-029AE09E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49" y="991271"/>
            <a:ext cx="3115915" cy="236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4">
            <a:extLst>
              <a:ext uri="{FF2B5EF4-FFF2-40B4-BE49-F238E27FC236}">
                <a16:creationId xmlns:a16="http://schemas.microsoft.com/office/drawing/2014/main" id="{F918F7C3-D6D8-42D9-83F8-F3B50CE5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38" y="1023777"/>
            <a:ext cx="3129185" cy="229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6F819C4-E183-4BC8-A8D2-21E4E46BB59D}"/>
              </a:ext>
            </a:extLst>
          </p:cNvPr>
          <p:cNvSpPr/>
          <p:nvPr/>
        </p:nvSpPr>
        <p:spPr>
          <a:xfrm>
            <a:off x="921630" y="773931"/>
            <a:ext cx="3084901" cy="26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 gaussiana após transformação log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D5DFB0-C897-4948-AB3B-FB2CEEB585B7}"/>
              </a:ext>
            </a:extLst>
          </p:cNvPr>
          <p:cNvSpPr/>
          <p:nvPr/>
        </p:nvSpPr>
        <p:spPr>
          <a:xfrm>
            <a:off x="4553549" y="752051"/>
            <a:ext cx="3084901" cy="26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antes do tratamento de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9AAFA13-BDEF-4095-8F7C-62FFB95CB9EE}"/>
              </a:ext>
            </a:extLst>
          </p:cNvPr>
          <p:cNvSpPr/>
          <p:nvPr/>
        </p:nvSpPr>
        <p:spPr>
          <a:xfrm>
            <a:off x="8168538" y="760597"/>
            <a:ext cx="3084901" cy="26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após do tratamento de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8B91C5-2763-48CF-AEFE-FA4DBB4B5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29" y="1015231"/>
            <a:ext cx="3101731" cy="22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F70818-CEEC-49D3-9845-63C64F5267BE}"/>
              </a:ext>
            </a:extLst>
          </p:cNvPr>
          <p:cNvGrpSpPr/>
          <p:nvPr/>
        </p:nvGrpSpPr>
        <p:grpSpPr>
          <a:xfrm>
            <a:off x="2904526" y="1933575"/>
            <a:ext cx="6162675" cy="2990850"/>
            <a:chOff x="2904526" y="1933575"/>
            <a:chExt cx="6162675" cy="29908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7FFBD33-C518-447A-B9B5-19CA3ED4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526" y="1933575"/>
              <a:ext cx="6162675" cy="299085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C28D6A-993C-4601-9552-14DC506CE9BF}"/>
                </a:ext>
              </a:extLst>
            </p:cNvPr>
            <p:cNvSpPr/>
            <p:nvPr/>
          </p:nvSpPr>
          <p:spPr>
            <a:xfrm>
              <a:off x="4425817" y="2305729"/>
              <a:ext cx="961053" cy="8490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E5D540F-4106-4420-AB48-BF2CAC430317}"/>
                </a:ext>
              </a:extLst>
            </p:cNvPr>
            <p:cNvSpPr/>
            <p:nvPr/>
          </p:nvSpPr>
          <p:spPr>
            <a:xfrm>
              <a:off x="6298163" y="3788228"/>
              <a:ext cx="2643673" cy="475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876B703-E51B-4266-AE82-746237366EDC}"/>
                </a:ext>
              </a:extLst>
            </p:cNvPr>
            <p:cNvSpPr/>
            <p:nvPr/>
          </p:nvSpPr>
          <p:spPr>
            <a:xfrm>
              <a:off x="4425818" y="3375303"/>
              <a:ext cx="961053" cy="3405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35B73A3-21E5-47F5-88D3-B38BA2E659EB}"/>
                </a:ext>
              </a:extLst>
            </p:cNvPr>
            <p:cNvSpPr/>
            <p:nvPr/>
          </p:nvSpPr>
          <p:spPr>
            <a:xfrm>
              <a:off x="4940557" y="4376055"/>
              <a:ext cx="1870790" cy="475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393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</dc:creator>
  <cp:lastModifiedBy>Regis</cp:lastModifiedBy>
  <cp:revision>22</cp:revision>
  <dcterms:created xsi:type="dcterms:W3CDTF">2020-04-20T13:32:48Z</dcterms:created>
  <dcterms:modified xsi:type="dcterms:W3CDTF">2020-05-28T10:11:58Z</dcterms:modified>
</cp:coreProperties>
</file>