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F191C-B560-432C-90E8-BD456FED9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F405C8-F5D0-4672-847A-6CBC29BB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21121-795F-40A2-9BE0-34F51C71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B2702-E5BD-4EB0-BD37-A6482AB7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38602-6BDA-49AF-B431-890A3054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57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41D11-7CC8-4CC1-B844-53B25E76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80974D-B32B-452F-B908-FACC51FF2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3C6A35-ED0F-43E1-9F5D-B407EB4D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47961E-AB05-4627-A27B-D69BB0EE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1B4D11-68D6-464C-9DA5-D150AF4A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4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D2D5D9-BF60-4DCA-BDA8-2146BF243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87024D-7E49-49D1-8AA4-1C1C4324B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4A21EB-173E-479C-B66C-14B87A35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16CB2E-47CC-4455-BCFA-8390B0A3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1705C-8E53-46DF-B7F4-F962F96E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20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E2DD1-E7C1-4EB3-98DF-8712E23D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B522-71E9-4050-98C3-BCD5708E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A38F6E-9AD2-4B0B-A527-17D717F4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A832D-B1A5-45CA-9AC7-EF624E99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C95AFC-25F5-47F3-B3B4-AB3EF7D0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1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5DD9F-D27A-482C-AFA9-A057C9B5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CEAC21-112C-4C9D-8F80-3C8D7F3F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D260F-88E3-4681-891B-B1ED0EBA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7F512-1E89-43D3-B5BE-F7BC0C0C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35086-550D-48DA-BF99-3D63D696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4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C423E-0234-40BB-880F-E4E3A373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A1908-1628-49E5-B7C7-F80D59A49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4485B4-70A1-4CE1-A66F-0796BF178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B898E1-A737-4BC7-BC5E-34B6E9CD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88414-8928-487F-8897-8A8A145E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176BCD-821A-45F3-AFE2-3723E476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3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E4886-124B-47DF-AAA9-6C2E6014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223CF4-87DC-4B58-8866-ED1AADE2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B5CC54-7E53-4734-AD17-F3037AC7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3EEA84-84A2-4BCB-AB54-69DF84CE3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45A93E-5F65-4585-B78B-1EE534BB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CB4790-616C-4D6C-BF49-A9C0CFA1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3DB8C4-F182-498A-8034-D2F85803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D88EE8-ADC5-4A48-8AA0-ECACF564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9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E9EB8-86B0-4643-97E3-18E767B4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CCD31C-C9C8-41E9-9355-F4EFEC57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3300A7-DEDA-4951-BA64-84F08F72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DB2CA0-F943-41F2-884E-462CEE7E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6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33F43F-8E31-4D66-933D-2F34D6A5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B9447B-AEB6-437B-B0F0-8D6D46BB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4A8350-1FBF-4DC3-948E-335828AC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0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9EF3F-B1DF-4FD3-81B5-65E90BB6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D34A7-E8C3-4598-925E-55F3541F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DF9AAB-54C6-4398-9355-1A2057A75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C3FA76-56CA-4B8D-B21F-3FE48510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608BC-687D-4D69-9378-ED9CA5A4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127C39-90F4-4E76-B052-5E2CF12B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142A4-D114-4E4A-8256-0C7F7EA0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4A1ACE-970F-4432-8D6A-67AD63801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C6018F-6324-4132-9BF9-51E52F257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0A686C-3864-4157-9544-B82951D5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CDFA-E277-4DC1-BCA8-CE32674FBBD4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EEF222-D366-4876-AD56-FC69F282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BCD981-3339-424E-9EE9-022AFD68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01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E19BC1-79A9-49A8-B16F-345AF469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E2C57-5069-4A90-8653-6E23E61C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3121F-328D-4986-ADF7-50AD87276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CDFA-E277-4DC1-BCA8-CE32674FBBD4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6B892-2C23-498F-A57B-249789046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80F56-18A5-412D-ACEC-87D68F4E6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C03A-2D32-4867-94B3-9762EFE1F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42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4E733A9-A502-4659-A76C-7464E4E49248}"/>
              </a:ext>
            </a:extLst>
          </p:cNvPr>
          <p:cNvGrpSpPr/>
          <p:nvPr/>
        </p:nvGrpSpPr>
        <p:grpSpPr>
          <a:xfrm>
            <a:off x="1041088" y="89518"/>
            <a:ext cx="10393185" cy="6768482"/>
            <a:chOff x="1006905" y="106157"/>
            <a:chExt cx="10393185" cy="676848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3918F4C-8C04-4168-AA11-A5F192CA277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472" y="350379"/>
              <a:ext cx="5990602" cy="3452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Imagem 2">
              <a:extLst>
                <a:ext uri="{FF2B5EF4-FFF2-40B4-BE49-F238E27FC236}">
                  <a16:creationId xmlns:a16="http://schemas.microsoft.com/office/drawing/2014/main" id="{F4294EA5-135C-49C2-8C02-3C72D7C8B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905" y="4542568"/>
              <a:ext cx="3115915" cy="2285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Imagem 3">
              <a:extLst>
                <a:ext uri="{FF2B5EF4-FFF2-40B4-BE49-F238E27FC236}">
                  <a16:creationId xmlns:a16="http://schemas.microsoft.com/office/drawing/2014/main" id="{018630F9-4B9B-4ECB-99F8-029AE09E15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916" y="4510062"/>
              <a:ext cx="3115915" cy="2364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Imagem 4">
              <a:extLst>
                <a:ext uri="{FF2B5EF4-FFF2-40B4-BE49-F238E27FC236}">
                  <a16:creationId xmlns:a16="http://schemas.microsoft.com/office/drawing/2014/main" id="{F918F7C3-D6D8-42D9-83F8-F3B50CE54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05" y="4542568"/>
              <a:ext cx="3129185" cy="2294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1ED8E8-A467-4244-A76E-8346C21A03AD}"/>
                </a:ext>
              </a:extLst>
            </p:cNvPr>
            <p:cNvSpPr/>
            <p:nvPr/>
          </p:nvSpPr>
          <p:spPr>
            <a:xfrm>
              <a:off x="2760292" y="106157"/>
              <a:ext cx="5853869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Histograma com variável TAM transformada 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F819C4-E183-4BC8-A8D2-21E4E46BB59D}"/>
                </a:ext>
              </a:extLst>
            </p:cNvPr>
            <p:cNvSpPr/>
            <p:nvPr/>
          </p:nvSpPr>
          <p:spPr>
            <a:xfrm>
              <a:off x="1023997" y="4292722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Distribuição gaussiana após transformação log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3D5DFB0-C897-4948-AB3B-FB2CEEB585B7}"/>
                </a:ext>
              </a:extLst>
            </p:cNvPr>
            <p:cNvSpPr/>
            <p:nvPr/>
          </p:nvSpPr>
          <p:spPr>
            <a:xfrm>
              <a:off x="4655916" y="4270842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antes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9AAFA13-BDEF-4095-8F7C-62FFB95CB9EE}"/>
                </a:ext>
              </a:extLst>
            </p:cNvPr>
            <p:cNvSpPr/>
            <p:nvPr/>
          </p:nvSpPr>
          <p:spPr>
            <a:xfrm>
              <a:off x="8270905" y="4279388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após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997087-3E08-415E-BA42-66BDC7D35145}"/>
              </a:ext>
            </a:extLst>
          </p:cNvPr>
          <p:cNvSpPr txBox="1"/>
          <p:nvPr/>
        </p:nvSpPr>
        <p:spPr>
          <a:xfrm>
            <a:off x="2811568" y="3726073"/>
            <a:ext cx="5913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Foi utilizado o comando </a:t>
            </a:r>
            <a:r>
              <a:rPr lang="pt-B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glander</a:t>
            </a:r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para gerar os histogramas com as variáveis já transformadas</a:t>
            </a:r>
          </a:p>
        </p:txBody>
      </p:sp>
    </p:spTree>
    <p:extLst>
      <p:ext uri="{BB962C8B-B14F-4D97-AF65-F5344CB8AC3E}">
        <p14:creationId xmlns:p14="http://schemas.microsoft.com/office/powerpoint/2010/main" val="164653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B2D6E4-21F9-43A7-BD99-03A5E55C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36324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8F3DC72-495D-4325-B7D1-27F93BF372E3}"/>
              </a:ext>
            </a:extLst>
          </p:cNvPr>
          <p:cNvGrpSpPr/>
          <p:nvPr/>
        </p:nvGrpSpPr>
        <p:grpSpPr>
          <a:xfrm>
            <a:off x="1049634" y="89518"/>
            <a:ext cx="10355413" cy="6731146"/>
            <a:chOff x="1049634" y="89518"/>
            <a:chExt cx="10355413" cy="673114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1ED8E8-A467-4244-A76E-8346C21A03AD}"/>
                </a:ext>
              </a:extLst>
            </p:cNvPr>
            <p:cNvSpPr/>
            <p:nvPr/>
          </p:nvSpPr>
          <p:spPr>
            <a:xfrm>
              <a:off x="2794475" y="89518"/>
              <a:ext cx="5853869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Histograma com variável COMPLEX transformada 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F819C4-E183-4BC8-A8D2-21E4E46BB59D}"/>
                </a:ext>
              </a:extLst>
            </p:cNvPr>
            <p:cNvSpPr/>
            <p:nvPr/>
          </p:nvSpPr>
          <p:spPr>
            <a:xfrm>
              <a:off x="1058180" y="4276083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Distribuição gaussiana após transformação </a:t>
              </a:r>
              <a:r>
                <a:rPr lang="pt-B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quadro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3D5DFB0-C897-4948-AB3B-FB2CEEB585B7}"/>
                </a:ext>
              </a:extLst>
            </p:cNvPr>
            <p:cNvSpPr/>
            <p:nvPr/>
          </p:nvSpPr>
          <p:spPr>
            <a:xfrm>
              <a:off x="4690099" y="4254203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antes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9AAFA13-BDEF-4095-8F7C-62FFB95CB9EE}"/>
                </a:ext>
              </a:extLst>
            </p:cNvPr>
            <p:cNvSpPr/>
            <p:nvPr/>
          </p:nvSpPr>
          <p:spPr>
            <a:xfrm>
              <a:off x="8305088" y="4262749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após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D0997087-3E08-415E-BA42-66BDC7D35145}"/>
                </a:ext>
              </a:extLst>
            </p:cNvPr>
            <p:cNvSpPr txBox="1"/>
            <p:nvPr/>
          </p:nvSpPr>
          <p:spPr>
            <a:xfrm>
              <a:off x="2811568" y="3726073"/>
              <a:ext cx="5913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Nota: Foi utilizado o comando </a:t>
              </a:r>
              <a:r>
                <a:rPr lang="pt-BR" sz="11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glander</a:t>
              </a:r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para gerar os histogramas com as variáveis já transformadas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9116E2C-9B2C-40BA-83BD-52C6251E667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634" y="4539263"/>
              <a:ext cx="3132845" cy="2281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7506D75E-A245-4B48-8B8C-22698649581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098" y="4539263"/>
              <a:ext cx="3103665" cy="228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1A7F73C2-6FA3-49BD-8CEA-E0A930DC0429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382" y="4539264"/>
              <a:ext cx="3103665" cy="22292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D598C8F-A8EF-4FFC-A61F-5E28B8B84883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475" y="366034"/>
              <a:ext cx="5853869" cy="34283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551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705346F-687D-46C1-B734-B5BEC8432678}"/>
              </a:ext>
            </a:extLst>
          </p:cNvPr>
          <p:cNvGrpSpPr/>
          <p:nvPr/>
        </p:nvGrpSpPr>
        <p:grpSpPr>
          <a:xfrm>
            <a:off x="1058180" y="89518"/>
            <a:ext cx="10336295" cy="6678964"/>
            <a:chOff x="1058180" y="89518"/>
            <a:chExt cx="10336295" cy="667896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1ED8E8-A467-4244-A76E-8346C21A03AD}"/>
                </a:ext>
              </a:extLst>
            </p:cNvPr>
            <p:cNvSpPr/>
            <p:nvPr/>
          </p:nvSpPr>
          <p:spPr>
            <a:xfrm>
              <a:off x="2794475" y="89518"/>
              <a:ext cx="5853869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Histograma com variável CAPIT transformada 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F819C4-E183-4BC8-A8D2-21E4E46BB59D}"/>
                </a:ext>
              </a:extLst>
            </p:cNvPr>
            <p:cNvSpPr/>
            <p:nvPr/>
          </p:nvSpPr>
          <p:spPr>
            <a:xfrm>
              <a:off x="1058180" y="4276083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Distribuição gaussiana após transformação </a:t>
              </a:r>
              <a:r>
                <a:rPr lang="pt-B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raiz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3D5DFB0-C897-4948-AB3B-FB2CEEB585B7}"/>
                </a:ext>
              </a:extLst>
            </p:cNvPr>
            <p:cNvSpPr/>
            <p:nvPr/>
          </p:nvSpPr>
          <p:spPr>
            <a:xfrm>
              <a:off x="4690099" y="4254203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antes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9AAFA13-BDEF-4095-8F7C-62FFB95CB9EE}"/>
                </a:ext>
              </a:extLst>
            </p:cNvPr>
            <p:cNvSpPr/>
            <p:nvPr/>
          </p:nvSpPr>
          <p:spPr>
            <a:xfrm>
              <a:off x="8305088" y="4262749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após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D0997087-3E08-415E-BA42-66BDC7D35145}"/>
                </a:ext>
              </a:extLst>
            </p:cNvPr>
            <p:cNvSpPr txBox="1"/>
            <p:nvPr/>
          </p:nvSpPr>
          <p:spPr>
            <a:xfrm>
              <a:off x="2811568" y="3726073"/>
              <a:ext cx="5913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Nota: Foi utilizado o comando </a:t>
              </a:r>
              <a:r>
                <a:rPr lang="pt-BR" sz="11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glander</a:t>
              </a:r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para gerar os histogramas com as variáveis já transformadas</a:t>
              </a: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4AA0EA9C-9088-4DB5-B0DC-1DC5800B437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180" y="4525929"/>
              <a:ext cx="3084900" cy="22425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9C81C12D-DCA1-41A7-A8F1-86457C87746D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098" y="4525929"/>
              <a:ext cx="3103665" cy="2224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9DF1A1C-5C07-4DEB-9497-8099B60FF0FC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0810" y="4517383"/>
              <a:ext cx="3103665" cy="2224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12C4DC61-38FF-4665-8409-13FA9307929A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563" y="352698"/>
              <a:ext cx="6007694" cy="336482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2035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7762174-131E-4F1F-991D-C5F60EB5BB51}"/>
              </a:ext>
            </a:extLst>
          </p:cNvPr>
          <p:cNvGrpSpPr/>
          <p:nvPr/>
        </p:nvGrpSpPr>
        <p:grpSpPr>
          <a:xfrm>
            <a:off x="1058180" y="89518"/>
            <a:ext cx="10331809" cy="6652124"/>
            <a:chOff x="1058180" y="89518"/>
            <a:chExt cx="10331809" cy="665212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1ED8E8-A467-4244-A76E-8346C21A03AD}"/>
                </a:ext>
              </a:extLst>
            </p:cNvPr>
            <p:cNvSpPr/>
            <p:nvPr/>
          </p:nvSpPr>
          <p:spPr>
            <a:xfrm>
              <a:off x="2794475" y="89518"/>
              <a:ext cx="5853869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Histograma com variável EXT transformada 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F819C4-E183-4BC8-A8D2-21E4E46BB59D}"/>
                </a:ext>
              </a:extLst>
            </p:cNvPr>
            <p:cNvSpPr/>
            <p:nvPr/>
          </p:nvSpPr>
          <p:spPr>
            <a:xfrm>
              <a:off x="1058180" y="4276083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Distribuição gaussiana após transformação </a:t>
              </a:r>
              <a:r>
                <a:rPr lang="pt-B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raiz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3D5DFB0-C897-4948-AB3B-FB2CEEB585B7}"/>
                </a:ext>
              </a:extLst>
            </p:cNvPr>
            <p:cNvSpPr/>
            <p:nvPr/>
          </p:nvSpPr>
          <p:spPr>
            <a:xfrm>
              <a:off x="4690099" y="4254203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antes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9AAFA13-BDEF-4095-8F7C-62FFB95CB9EE}"/>
                </a:ext>
              </a:extLst>
            </p:cNvPr>
            <p:cNvSpPr/>
            <p:nvPr/>
          </p:nvSpPr>
          <p:spPr>
            <a:xfrm>
              <a:off x="8305088" y="4262749"/>
              <a:ext cx="3084901" cy="2631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Box-</a:t>
              </a:r>
              <a:r>
                <a:rPr lang="pt-B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após do tratamento de </a:t>
              </a:r>
              <a:r>
                <a: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outliers</a:t>
              </a:r>
              <a:endPara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D0997087-3E08-415E-BA42-66BDC7D35145}"/>
                </a:ext>
              </a:extLst>
            </p:cNvPr>
            <p:cNvSpPr txBox="1"/>
            <p:nvPr/>
          </p:nvSpPr>
          <p:spPr>
            <a:xfrm>
              <a:off x="2811568" y="3726073"/>
              <a:ext cx="59136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Nota: Foi utilizado o comando </a:t>
              </a:r>
              <a:r>
                <a:rPr lang="pt-BR" sz="11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glander</a:t>
              </a:r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para gerar os histogramas com as variáveis já transformadas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26FA0BA8-A2DE-4CB0-8688-A055AA3A6820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474" y="345938"/>
              <a:ext cx="5853869" cy="3380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25FAC9BF-7DA9-4C20-89C4-6EC7812A096E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180" y="4537599"/>
              <a:ext cx="3084900" cy="2204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0B60D1DD-BFE2-41AB-9E06-5F5C89A16EEF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099" y="4537599"/>
              <a:ext cx="3084900" cy="2204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178A261-B176-40D7-A248-40231ADF2FE4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088" y="4537599"/>
              <a:ext cx="3084900" cy="220404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8024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0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CEC89C-1A87-45E9-9E41-8E0D1B45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6613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9F70818-CEEC-49D3-9845-63C64F5267BE}"/>
              </a:ext>
            </a:extLst>
          </p:cNvPr>
          <p:cNvGrpSpPr/>
          <p:nvPr/>
        </p:nvGrpSpPr>
        <p:grpSpPr>
          <a:xfrm>
            <a:off x="2904526" y="1933575"/>
            <a:ext cx="6162675" cy="2990850"/>
            <a:chOff x="2904526" y="1933575"/>
            <a:chExt cx="6162675" cy="29908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87FFBD33-C518-447A-B9B5-19CA3ED41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526" y="1933575"/>
              <a:ext cx="6162675" cy="299085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0C28D6A-993C-4601-9552-14DC506CE9BF}"/>
                </a:ext>
              </a:extLst>
            </p:cNvPr>
            <p:cNvSpPr/>
            <p:nvPr/>
          </p:nvSpPr>
          <p:spPr>
            <a:xfrm>
              <a:off x="4425817" y="2305729"/>
              <a:ext cx="961053" cy="8490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E5D540F-4106-4420-AB48-BF2CAC430317}"/>
                </a:ext>
              </a:extLst>
            </p:cNvPr>
            <p:cNvSpPr/>
            <p:nvPr/>
          </p:nvSpPr>
          <p:spPr>
            <a:xfrm>
              <a:off x="6298163" y="3788228"/>
              <a:ext cx="2643673" cy="4758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876B703-E51B-4266-AE82-746237366EDC}"/>
                </a:ext>
              </a:extLst>
            </p:cNvPr>
            <p:cNvSpPr/>
            <p:nvPr/>
          </p:nvSpPr>
          <p:spPr>
            <a:xfrm>
              <a:off x="4425818" y="3375303"/>
              <a:ext cx="961053" cy="3405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35B73A3-21E5-47F5-88D3-B38BA2E659EB}"/>
                </a:ext>
              </a:extLst>
            </p:cNvPr>
            <p:cNvSpPr/>
            <p:nvPr/>
          </p:nvSpPr>
          <p:spPr>
            <a:xfrm>
              <a:off x="4940557" y="4376055"/>
              <a:ext cx="1870790" cy="4758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3938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152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Regis</dc:creator>
  <cp:lastModifiedBy>Regis</cp:lastModifiedBy>
  <cp:revision>13</cp:revision>
  <dcterms:created xsi:type="dcterms:W3CDTF">2020-04-20T13:32:48Z</dcterms:created>
  <dcterms:modified xsi:type="dcterms:W3CDTF">2020-04-21T15:27:12Z</dcterms:modified>
</cp:coreProperties>
</file>