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89" autoAdjust="0"/>
  </p:normalViewPr>
  <p:slideViewPr>
    <p:cSldViewPr snapToGrid="0" snapToObjects="1">
      <p:cViewPr>
        <p:scale>
          <a:sx n="90" d="100"/>
          <a:sy n="90" d="100"/>
        </p:scale>
        <p:origin x="-1216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571E08-AE0A-224F-BF25-FCFE7DCAC6D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3067B9-BAF0-0242-A69B-37B03DE44196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noProof="0" dirty="0" smtClean="0"/>
            <a:t>Custo de Oportunidade</a:t>
          </a:r>
          <a:endParaRPr lang="pt-BR" noProof="0" dirty="0"/>
        </a:p>
      </dgm:t>
    </dgm:pt>
    <dgm:pt modelId="{42B0F1DD-491D-4A4B-AA34-14CC5BF61E17}" type="parTrans" cxnId="{3C006AF6-A3E9-2B48-AD46-60F7E9153B57}">
      <dgm:prSet/>
      <dgm:spPr/>
      <dgm:t>
        <a:bodyPr/>
        <a:lstStyle/>
        <a:p>
          <a:endParaRPr lang="pt-BR" noProof="0"/>
        </a:p>
      </dgm:t>
    </dgm:pt>
    <dgm:pt modelId="{04C56674-113F-9842-8529-DC2C1E539DC6}" type="sibTrans" cxnId="{3C006AF6-A3E9-2B48-AD46-60F7E9153B57}">
      <dgm:prSet/>
      <dgm:spPr/>
      <dgm:t>
        <a:bodyPr/>
        <a:lstStyle/>
        <a:p>
          <a:endParaRPr lang="pt-BR" noProof="0"/>
        </a:p>
      </dgm:t>
    </dgm:pt>
    <dgm:pt modelId="{ABB77462-1C92-4546-811E-F0DC0A9B72C2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noProof="0" dirty="0" smtClean="0"/>
            <a:t>Não Investir</a:t>
          </a:r>
          <a:endParaRPr lang="pt-BR" noProof="0" dirty="0"/>
        </a:p>
      </dgm:t>
    </dgm:pt>
    <dgm:pt modelId="{F524C17C-B385-FB41-A2E2-D6A22B46412E}" type="parTrans" cxnId="{8F51F6E8-8A60-FD4B-AFC8-A8725BE8FCB0}">
      <dgm:prSet/>
      <dgm:spPr/>
      <dgm:t>
        <a:bodyPr/>
        <a:lstStyle/>
        <a:p>
          <a:endParaRPr lang="pt-BR" noProof="0"/>
        </a:p>
      </dgm:t>
    </dgm:pt>
    <dgm:pt modelId="{671A71A5-84EE-974E-9598-291543000D35}" type="sibTrans" cxnId="{8F51F6E8-8A60-FD4B-AFC8-A8725BE8FCB0}">
      <dgm:prSet/>
      <dgm:spPr/>
      <dgm:t>
        <a:bodyPr/>
        <a:lstStyle/>
        <a:p>
          <a:endParaRPr lang="pt-BR" noProof="0"/>
        </a:p>
      </dgm:t>
    </dgm:pt>
    <dgm:pt modelId="{05318336-63FC-F346-8461-CF3B35CA47BE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BR" noProof="0" dirty="0" smtClean="0"/>
            <a:t>Investir</a:t>
          </a:r>
          <a:endParaRPr lang="pt-BR" noProof="0" dirty="0"/>
        </a:p>
      </dgm:t>
    </dgm:pt>
    <dgm:pt modelId="{0238AE90-9559-BC49-B131-29AEA1A1DBA5}" type="parTrans" cxnId="{62697B2D-0817-C444-BF3B-FD739526F60C}">
      <dgm:prSet/>
      <dgm:spPr/>
      <dgm:t>
        <a:bodyPr/>
        <a:lstStyle/>
        <a:p>
          <a:endParaRPr lang="pt-BR" noProof="0"/>
        </a:p>
      </dgm:t>
    </dgm:pt>
    <dgm:pt modelId="{ECC14962-9C0F-E14D-920B-6363D1701E5C}" type="sibTrans" cxnId="{62697B2D-0817-C444-BF3B-FD739526F60C}">
      <dgm:prSet/>
      <dgm:spPr/>
      <dgm:t>
        <a:bodyPr/>
        <a:lstStyle/>
        <a:p>
          <a:endParaRPr lang="pt-BR" noProof="0"/>
        </a:p>
      </dgm:t>
    </dgm:pt>
    <dgm:pt modelId="{30E1598E-B73D-0449-BB84-07E92813C7EB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noProof="0" smtClean="0"/>
            <a:t>Saúde</a:t>
          </a:r>
          <a:endParaRPr lang="pt-BR" noProof="0"/>
        </a:p>
      </dgm:t>
    </dgm:pt>
    <dgm:pt modelId="{9BE15E04-5158-9640-BADD-7F6E5E35D923}" type="parTrans" cxnId="{4B3726DA-3220-A14A-98A5-F399C25BC29D}">
      <dgm:prSet/>
      <dgm:spPr/>
      <dgm:t>
        <a:bodyPr/>
        <a:lstStyle/>
        <a:p>
          <a:endParaRPr lang="pt-BR" noProof="0"/>
        </a:p>
      </dgm:t>
    </dgm:pt>
    <dgm:pt modelId="{DC040BA5-9192-8D48-9E19-2675E2DDABBC}" type="sibTrans" cxnId="{4B3726DA-3220-A14A-98A5-F399C25BC29D}">
      <dgm:prSet/>
      <dgm:spPr/>
      <dgm:t>
        <a:bodyPr/>
        <a:lstStyle/>
        <a:p>
          <a:endParaRPr lang="pt-BR" noProof="0"/>
        </a:p>
      </dgm:t>
    </dgm:pt>
    <dgm:pt modelId="{FB7EFC5C-DB4D-6B4C-8C31-992A36FA7940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noProof="0" smtClean="0"/>
            <a:t>Direto</a:t>
          </a:r>
          <a:endParaRPr lang="pt-BR" noProof="0"/>
        </a:p>
      </dgm:t>
    </dgm:pt>
    <dgm:pt modelId="{8285A96C-CCC7-4044-81ED-2A0CA2692B9B}" type="parTrans" cxnId="{D6DB367A-F06A-E94A-BCDB-8665C27194B0}">
      <dgm:prSet/>
      <dgm:spPr/>
      <dgm:t>
        <a:bodyPr/>
        <a:lstStyle/>
        <a:p>
          <a:endParaRPr lang="pt-BR" noProof="0"/>
        </a:p>
      </dgm:t>
    </dgm:pt>
    <dgm:pt modelId="{3A6DDD60-A3FC-CA45-8DC4-A2B193B136A9}" type="sibTrans" cxnId="{D6DB367A-F06A-E94A-BCDB-8665C27194B0}">
      <dgm:prSet/>
      <dgm:spPr/>
      <dgm:t>
        <a:bodyPr/>
        <a:lstStyle/>
        <a:p>
          <a:endParaRPr lang="pt-BR" noProof="0"/>
        </a:p>
      </dgm:t>
    </dgm:pt>
    <dgm:pt modelId="{CE5B146F-629F-5F41-98A9-05A587EBEEE1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noProof="0" smtClean="0"/>
            <a:t>Indireto</a:t>
          </a:r>
          <a:endParaRPr lang="pt-BR" noProof="0"/>
        </a:p>
      </dgm:t>
    </dgm:pt>
    <dgm:pt modelId="{72B8B52A-045D-8940-AABD-6A00644C4592}" type="parTrans" cxnId="{D255FBDB-268E-5948-8584-FFF1A3B9E79C}">
      <dgm:prSet/>
      <dgm:spPr/>
      <dgm:t>
        <a:bodyPr/>
        <a:lstStyle/>
        <a:p>
          <a:endParaRPr lang="pt-BR" noProof="0"/>
        </a:p>
      </dgm:t>
    </dgm:pt>
    <dgm:pt modelId="{5DE0D410-9A80-7D4F-8F1E-3E81953000BA}" type="sibTrans" cxnId="{D255FBDB-268E-5948-8584-FFF1A3B9E79C}">
      <dgm:prSet/>
      <dgm:spPr/>
      <dgm:t>
        <a:bodyPr/>
        <a:lstStyle/>
        <a:p>
          <a:endParaRPr lang="pt-BR" noProof="0"/>
        </a:p>
      </dgm:t>
    </dgm:pt>
    <dgm:pt modelId="{F4B06746-932E-2F47-AFE9-7055F37E29E8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noProof="0" smtClean="0"/>
            <a:t>Intangível</a:t>
          </a:r>
          <a:endParaRPr lang="pt-BR" noProof="0"/>
        </a:p>
      </dgm:t>
    </dgm:pt>
    <dgm:pt modelId="{5ECA8FFC-B417-384B-8E34-9ED3FB34A1B6}" type="parTrans" cxnId="{233F5B1E-3E4E-0643-860E-836F3536542F}">
      <dgm:prSet/>
      <dgm:spPr/>
      <dgm:t>
        <a:bodyPr/>
        <a:lstStyle/>
        <a:p>
          <a:endParaRPr lang="pt-BR" noProof="0"/>
        </a:p>
      </dgm:t>
    </dgm:pt>
    <dgm:pt modelId="{E3666380-6EBF-3C43-924D-3C16729BD833}" type="sibTrans" cxnId="{233F5B1E-3E4E-0643-860E-836F3536542F}">
      <dgm:prSet/>
      <dgm:spPr/>
      <dgm:t>
        <a:bodyPr/>
        <a:lstStyle/>
        <a:p>
          <a:endParaRPr lang="pt-BR" noProof="0"/>
        </a:p>
      </dgm:t>
    </dgm:pt>
    <dgm:pt modelId="{18EAC88E-F0EA-D149-93DD-9ED58A42E846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noProof="0" smtClean="0"/>
            <a:t>Médico</a:t>
          </a:r>
          <a:endParaRPr lang="pt-BR" noProof="0"/>
        </a:p>
      </dgm:t>
    </dgm:pt>
    <dgm:pt modelId="{134812D8-2D94-E146-922F-E84B79CFFFFF}" type="parTrans" cxnId="{E91489E9-EA1D-1345-8FB0-FE91E288A42C}">
      <dgm:prSet/>
      <dgm:spPr/>
      <dgm:t>
        <a:bodyPr/>
        <a:lstStyle/>
        <a:p>
          <a:endParaRPr lang="pt-BR" noProof="0"/>
        </a:p>
      </dgm:t>
    </dgm:pt>
    <dgm:pt modelId="{5B754932-74A2-6C4F-939C-A7FD4FE3F4A4}" type="sibTrans" cxnId="{E91489E9-EA1D-1345-8FB0-FE91E288A42C}">
      <dgm:prSet/>
      <dgm:spPr/>
      <dgm:t>
        <a:bodyPr/>
        <a:lstStyle/>
        <a:p>
          <a:endParaRPr lang="pt-BR" noProof="0"/>
        </a:p>
      </dgm:t>
    </dgm:pt>
    <dgm:pt modelId="{F0252FD5-CE25-8042-9C75-3548EB798607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noProof="0" smtClean="0"/>
            <a:t>Não Médico</a:t>
          </a:r>
          <a:endParaRPr lang="pt-BR" noProof="0"/>
        </a:p>
      </dgm:t>
    </dgm:pt>
    <dgm:pt modelId="{CE557B24-6FC9-AB4E-9315-DE4F0669FD80}" type="parTrans" cxnId="{7E5A2859-DF42-354C-88B4-356396A2B22D}">
      <dgm:prSet/>
      <dgm:spPr/>
      <dgm:t>
        <a:bodyPr/>
        <a:lstStyle/>
        <a:p>
          <a:endParaRPr lang="pt-BR" noProof="0"/>
        </a:p>
      </dgm:t>
    </dgm:pt>
    <dgm:pt modelId="{90528517-0062-C641-9EB1-81583E882391}" type="sibTrans" cxnId="{7E5A2859-DF42-354C-88B4-356396A2B22D}">
      <dgm:prSet/>
      <dgm:spPr/>
      <dgm:t>
        <a:bodyPr/>
        <a:lstStyle/>
        <a:p>
          <a:endParaRPr lang="pt-BR" noProof="0"/>
        </a:p>
      </dgm:t>
    </dgm:pt>
    <dgm:pt modelId="{CA799F1B-ED0A-F444-9858-07BA54EE1A5E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BR" noProof="0" smtClean="0"/>
            <a:t>Esgotamento Sanitário</a:t>
          </a:r>
          <a:endParaRPr lang="pt-BR" noProof="0"/>
        </a:p>
      </dgm:t>
    </dgm:pt>
    <dgm:pt modelId="{29BC414F-78AC-1746-BADD-909EBC41C4BD}" type="parTrans" cxnId="{3B0CB013-D04C-DF4D-9C8C-7CE10CB4080B}">
      <dgm:prSet/>
      <dgm:spPr/>
      <dgm:t>
        <a:bodyPr/>
        <a:lstStyle/>
        <a:p>
          <a:endParaRPr lang="pt-BR" noProof="0"/>
        </a:p>
      </dgm:t>
    </dgm:pt>
    <dgm:pt modelId="{DE336B37-9DB4-C340-B190-28CF5450D277}" type="sibTrans" cxnId="{3B0CB013-D04C-DF4D-9C8C-7CE10CB4080B}">
      <dgm:prSet/>
      <dgm:spPr/>
      <dgm:t>
        <a:bodyPr/>
        <a:lstStyle/>
        <a:p>
          <a:endParaRPr lang="pt-BR" noProof="0"/>
        </a:p>
      </dgm:t>
    </dgm:pt>
    <dgm:pt modelId="{9ECD5426-1833-744C-8721-4C4DD67A68F3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BR" noProof="0" smtClean="0"/>
            <a:t>Benefícios</a:t>
          </a:r>
          <a:endParaRPr lang="pt-BR" noProof="0"/>
        </a:p>
      </dgm:t>
    </dgm:pt>
    <dgm:pt modelId="{4D7500FC-7168-E743-99B0-E8C8B2FA187C}" type="parTrans" cxnId="{2EA97FCE-DC0A-2D46-938C-4EBB107A73B0}">
      <dgm:prSet/>
      <dgm:spPr/>
      <dgm:t>
        <a:bodyPr/>
        <a:lstStyle/>
        <a:p>
          <a:endParaRPr lang="pt-BR" noProof="0"/>
        </a:p>
      </dgm:t>
    </dgm:pt>
    <dgm:pt modelId="{84520B5D-31D4-7B4E-9C73-6FC7FD7F9C18}" type="sibTrans" cxnId="{2EA97FCE-DC0A-2D46-938C-4EBB107A73B0}">
      <dgm:prSet/>
      <dgm:spPr/>
      <dgm:t>
        <a:bodyPr/>
        <a:lstStyle/>
        <a:p>
          <a:endParaRPr lang="pt-BR" noProof="0"/>
        </a:p>
      </dgm:t>
    </dgm:pt>
    <dgm:pt modelId="{BC9B235F-FCDB-604C-9581-F0F870EEFB9B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BR" noProof="0" smtClean="0"/>
            <a:t>Custos</a:t>
          </a:r>
          <a:endParaRPr lang="pt-BR" noProof="0"/>
        </a:p>
      </dgm:t>
    </dgm:pt>
    <dgm:pt modelId="{B2B3A997-207D-384A-A6D9-DA07F2BB6981}" type="parTrans" cxnId="{AC7621B5-DE0B-DF4B-A351-56065EAFF049}">
      <dgm:prSet/>
      <dgm:spPr/>
      <dgm:t>
        <a:bodyPr/>
        <a:lstStyle/>
        <a:p>
          <a:endParaRPr lang="pt-BR" noProof="0"/>
        </a:p>
      </dgm:t>
    </dgm:pt>
    <dgm:pt modelId="{9065E727-00B4-0E48-B156-AF733C143146}" type="sibTrans" cxnId="{AC7621B5-DE0B-DF4B-A351-56065EAFF049}">
      <dgm:prSet/>
      <dgm:spPr/>
      <dgm:t>
        <a:bodyPr/>
        <a:lstStyle/>
        <a:p>
          <a:endParaRPr lang="pt-BR" noProof="0"/>
        </a:p>
      </dgm:t>
    </dgm:pt>
    <dgm:pt modelId="{7038A79A-B712-C844-A8AD-036BDF081DE3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BR" noProof="0" smtClean="0"/>
            <a:t>Rede Esgoto e ETE</a:t>
          </a:r>
          <a:endParaRPr lang="pt-BR" noProof="0"/>
        </a:p>
      </dgm:t>
    </dgm:pt>
    <dgm:pt modelId="{6480174D-9385-F847-BF55-1C8762CD0C72}" type="parTrans" cxnId="{64E3737C-90CE-544E-A9E8-6AF7E4F981F4}">
      <dgm:prSet/>
      <dgm:spPr/>
      <dgm:t>
        <a:bodyPr/>
        <a:lstStyle/>
        <a:p>
          <a:endParaRPr lang="pt-BR" noProof="0"/>
        </a:p>
      </dgm:t>
    </dgm:pt>
    <dgm:pt modelId="{6C8C5797-A3BD-D34B-AB57-5BBA29AE3936}" type="sibTrans" cxnId="{64E3737C-90CE-544E-A9E8-6AF7E4F981F4}">
      <dgm:prSet/>
      <dgm:spPr/>
      <dgm:t>
        <a:bodyPr/>
        <a:lstStyle/>
        <a:p>
          <a:endParaRPr lang="pt-BR" noProof="0"/>
        </a:p>
      </dgm:t>
    </dgm:pt>
    <dgm:pt modelId="{869161E3-1602-4341-B294-B6958F22B767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BR" noProof="0" smtClean="0"/>
            <a:t>Saúde</a:t>
          </a:r>
          <a:endParaRPr lang="pt-BR" noProof="0"/>
        </a:p>
      </dgm:t>
    </dgm:pt>
    <dgm:pt modelId="{AABB981E-2043-9046-80E0-59D69F3D499D}" type="parTrans" cxnId="{ACD89154-6796-DC4A-BA3A-0EF03CFA65B7}">
      <dgm:prSet/>
      <dgm:spPr/>
      <dgm:t>
        <a:bodyPr/>
        <a:lstStyle/>
        <a:p>
          <a:endParaRPr lang="pt-BR" noProof="0"/>
        </a:p>
      </dgm:t>
    </dgm:pt>
    <dgm:pt modelId="{6AB864F5-13AE-504F-BD47-610B862AC866}" type="sibTrans" cxnId="{ACD89154-6796-DC4A-BA3A-0EF03CFA65B7}">
      <dgm:prSet/>
      <dgm:spPr/>
      <dgm:t>
        <a:bodyPr/>
        <a:lstStyle/>
        <a:p>
          <a:endParaRPr lang="pt-BR" noProof="0"/>
        </a:p>
      </dgm:t>
    </dgm:pt>
    <dgm:pt modelId="{3C94C213-08DE-4943-92E9-71C7F557628F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BR" noProof="0" dirty="0" smtClean="0"/>
            <a:t>Rede Esgoto</a:t>
          </a:r>
          <a:endParaRPr lang="pt-BR" noProof="0" dirty="0"/>
        </a:p>
      </dgm:t>
    </dgm:pt>
    <dgm:pt modelId="{B1125F67-4F85-B74B-8A25-5D88153D5258}" type="parTrans" cxnId="{EAA39BA1-2A13-1740-B8DB-6A2E2E44D3A7}">
      <dgm:prSet/>
      <dgm:spPr/>
      <dgm:t>
        <a:bodyPr/>
        <a:lstStyle/>
        <a:p>
          <a:endParaRPr lang="pt-BR" noProof="0"/>
        </a:p>
      </dgm:t>
    </dgm:pt>
    <dgm:pt modelId="{FBE8FB5C-680F-D145-94B8-B5C2FD887001}" type="sibTrans" cxnId="{EAA39BA1-2A13-1740-B8DB-6A2E2E44D3A7}">
      <dgm:prSet/>
      <dgm:spPr/>
      <dgm:t>
        <a:bodyPr/>
        <a:lstStyle/>
        <a:p>
          <a:endParaRPr lang="pt-BR" noProof="0"/>
        </a:p>
      </dgm:t>
    </dgm:pt>
    <dgm:pt modelId="{453D49E4-2080-AD4A-8A9F-E954C8ABA196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BR" noProof="0" dirty="0" smtClean="0"/>
            <a:t>Investimento</a:t>
          </a:r>
          <a:endParaRPr lang="pt-BR" noProof="0" dirty="0"/>
        </a:p>
      </dgm:t>
    </dgm:pt>
    <dgm:pt modelId="{666E2F4D-3058-6B41-B1BE-687EBECF9831}" type="parTrans" cxnId="{CC57106C-30B0-8341-90D4-6D35B5BEE501}">
      <dgm:prSet/>
      <dgm:spPr/>
      <dgm:t>
        <a:bodyPr/>
        <a:lstStyle/>
        <a:p>
          <a:endParaRPr lang="pt-BR" noProof="0"/>
        </a:p>
      </dgm:t>
    </dgm:pt>
    <dgm:pt modelId="{0D938D63-6173-664E-8D76-BE9CFBB451DE}" type="sibTrans" cxnId="{CC57106C-30B0-8341-90D4-6D35B5BEE501}">
      <dgm:prSet/>
      <dgm:spPr/>
      <dgm:t>
        <a:bodyPr/>
        <a:lstStyle/>
        <a:p>
          <a:endParaRPr lang="pt-BR" noProof="0"/>
        </a:p>
      </dgm:t>
    </dgm:pt>
    <dgm:pt modelId="{B7FD6AED-7BF3-5741-AE46-080D9E4D9C24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BR" noProof="0" dirty="0" smtClean="0"/>
            <a:t>Manuten</a:t>
          </a:r>
          <a:r>
            <a:rPr lang="pt-BR" noProof="0" dirty="0" smtClean="0"/>
            <a:t>ção</a:t>
          </a:r>
          <a:endParaRPr lang="pt-BR" noProof="0" dirty="0"/>
        </a:p>
      </dgm:t>
    </dgm:pt>
    <dgm:pt modelId="{AF9AD266-A45F-EC43-901F-32E9307AD156}" type="parTrans" cxnId="{405C3EA4-AD6D-5B4D-B5D6-DBC1C4A1144A}">
      <dgm:prSet/>
      <dgm:spPr/>
      <dgm:t>
        <a:bodyPr/>
        <a:lstStyle/>
        <a:p>
          <a:endParaRPr lang="pt-BR" noProof="0"/>
        </a:p>
      </dgm:t>
    </dgm:pt>
    <dgm:pt modelId="{C34412BB-427A-7B40-A676-43A2360D111E}" type="sibTrans" cxnId="{405C3EA4-AD6D-5B4D-B5D6-DBC1C4A1144A}">
      <dgm:prSet/>
      <dgm:spPr/>
      <dgm:t>
        <a:bodyPr/>
        <a:lstStyle/>
        <a:p>
          <a:endParaRPr lang="pt-BR" noProof="0"/>
        </a:p>
      </dgm:t>
    </dgm:pt>
    <dgm:pt modelId="{BBB66A3A-31CB-AC44-B58D-ABF7449094EB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BR" noProof="0" dirty="0" smtClean="0"/>
            <a:t>ETE</a:t>
          </a:r>
          <a:endParaRPr lang="pt-BR" noProof="0" dirty="0"/>
        </a:p>
      </dgm:t>
    </dgm:pt>
    <dgm:pt modelId="{888198AF-7BAE-9E42-A388-EC88456A3018}" type="parTrans" cxnId="{45307E12-14BE-1648-9BC2-F509404B2F1D}">
      <dgm:prSet/>
      <dgm:spPr/>
      <dgm:t>
        <a:bodyPr/>
        <a:lstStyle/>
        <a:p>
          <a:endParaRPr lang="pt-BR" noProof="0"/>
        </a:p>
      </dgm:t>
    </dgm:pt>
    <dgm:pt modelId="{CD950C78-58AF-6341-B8A7-C6CF03C7CCFF}" type="sibTrans" cxnId="{45307E12-14BE-1648-9BC2-F509404B2F1D}">
      <dgm:prSet/>
      <dgm:spPr/>
      <dgm:t>
        <a:bodyPr/>
        <a:lstStyle/>
        <a:p>
          <a:endParaRPr lang="pt-BR" noProof="0"/>
        </a:p>
      </dgm:t>
    </dgm:pt>
    <dgm:pt modelId="{AA87DF34-F515-7E44-8943-63FCADD295C7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BR" noProof="0" dirty="0" smtClean="0"/>
            <a:t>Investimento</a:t>
          </a:r>
          <a:endParaRPr lang="pt-BR" noProof="0" dirty="0"/>
        </a:p>
      </dgm:t>
    </dgm:pt>
    <dgm:pt modelId="{0768F493-D328-0B4F-9A7A-24CAFE159FDF}" type="parTrans" cxnId="{CCC75EEB-C386-604B-8055-464C32465762}">
      <dgm:prSet/>
      <dgm:spPr/>
      <dgm:t>
        <a:bodyPr/>
        <a:lstStyle/>
        <a:p>
          <a:endParaRPr lang="pt-BR" noProof="0"/>
        </a:p>
      </dgm:t>
    </dgm:pt>
    <dgm:pt modelId="{8519F790-9EF0-CE40-9378-CE87858CC185}" type="sibTrans" cxnId="{CCC75EEB-C386-604B-8055-464C32465762}">
      <dgm:prSet/>
      <dgm:spPr/>
      <dgm:t>
        <a:bodyPr/>
        <a:lstStyle/>
        <a:p>
          <a:endParaRPr lang="pt-BR" noProof="0"/>
        </a:p>
      </dgm:t>
    </dgm:pt>
    <dgm:pt modelId="{D6A74772-7578-6F48-88FF-FD43ED9CDA35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BR" noProof="0" dirty="0" smtClean="0"/>
            <a:t>Manuten</a:t>
          </a:r>
          <a:r>
            <a:rPr lang="pt-BR" noProof="0" dirty="0" smtClean="0"/>
            <a:t>ção</a:t>
          </a:r>
          <a:endParaRPr lang="pt-BR" noProof="0" dirty="0"/>
        </a:p>
      </dgm:t>
    </dgm:pt>
    <dgm:pt modelId="{F74EACEB-9D6F-794B-8D26-44ACDB618201}" type="parTrans" cxnId="{9367CE2B-2374-E54D-A29A-3F269F8456CA}">
      <dgm:prSet/>
      <dgm:spPr/>
      <dgm:t>
        <a:bodyPr/>
        <a:lstStyle/>
        <a:p>
          <a:endParaRPr lang="pt-BR" noProof="0"/>
        </a:p>
      </dgm:t>
    </dgm:pt>
    <dgm:pt modelId="{F60D8245-26E0-9C4C-B18F-0CD0B8B3A050}" type="sibTrans" cxnId="{9367CE2B-2374-E54D-A29A-3F269F8456CA}">
      <dgm:prSet/>
      <dgm:spPr/>
      <dgm:t>
        <a:bodyPr/>
        <a:lstStyle/>
        <a:p>
          <a:endParaRPr lang="pt-BR" noProof="0"/>
        </a:p>
      </dgm:t>
    </dgm:pt>
    <dgm:pt modelId="{E31B7F2A-3296-1D44-9F22-7C3E0E84FA38}" type="pres">
      <dgm:prSet presAssocID="{3F571E08-AE0A-224F-BF25-FCFE7DCAC6D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F7BC13-146D-7F48-ADDD-32F64F512D22}" type="pres">
      <dgm:prSet presAssocID="{973067B9-BAF0-0242-A69B-37B03DE44196}" presName="root1" presStyleCnt="0"/>
      <dgm:spPr/>
    </dgm:pt>
    <dgm:pt modelId="{ED1B1A7A-3F08-0543-B0BC-3101430EB854}" type="pres">
      <dgm:prSet presAssocID="{973067B9-BAF0-0242-A69B-37B03DE4419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3560D0-462E-8040-8C0A-742029DFD810}" type="pres">
      <dgm:prSet presAssocID="{973067B9-BAF0-0242-A69B-37B03DE44196}" presName="level2hierChild" presStyleCnt="0"/>
      <dgm:spPr/>
    </dgm:pt>
    <dgm:pt modelId="{4525E7F9-1EF0-5F48-8DE0-14C82B8C432C}" type="pres">
      <dgm:prSet presAssocID="{F524C17C-B385-FB41-A2E2-D6A22B46412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145E971-A875-4641-BF05-A170C93DEB3C}" type="pres">
      <dgm:prSet presAssocID="{F524C17C-B385-FB41-A2E2-D6A22B46412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1072455-6974-0749-8F95-2449ACFB612D}" type="pres">
      <dgm:prSet presAssocID="{ABB77462-1C92-4546-811E-F0DC0A9B72C2}" presName="root2" presStyleCnt="0"/>
      <dgm:spPr/>
    </dgm:pt>
    <dgm:pt modelId="{FC01DEA7-7529-BE4E-97A7-9BF8E25BCFE2}" type="pres">
      <dgm:prSet presAssocID="{ABB77462-1C92-4546-811E-F0DC0A9B72C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711921-B365-3040-97AD-580A93B1BE7F}" type="pres">
      <dgm:prSet presAssocID="{ABB77462-1C92-4546-811E-F0DC0A9B72C2}" presName="level3hierChild" presStyleCnt="0"/>
      <dgm:spPr/>
    </dgm:pt>
    <dgm:pt modelId="{548A932E-63D2-3B41-9FE7-9AB0FAD0A3CC}" type="pres">
      <dgm:prSet presAssocID="{9BE15E04-5158-9640-BADD-7F6E5E35D923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253E0FA6-F432-064B-A501-BF9CE7A108F0}" type="pres">
      <dgm:prSet presAssocID="{9BE15E04-5158-9640-BADD-7F6E5E35D923}" presName="connTx" presStyleLbl="parChTrans1D3" presStyleIdx="0" presStyleCnt="2"/>
      <dgm:spPr/>
      <dgm:t>
        <a:bodyPr/>
        <a:lstStyle/>
        <a:p>
          <a:endParaRPr lang="en-US"/>
        </a:p>
      </dgm:t>
    </dgm:pt>
    <dgm:pt modelId="{1386AA79-1EAE-E54A-9294-213E1B7BB6E8}" type="pres">
      <dgm:prSet presAssocID="{30E1598E-B73D-0449-BB84-07E92813C7EB}" presName="root2" presStyleCnt="0"/>
      <dgm:spPr/>
    </dgm:pt>
    <dgm:pt modelId="{E97412A8-998B-F545-959E-07F95DDDE1C4}" type="pres">
      <dgm:prSet presAssocID="{30E1598E-B73D-0449-BB84-07E92813C7EB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0A9A4-AF97-D142-A309-43D6F917B2A2}" type="pres">
      <dgm:prSet presAssocID="{30E1598E-B73D-0449-BB84-07E92813C7EB}" presName="level3hierChild" presStyleCnt="0"/>
      <dgm:spPr/>
    </dgm:pt>
    <dgm:pt modelId="{B11BF583-2F92-1C42-B757-EC0A824E080F}" type="pres">
      <dgm:prSet presAssocID="{8285A96C-CCC7-4044-81ED-2A0CA2692B9B}" presName="conn2-1" presStyleLbl="parChTrans1D4" presStyleIdx="0" presStyleCnt="15"/>
      <dgm:spPr/>
      <dgm:t>
        <a:bodyPr/>
        <a:lstStyle/>
        <a:p>
          <a:endParaRPr lang="en-US"/>
        </a:p>
      </dgm:t>
    </dgm:pt>
    <dgm:pt modelId="{0AFCA972-4DEF-FE40-84BC-45C29F169EB7}" type="pres">
      <dgm:prSet presAssocID="{8285A96C-CCC7-4044-81ED-2A0CA2692B9B}" presName="connTx" presStyleLbl="parChTrans1D4" presStyleIdx="0" presStyleCnt="15"/>
      <dgm:spPr/>
      <dgm:t>
        <a:bodyPr/>
        <a:lstStyle/>
        <a:p>
          <a:endParaRPr lang="en-US"/>
        </a:p>
      </dgm:t>
    </dgm:pt>
    <dgm:pt modelId="{2056F33F-099C-0345-83DB-F228B57A708C}" type="pres">
      <dgm:prSet presAssocID="{FB7EFC5C-DB4D-6B4C-8C31-992A36FA7940}" presName="root2" presStyleCnt="0"/>
      <dgm:spPr/>
    </dgm:pt>
    <dgm:pt modelId="{33439E02-65EA-0B43-9FBB-ACD7D227CA6E}" type="pres">
      <dgm:prSet presAssocID="{FB7EFC5C-DB4D-6B4C-8C31-992A36FA7940}" presName="LevelTwoTextNode" presStyleLbl="node4" presStyleIdx="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568F0A-2139-7148-9F33-1823E52A4D42}" type="pres">
      <dgm:prSet presAssocID="{FB7EFC5C-DB4D-6B4C-8C31-992A36FA7940}" presName="level3hierChild" presStyleCnt="0"/>
      <dgm:spPr/>
    </dgm:pt>
    <dgm:pt modelId="{C249134D-7F2C-6448-847E-AB904DB289CB}" type="pres">
      <dgm:prSet presAssocID="{134812D8-2D94-E146-922F-E84B79CFFFFF}" presName="conn2-1" presStyleLbl="parChTrans1D4" presStyleIdx="1" presStyleCnt="15"/>
      <dgm:spPr/>
      <dgm:t>
        <a:bodyPr/>
        <a:lstStyle/>
        <a:p>
          <a:endParaRPr lang="en-US"/>
        </a:p>
      </dgm:t>
    </dgm:pt>
    <dgm:pt modelId="{73E1BE98-49A8-6342-9E4E-0418BB50046D}" type="pres">
      <dgm:prSet presAssocID="{134812D8-2D94-E146-922F-E84B79CFFFFF}" presName="connTx" presStyleLbl="parChTrans1D4" presStyleIdx="1" presStyleCnt="15"/>
      <dgm:spPr/>
      <dgm:t>
        <a:bodyPr/>
        <a:lstStyle/>
        <a:p>
          <a:endParaRPr lang="en-US"/>
        </a:p>
      </dgm:t>
    </dgm:pt>
    <dgm:pt modelId="{911673DB-8F7C-AF4A-A174-09A82AD5DD17}" type="pres">
      <dgm:prSet presAssocID="{18EAC88E-F0EA-D149-93DD-9ED58A42E846}" presName="root2" presStyleCnt="0"/>
      <dgm:spPr/>
    </dgm:pt>
    <dgm:pt modelId="{E3B795B4-0B46-2F44-B2A7-F1D130D3115C}" type="pres">
      <dgm:prSet presAssocID="{18EAC88E-F0EA-D149-93DD-9ED58A42E846}" presName="LevelTwoTextNode" presStyleLbl="node4" presStyleIdx="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CB6E14-6216-2A42-B4A1-1D237742BC17}" type="pres">
      <dgm:prSet presAssocID="{18EAC88E-F0EA-D149-93DD-9ED58A42E846}" presName="level3hierChild" presStyleCnt="0"/>
      <dgm:spPr/>
    </dgm:pt>
    <dgm:pt modelId="{9AF68F4F-5030-E34B-BA94-43784B1A1F53}" type="pres">
      <dgm:prSet presAssocID="{CE557B24-6FC9-AB4E-9315-DE4F0669FD80}" presName="conn2-1" presStyleLbl="parChTrans1D4" presStyleIdx="2" presStyleCnt="15"/>
      <dgm:spPr/>
      <dgm:t>
        <a:bodyPr/>
        <a:lstStyle/>
        <a:p>
          <a:endParaRPr lang="en-US"/>
        </a:p>
      </dgm:t>
    </dgm:pt>
    <dgm:pt modelId="{9977DFF8-4D07-9A47-B266-C765082B6D3B}" type="pres">
      <dgm:prSet presAssocID="{CE557B24-6FC9-AB4E-9315-DE4F0669FD80}" presName="connTx" presStyleLbl="parChTrans1D4" presStyleIdx="2" presStyleCnt="15"/>
      <dgm:spPr/>
      <dgm:t>
        <a:bodyPr/>
        <a:lstStyle/>
        <a:p>
          <a:endParaRPr lang="en-US"/>
        </a:p>
      </dgm:t>
    </dgm:pt>
    <dgm:pt modelId="{7A30994D-C644-544B-AC8B-6E4199E73E88}" type="pres">
      <dgm:prSet presAssocID="{F0252FD5-CE25-8042-9C75-3548EB798607}" presName="root2" presStyleCnt="0"/>
      <dgm:spPr/>
    </dgm:pt>
    <dgm:pt modelId="{17677F96-6AB4-A844-BEAB-B1DBB3EF3DD4}" type="pres">
      <dgm:prSet presAssocID="{F0252FD5-CE25-8042-9C75-3548EB798607}" presName="LevelTwoTextNode" presStyleLbl="node4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4A5195-B3E7-E341-83C1-8BF356EC3277}" type="pres">
      <dgm:prSet presAssocID="{F0252FD5-CE25-8042-9C75-3548EB798607}" presName="level3hierChild" presStyleCnt="0"/>
      <dgm:spPr/>
    </dgm:pt>
    <dgm:pt modelId="{18F27373-755C-B342-8882-52B890B6DEF1}" type="pres">
      <dgm:prSet presAssocID="{72B8B52A-045D-8940-AABD-6A00644C4592}" presName="conn2-1" presStyleLbl="parChTrans1D4" presStyleIdx="3" presStyleCnt="15"/>
      <dgm:spPr/>
      <dgm:t>
        <a:bodyPr/>
        <a:lstStyle/>
        <a:p>
          <a:endParaRPr lang="en-US"/>
        </a:p>
      </dgm:t>
    </dgm:pt>
    <dgm:pt modelId="{C93D8732-9BC0-CA47-BBCD-FF917ED8CA67}" type="pres">
      <dgm:prSet presAssocID="{72B8B52A-045D-8940-AABD-6A00644C4592}" presName="connTx" presStyleLbl="parChTrans1D4" presStyleIdx="3" presStyleCnt="15"/>
      <dgm:spPr/>
      <dgm:t>
        <a:bodyPr/>
        <a:lstStyle/>
        <a:p>
          <a:endParaRPr lang="en-US"/>
        </a:p>
      </dgm:t>
    </dgm:pt>
    <dgm:pt modelId="{A1EE9F61-0D9B-2548-A0E0-DF75F4A00FB1}" type="pres">
      <dgm:prSet presAssocID="{CE5B146F-629F-5F41-98A9-05A587EBEEE1}" presName="root2" presStyleCnt="0"/>
      <dgm:spPr/>
    </dgm:pt>
    <dgm:pt modelId="{720BFAEB-B9DB-3544-B206-9793EC3845D1}" type="pres">
      <dgm:prSet presAssocID="{CE5B146F-629F-5F41-98A9-05A587EBEEE1}" presName="LevelTwoTextNode" presStyleLbl="node4" presStyleIdx="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789474-9F14-6A48-87CE-10B725494E40}" type="pres">
      <dgm:prSet presAssocID="{CE5B146F-629F-5F41-98A9-05A587EBEEE1}" presName="level3hierChild" presStyleCnt="0"/>
      <dgm:spPr/>
    </dgm:pt>
    <dgm:pt modelId="{DD339885-2737-064D-A840-29564864E61E}" type="pres">
      <dgm:prSet presAssocID="{5ECA8FFC-B417-384B-8E34-9ED3FB34A1B6}" presName="conn2-1" presStyleLbl="parChTrans1D4" presStyleIdx="4" presStyleCnt="15"/>
      <dgm:spPr/>
      <dgm:t>
        <a:bodyPr/>
        <a:lstStyle/>
        <a:p>
          <a:endParaRPr lang="en-US"/>
        </a:p>
      </dgm:t>
    </dgm:pt>
    <dgm:pt modelId="{85E818D8-DE99-0341-9879-87AAB268F005}" type="pres">
      <dgm:prSet presAssocID="{5ECA8FFC-B417-384B-8E34-9ED3FB34A1B6}" presName="connTx" presStyleLbl="parChTrans1D4" presStyleIdx="4" presStyleCnt="15"/>
      <dgm:spPr/>
      <dgm:t>
        <a:bodyPr/>
        <a:lstStyle/>
        <a:p>
          <a:endParaRPr lang="en-US"/>
        </a:p>
      </dgm:t>
    </dgm:pt>
    <dgm:pt modelId="{D9D51A56-75AB-8D45-B427-2184644D844D}" type="pres">
      <dgm:prSet presAssocID="{F4B06746-932E-2F47-AFE9-7055F37E29E8}" presName="root2" presStyleCnt="0"/>
      <dgm:spPr/>
    </dgm:pt>
    <dgm:pt modelId="{EC1FC5AC-CB58-1E43-BB7F-0A6AA266A2DE}" type="pres">
      <dgm:prSet presAssocID="{F4B06746-932E-2F47-AFE9-7055F37E29E8}" presName="LevelTwoTextNode" presStyleLbl="node4" presStyleIdx="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4ECE8-B5F1-524D-8073-844C4A0A40DD}" type="pres">
      <dgm:prSet presAssocID="{F4B06746-932E-2F47-AFE9-7055F37E29E8}" presName="level3hierChild" presStyleCnt="0"/>
      <dgm:spPr/>
    </dgm:pt>
    <dgm:pt modelId="{A3ABAAE3-297B-7546-A113-BA3795609A7E}" type="pres">
      <dgm:prSet presAssocID="{0238AE90-9559-BC49-B131-29AEA1A1DBA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9597CA3-2207-9C4D-9BFF-B96C2057DDE6}" type="pres">
      <dgm:prSet presAssocID="{0238AE90-9559-BC49-B131-29AEA1A1DBA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FA269C9E-E096-F347-84A7-695449A1F6E6}" type="pres">
      <dgm:prSet presAssocID="{05318336-63FC-F346-8461-CF3B35CA47BE}" presName="root2" presStyleCnt="0"/>
      <dgm:spPr/>
    </dgm:pt>
    <dgm:pt modelId="{322C8678-47F4-E14E-AABE-D2FC07DDDC6C}" type="pres">
      <dgm:prSet presAssocID="{05318336-63FC-F346-8461-CF3B35CA47B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95C186-5693-2740-BBC4-746A7B2FA1C8}" type="pres">
      <dgm:prSet presAssocID="{05318336-63FC-F346-8461-CF3B35CA47BE}" presName="level3hierChild" presStyleCnt="0"/>
      <dgm:spPr/>
    </dgm:pt>
    <dgm:pt modelId="{02650770-DCB6-624C-A245-FAD1026C5E2B}" type="pres">
      <dgm:prSet presAssocID="{29BC414F-78AC-1746-BADD-909EBC41C4BD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9AC46C47-11AD-FA4C-AD06-B21522404E36}" type="pres">
      <dgm:prSet presAssocID="{29BC414F-78AC-1746-BADD-909EBC41C4BD}" presName="connTx" presStyleLbl="parChTrans1D3" presStyleIdx="1" presStyleCnt="2"/>
      <dgm:spPr/>
      <dgm:t>
        <a:bodyPr/>
        <a:lstStyle/>
        <a:p>
          <a:endParaRPr lang="en-US"/>
        </a:p>
      </dgm:t>
    </dgm:pt>
    <dgm:pt modelId="{0B8FD5E3-634A-1743-8963-3F55BC8753B2}" type="pres">
      <dgm:prSet presAssocID="{CA799F1B-ED0A-F444-9858-07BA54EE1A5E}" presName="root2" presStyleCnt="0"/>
      <dgm:spPr/>
    </dgm:pt>
    <dgm:pt modelId="{4149BA9A-6E06-E44A-9FA9-E9C74CDF2094}" type="pres">
      <dgm:prSet presAssocID="{CA799F1B-ED0A-F444-9858-07BA54EE1A5E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C427B-538A-EF40-81A5-17A13407C9DB}" type="pres">
      <dgm:prSet presAssocID="{CA799F1B-ED0A-F444-9858-07BA54EE1A5E}" presName="level3hierChild" presStyleCnt="0"/>
      <dgm:spPr/>
    </dgm:pt>
    <dgm:pt modelId="{763C8681-AA45-4A4F-BBC4-55CDD934CC0C}" type="pres">
      <dgm:prSet presAssocID="{4D7500FC-7168-E743-99B0-E8C8B2FA187C}" presName="conn2-1" presStyleLbl="parChTrans1D4" presStyleIdx="5" presStyleCnt="15"/>
      <dgm:spPr/>
      <dgm:t>
        <a:bodyPr/>
        <a:lstStyle/>
        <a:p>
          <a:endParaRPr lang="en-US"/>
        </a:p>
      </dgm:t>
    </dgm:pt>
    <dgm:pt modelId="{7B04E4B8-A70D-C54C-9BE2-5FF8D70F080B}" type="pres">
      <dgm:prSet presAssocID="{4D7500FC-7168-E743-99B0-E8C8B2FA187C}" presName="connTx" presStyleLbl="parChTrans1D4" presStyleIdx="5" presStyleCnt="15"/>
      <dgm:spPr/>
      <dgm:t>
        <a:bodyPr/>
        <a:lstStyle/>
        <a:p>
          <a:endParaRPr lang="en-US"/>
        </a:p>
      </dgm:t>
    </dgm:pt>
    <dgm:pt modelId="{EC0D3BE8-42BD-E649-8F16-807C068A0B0F}" type="pres">
      <dgm:prSet presAssocID="{9ECD5426-1833-744C-8721-4C4DD67A68F3}" presName="root2" presStyleCnt="0"/>
      <dgm:spPr/>
    </dgm:pt>
    <dgm:pt modelId="{FBACE101-9D95-A94C-A726-E3A5285AC5F8}" type="pres">
      <dgm:prSet presAssocID="{9ECD5426-1833-744C-8721-4C4DD67A68F3}" presName="LevelTwoTextNode" presStyleLbl="node4" presStyleIdx="5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668A38-D86B-9743-9B52-5C6F46E8D683}" type="pres">
      <dgm:prSet presAssocID="{9ECD5426-1833-744C-8721-4C4DD67A68F3}" presName="level3hierChild" presStyleCnt="0"/>
      <dgm:spPr/>
    </dgm:pt>
    <dgm:pt modelId="{10F33B39-B9CA-9E47-9734-96A9DBB38874}" type="pres">
      <dgm:prSet presAssocID="{6480174D-9385-F847-BF55-1C8762CD0C72}" presName="conn2-1" presStyleLbl="parChTrans1D4" presStyleIdx="6" presStyleCnt="15"/>
      <dgm:spPr/>
      <dgm:t>
        <a:bodyPr/>
        <a:lstStyle/>
        <a:p>
          <a:endParaRPr lang="en-US"/>
        </a:p>
      </dgm:t>
    </dgm:pt>
    <dgm:pt modelId="{3D15E673-885C-2E4E-AE4E-35774CF62639}" type="pres">
      <dgm:prSet presAssocID="{6480174D-9385-F847-BF55-1C8762CD0C72}" presName="connTx" presStyleLbl="parChTrans1D4" presStyleIdx="6" presStyleCnt="15"/>
      <dgm:spPr/>
      <dgm:t>
        <a:bodyPr/>
        <a:lstStyle/>
        <a:p>
          <a:endParaRPr lang="en-US"/>
        </a:p>
      </dgm:t>
    </dgm:pt>
    <dgm:pt modelId="{BF5DD612-E3D6-DC49-B985-4D2C2CC76FED}" type="pres">
      <dgm:prSet presAssocID="{7038A79A-B712-C844-A8AD-036BDF081DE3}" presName="root2" presStyleCnt="0"/>
      <dgm:spPr/>
    </dgm:pt>
    <dgm:pt modelId="{0E857179-4159-E34F-A46C-D6BFFAFDB6F6}" type="pres">
      <dgm:prSet presAssocID="{7038A79A-B712-C844-A8AD-036BDF081DE3}" presName="LevelTwoTextNode" presStyleLbl="node4" presStyleIdx="6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09134A-A2E0-0244-8CDF-0641E5DEC9DA}" type="pres">
      <dgm:prSet presAssocID="{7038A79A-B712-C844-A8AD-036BDF081DE3}" presName="level3hierChild" presStyleCnt="0"/>
      <dgm:spPr/>
    </dgm:pt>
    <dgm:pt modelId="{7A675F26-196D-6946-B3CF-D32078D2F1F1}" type="pres">
      <dgm:prSet presAssocID="{AABB981E-2043-9046-80E0-59D69F3D499D}" presName="conn2-1" presStyleLbl="parChTrans1D4" presStyleIdx="7" presStyleCnt="15"/>
      <dgm:spPr/>
      <dgm:t>
        <a:bodyPr/>
        <a:lstStyle/>
        <a:p>
          <a:endParaRPr lang="en-US"/>
        </a:p>
      </dgm:t>
    </dgm:pt>
    <dgm:pt modelId="{86DE5AFD-66D4-5844-BDDB-D05CC764C7A6}" type="pres">
      <dgm:prSet presAssocID="{AABB981E-2043-9046-80E0-59D69F3D499D}" presName="connTx" presStyleLbl="parChTrans1D4" presStyleIdx="7" presStyleCnt="15"/>
      <dgm:spPr/>
      <dgm:t>
        <a:bodyPr/>
        <a:lstStyle/>
        <a:p>
          <a:endParaRPr lang="en-US"/>
        </a:p>
      </dgm:t>
    </dgm:pt>
    <dgm:pt modelId="{B3E63DCC-12CE-DD48-A5FA-2F790D8AF84E}" type="pres">
      <dgm:prSet presAssocID="{869161E3-1602-4341-B294-B6958F22B767}" presName="root2" presStyleCnt="0"/>
      <dgm:spPr/>
    </dgm:pt>
    <dgm:pt modelId="{38B464CF-0341-8843-91BF-E9D66224B596}" type="pres">
      <dgm:prSet presAssocID="{869161E3-1602-4341-B294-B6958F22B767}" presName="LevelTwoTextNode" presStyleLbl="node4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075E88-3706-5A40-BDCF-6F62EDB3204C}" type="pres">
      <dgm:prSet presAssocID="{869161E3-1602-4341-B294-B6958F22B767}" presName="level3hierChild" presStyleCnt="0"/>
      <dgm:spPr/>
    </dgm:pt>
    <dgm:pt modelId="{3B9877C4-448B-B045-90BD-FBE2F70D6AED}" type="pres">
      <dgm:prSet presAssocID="{B2B3A997-207D-384A-A6D9-DA07F2BB6981}" presName="conn2-1" presStyleLbl="parChTrans1D4" presStyleIdx="8" presStyleCnt="15"/>
      <dgm:spPr/>
      <dgm:t>
        <a:bodyPr/>
        <a:lstStyle/>
        <a:p>
          <a:endParaRPr lang="en-US"/>
        </a:p>
      </dgm:t>
    </dgm:pt>
    <dgm:pt modelId="{2F0C03A4-541D-5A4F-9CE3-D564EE67DD91}" type="pres">
      <dgm:prSet presAssocID="{B2B3A997-207D-384A-A6D9-DA07F2BB6981}" presName="connTx" presStyleLbl="parChTrans1D4" presStyleIdx="8" presStyleCnt="15"/>
      <dgm:spPr/>
      <dgm:t>
        <a:bodyPr/>
        <a:lstStyle/>
        <a:p>
          <a:endParaRPr lang="en-US"/>
        </a:p>
      </dgm:t>
    </dgm:pt>
    <dgm:pt modelId="{AD50BC4E-C074-1B4E-87E8-0EF35FE32B5E}" type="pres">
      <dgm:prSet presAssocID="{BC9B235F-FCDB-604C-9581-F0F870EEFB9B}" presName="root2" presStyleCnt="0"/>
      <dgm:spPr/>
    </dgm:pt>
    <dgm:pt modelId="{486166B5-6807-CC4B-80A0-7ACC2F4DA009}" type="pres">
      <dgm:prSet presAssocID="{BC9B235F-FCDB-604C-9581-F0F870EEFB9B}" presName="LevelTwoTextNode" presStyleLbl="node4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F8D5EC-FA1D-564A-A4F5-F8424BF3B73F}" type="pres">
      <dgm:prSet presAssocID="{BC9B235F-FCDB-604C-9581-F0F870EEFB9B}" presName="level3hierChild" presStyleCnt="0"/>
      <dgm:spPr/>
    </dgm:pt>
    <dgm:pt modelId="{E356FEA6-2A79-6A45-9523-6E0A9B53E613}" type="pres">
      <dgm:prSet presAssocID="{B1125F67-4F85-B74B-8A25-5D88153D5258}" presName="conn2-1" presStyleLbl="parChTrans1D4" presStyleIdx="9" presStyleCnt="15"/>
      <dgm:spPr/>
      <dgm:t>
        <a:bodyPr/>
        <a:lstStyle/>
        <a:p>
          <a:endParaRPr lang="en-US"/>
        </a:p>
      </dgm:t>
    </dgm:pt>
    <dgm:pt modelId="{E44EFA98-D5AE-6849-B5F1-EC0A3A2BF416}" type="pres">
      <dgm:prSet presAssocID="{B1125F67-4F85-B74B-8A25-5D88153D5258}" presName="connTx" presStyleLbl="parChTrans1D4" presStyleIdx="9" presStyleCnt="15"/>
      <dgm:spPr/>
      <dgm:t>
        <a:bodyPr/>
        <a:lstStyle/>
        <a:p>
          <a:endParaRPr lang="en-US"/>
        </a:p>
      </dgm:t>
    </dgm:pt>
    <dgm:pt modelId="{2AF79A29-09CA-2C4D-9E62-66816C816CEA}" type="pres">
      <dgm:prSet presAssocID="{3C94C213-08DE-4943-92E9-71C7F557628F}" presName="root2" presStyleCnt="0"/>
      <dgm:spPr/>
    </dgm:pt>
    <dgm:pt modelId="{0B7BE754-80AE-E74B-8512-C2619695F656}" type="pres">
      <dgm:prSet presAssocID="{3C94C213-08DE-4943-92E9-71C7F557628F}" presName="LevelTwoTextNode" presStyleLbl="node4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7D483-C9F4-664B-8446-13B2D9770550}" type="pres">
      <dgm:prSet presAssocID="{3C94C213-08DE-4943-92E9-71C7F557628F}" presName="level3hierChild" presStyleCnt="0"/>
      <dgm:spPr/>
    </dgm:pt>
    <dgm:pt modelId="{40FC6786-F301-B145-9496-F09FDD71E3E8}" type="pres">
      <dgm:prSet presAssocID="{666E2F4D-3058-6B41-B1BE-687EBECF9831}" presName="conn2-1" presStyleLbl="parChTrans1D4" presStyleIdx="10" presStyleCnt="15"/>
      <dgm:spPr/>
      <dgm:t>
        <a:bodyPr/>
        <a:lstStyle/>
        <a:p>
          <a:endParaRPr lang="en-US"/>
        </a:p>
      </dgm:t>
    </dgm:pt>
    <dgm:pt modelId="{8E7B1C28-792B-634F-A60D-A6DC4524565F}" type="pres">
      <dgm:prSet presAssocID="{666E2F4D-3058-6B41-B1BE-687EBECF9831}" presName="connTx" presStyleLbl="parChTrans1D4" presStyleIdx="10" presStyleCnt="15"/>
      <dgm:spPr/>
      <dgm:t>
        <a:bodyPr/>
        <a:lstStyle/>
        <a:p>
          <a:endParaRPr lang="en-US"/>
        </a:p>
      </dgm:t>
    </dgm:pt>
    <dgm:pt modelId="{6C2AB79C-DC98-2E4C-A9E9-96CD9804FA05}" type="pres">
      <dgm:prSet presAssocID="{453D49E4-2080-AD4A-8A9F-E954C8ABA196}" presName="root2" presStyleCnt="0"/>
      <dgm:spPr/>
    </dgm:pt>
    <dgm:pt modelId="{D61B2D8E-1C4F-904D-BE0A-F20756E0015A}" type="pres">
      <dgm:prSet presAssocID="{453D49E4-2080-AD4A-8A9F-E954C8ABA196}" presName="LevelTwoTextNode" presStyleLbl="node4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DE9E7B-09FD-F94D-9A9D-8E1A23032917}" type="pres">
      <dgm:prSet presAssocID="{453D49E4-2080-AD4A-8A9F-E954C8ABA196}" presName="level3hierChild" presStyleCnt="0"/>
      <dgm:spPr/>
    </dgm:pt>
    <dgm:pt modelId="{006585E1-D547-6F4E-BA5C-A8375D6E17DF}" type="pres">
      <dgm:prSet presAssocID="{AF9AD266-A45F-EC43-901F-32E9307AD156}" presName="conn2-1" presStyleLbl="parChTrans1D4" presStyleIdx="11" presStyleCnt="15"/>
      <dgm:spPr/>
      <dgm:t>
        <a:bodyPr/>
        <a:lstStyle/>
        <a:p>
          <a:endParaRPr lang="en-US"/>
        </a:p>
      </dgm:t>
    </dgm:pt>
    <dgm:pt modelId="{E3657B5F-1D1B-A54C-ABBB-0C1A3D125262}" type="pres">
      <dgm:prSet presAssocID="{AF9AD266-A45F-EC43-901F-32E9307AD156}" presName="connTx" presStyleLbl="parChTrans1D4" presStyleIdx="11" presStyleCnt="15"/>
      <dgm:spPr/>
      <dgm:t>
        <a:bodyPr/>
        <a:lstStyle/>
        <a:p>
          <a:endParaRPr lang="en-US"/>
        </a:p>
      </dgm:t>
    </dgm:pt>
    <dgm:pt modelId="{0EB107A7-A07C-264F-8080-C34CC4BC4269}" type="pres">
      <dgm:prSet presAssocID="{B7FD6AED-7BF3-5741-AE46-080D9E4D9C24}" presName="root2" presStyleCnt="0"/>
      <dgm:spPr/>
    </dgm:pt>
    <dgm:pt modelId="{EF01ED24-F244-DF45-B1E6-C49BDF8CC0AB}" type="pres">
      <dgm:prSet presAssocID="{B7FD6AED-7BF3-5741-AE46-080D9E4D9C24}" presName="LevelTwoTextNode" presStyleLbl="node4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A08D22-508C-EE41-A9F5-7EAE41652208}" type="pres">
      <dgm:prSet presAssocID="{B7FD6AED-7BF3-5741-AE46-080D9E4D9C24}" presName="level3hierChild" presStyleCnt="0"/>
      <dgm:spPr/>
    </dgm:pt>
    <dgm:pt modelId="{8A212417-2AC5-E24D-8789-DAD3FC03DDE7}" type="pres">
      <dgm:prSet presAssocID="{888198AF-7BAE-9E42-A388-EC88456A3018}" presName="conn2-1" presStyleLbl="parChTrans1D4" presStyleIdx="12" presStyleCnt="15"/>
      <dgm:spPr/>
      <dgm:t>
        <a:bodyPr/>
        <a:lstStyle/>
        <a:p>
          <a:endParaRPr lang="en-US"/>
        </a:p>
      </dgm:t>
    </dgm:pt>
    <dgm:pt modelId="{6E4C8239-1F24-F74E-AC81-31D3D8E2E7BE}" type="pres">
      <dgm:prSet presAssocID="{888198AF-7BAE-9E42-A388-EC88456A3018}" presName="connTx" presStyleLbl="parChTrans1D4" presStyleIdx="12" presStyleCnt="15"/>
      <dgm:spPr/>
      <dgm:t>
        <a:bodyPr/>
        <a:lstStyle/>
        <a:p>
          <a:endParaRPr lang="en-US"/>
        </a:p>
      </dgm:t>
    </dgm:pt>
    <dgm:pt modelId="{D7FB9358-C543-7C49-A50F-1500ABAB625F}" type="pres">
      <dgm:prSet presAssocID="{BBB66A3A-31CB-AC44-B58D-ABF7449094EB}" presName="root2" presStyleCnt="0"/>
      <dgm:spPr/>
    </dgm:pt>
    <dgm:pt modelId="{1A6EE042-5D39-384B-90FC-3F34B095A6EB}" type="pres">
      <dgm:prSet presAssocID="{BBB66A3A-31CB-AC44-B58D-ABF7449094EB}" presName="LevelTwoTextNode" presStyleLbl="node4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EA18A4-38C6-BB44-A16E-E2FBF005B612}" type="pres">
      <dgm:prSet presAssocID="{BBB66A3A-31CB-AC44-B58D-ABF7449094EB}" presName="level3hierChild" presStyleCnt="0"/>
      <dgm:spPr/>
    </dgm:pt>
    <dgm:pt modelId="{6F6FFB2D-83F5-E241-A296-8961D0817DF8}" type="pres">
      <dgm:prSet presAssocID="{0768F493-D328-0B4F-9A7A-24CAFE159FDF}" presName="conn2-1" presStyleLbl="parChTrans1D4" presStyleIdx="13" presStyleCnt="15"/>
      <dgm:spPr/>
      <dgm:t>
        <a:bodyPr/>
        <a:lstStyle/>
        <a:p>
          <a:endParaRPr lang="en-US"/>
        </a:p>
      </dgm:t>
    </dgm:pt>
    <dgm:pt modelId="{7123E347-1865-2A42-95D1-73025DF1CF63}" type="pres">
      <dgm:prSet presAssocID="{0768F493-D328-0B4F-9A7A-24CAFE159FDF}" presName="connTx" presStyleLbl="parChTrans1D4" presStyleIdx="13" presStyleCnt="15"/>
      <dgm:spPr/>
      <dgm:t>
        <a:bodyPr/>
        <a:lstStyle/>
        <a:p>
          <a:endParaRPr lang="en-US"/>
        </a:p>
      </dgm:t>
    </dgm:pt>
    <dgm:pt modelId="{202EADDF-AA12-6A43-8B94-2413D2D6BEF8}" type="pres">
      <dgm:prSet presAssocID="{AA87DF34-F515-7E44-8943-63FCADD295C7}" presName="root2" presStyleCnt="0"/>
      <dgm:spPr/>
    </dgm:pt>
    <dgm:pt modelId="{3317B969-DBC3-1042-8111-3E66FB6DD0D4}" type="pres">
      <dgm:prSet presAssocID="{AA87DF34-F515-7E44-8943-63FCADD295C7}" presName="LevelTwoTextNode" presStyleLbl="node4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35BADA-894E-3645-81AB-221823912D7C}" type="pres">
      <dgm:prSet presAssocID="{AA87DF34-F515-7E44-8943-63FCADD295C7}" presName="level3hierChild" presStyleCnt="0"/>
      <dgm:spPr/>
    </dgm:pt>
    <dgm:pt modelId="{4FA53870-791F-D74F-8B32-373DF822FAB7}" type="pres">
      <dgm:prSet presAssocID="{F74EACEB-9D6F-794B-8D26-44ACDB618201}" presName="conn2-1" presStyleLbl="parChTrans1D4" presStyleIdx="14" presStyleCnt="15"/>
      <dgm:spPr/>
      <dgm:t>
        <a:bodyPr/>
        <a:lstStyle/>
        <a:p>
          <a:endParaRPr lang="en-US"/>
        </a:p>
      </dgm:t>
    </dgm:pt>
    <dgm:pt modelId="{3AFE0D6B-88AC-9E4D-95D8-791F9CB21212}" type="pres">
      <dgm:prSet presAssocID="{F74EACEB-9D6F-794B-8D26-44ACDB618201}" presName="connTx" presStyleLbl="parChTrans1D4" presStyleIdx="14" presStyleCnt="15"/>
      <dgm:spPr/>
      <dgm:t>
        <a:bodyPr/>
        <a:lstStyle/>
        <a:p>
          <a:endParaRPr lang="en-US"/>
        </a:p>
      </dgm:t>
    </dgm:pt>
    <dgm:pt modelId="{497CC0CD-8B9B-C44D-9AF2-4C97D0DE55CE}" type="pres">
      <dgm:prSet presAssocID="{D6A74772-7578-6F48-88FF-FD43ED9CDA35}" presName="root2" presStyleCnt="0"/>
      <dgm:spPr/>
    </dgm:pt>
    <dgm:pt modelId="{E12B5224-FBCA-1F4D-B646-A60B7B7EB277}" type="pres">
      <dgm:prSet presAssocID="{D6A74772-7578-6F48-88FF-FD43ED9CDA35}" presName="LevelTwoTextNode" presStyleLbl="node4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6B7958-9034-9947-8FEE-B9CB1DB9800D}" type="pres">
      <dgm:prSet presAssocID="{D6A74772-7578-6F48-88FF-FD43ED9CDA35}" presName="level3hierChild" presStyleCnt="0"/>
      <dgm:spPr/>
    </dgm:pt>
  </dgm:ptLst>
  <dgm:cxnLst>
    <dgm:cxn modelId="{6712B5C7-07C0-1A4C-B464-86C9F5AD1A87}" type="presOf" srcId="{4D7500FC-7168-E743-99B0-E8C8B2FA187C}" destId="{763C8681-AA45-4A4F-BBC4-55CDD934CC0C}" srcOrd="0" destOrd="0" presId="urn:microsoft.com/office/officeart/2005/8/layout/hierarchy2"/>
    <dgm:cxn modelId="{D6DB367A-F06A-E94A-BCDB-8665C27194B0}" srcId="{30E1598E-B73D-0449-BB84-07E92813C7EB}" destId="{FB7EFC5C-DB4D-6B4C-8C31-992A36FA7940}" srcOrd="0" destOrd="0" parTransId="{8285A96C-CCC7-4044-81ED-2A0CA2692B9B}" sibTransId="{3A6DDD60-A3FC-CA45-8DC4-A2B193B136A9}"/>
    <dgm:cxn modelId="{C1E79368-7983-AE40-A4F6-9CB1B3EC27D3}" type="presOf" srcId="{29BC414F-78AC-1746-BADD-909EBC41C4BD}" destId="{9AC46C47-11AD-FA4C-AD06-B21522404E36}" srcOrd="1" destOrd="0" presId="urn:microsoft.com/office/officeart/2005/8/layout/hierarchy2"/>
    <dgm:cxn modelId="{405C3EA4-AD6D-5B4D-B5D6-DBC1C4A1144A}" srcId="{3C94C213-08DE-4943-92E9-71C7F557628F}" destId="{B7FD6AED-7BF3-5741-AE46-080D9E4D9C24}" srcOrd="1" destOrd="0" parTransId="{AF9AD266-A45F-EC43-901F-32E9307AD156}" sibTransId="{C34412BB-427A-7B40-A676-43A2360D111E}"/>
    <dgm:cxn modelId="{7E5A2859-DF42-354C-88B4-356396A2B22D}" srcId="{FB7EFC5C-DB4D-6B4C-8C31-992A36FA7940}" destId="{F0252FD5-CE25-8042-9C75-3548EB798607}" srcOrd="1" destOrd="0" parTransId="{CE557B24-6FC9-AB4E-9315-DE4F0669FD80}" sibTransId="{90528517-0062-C641-9EB1-81583E882391}"/>
    <dgm:cxn modelId="{ACD89154-6796-DC4A-BA3A-0EF03CFA65B7}" srcId="{9ECD5426-1833-744C-8721-4C4DD67A68F3}" destId="{869161E3-1602-4341-B294-B6958F22B767}" srcOrd="1" destOrd="0" parTransId="{AABB981E-2043-9046-80E0-59D69F3D499D}" sibTransId="{6AB864F5-13AE-504F-BD47-610B862AC866}"/>
    <dgm:cxn modelId="{CBA0978A-CE1F-A54C-A32F-6B6334A65F15}" type="presOf" srcId="{CE5B146F-629F-5F41-98A9-05A587EBEEE1}" destId="{720BFAEB-B9DB-3544-B206-9793EC3845D1}" srcOrd="0" destOrd="0" presId="urn:microsoft.com/office/officeart/2005/8/layout/hierarchy2"/>
    <dgm:cxn modelId="{D23ED0FD-48F3-2D41-A4D2-1272A5E462DA}" type="presOf" srcId="{AABB981E-2043-9046-80E0-59D69F3D499D}" destId="{7A675F26-196D-6946-B3CF-D32078D2F1F1}" srcOrd="0" destOrd="0" presId="urn:microsoft.com/office/officeart/2005/8/layout/hierarchy2"/>
    <dgm:cxn modelId="{D4067DCD-9EAE-1147-969D-4AF0DCC49790}" type="presOf" srcId="{888198AF-7BAE-9E42-A388-EC88456A3018}" destId="{6E4C8239-1F24-F74E-AC81-31D3D8E2E7BE}" srcOrd="1" destOrd="0" presId="urn:microsoft.com/office/officeart/2005/8/layout/hierarchy2"/>
    <dgm:cxn modelId="{A4569834-4CD5-8C4B-A09A-6626B8FF3316}" type="presOf" srcId="{72B8B52A-045D-8940-AABD-6A00644C4592}" destId="{18F27373-755C-B342-8882-52B890B6DEF1}" srcOrd="0" destOrd="0" presId="urn:microsoft.com/office/officeart/2005/8/layout/hierarchy2"/>
    <dgm:cxn modelId="{C39347CD-0F4D-1E48-9CE0-950198DF0A04}" type="presOf" srcId="{0768F493-D328-0B4F-9A7A-24CAFE159FDF}" destId="{6F6FFB2D-83F5-E241-A296-8961D0817DF8}" srcOrd="0" destOrd="0" presId="urn:microsoft.com/office/officeart/2005/8/layout/hierarchy2"/>
    <dgm:cxn modelId="{E51EB408-8E9D-E148-8453-5676C2C3ED84}" type="presOf" srcId="{CE557B24-6FC9-AB4E-9315-DE4F0669FD80}" destId="{9AF68F4F-5030-E34B-BA94-43784B1A1F53}" srcOrd="0" destOrd="0" presId="urn:microsoft.com/office/officeart/2005/8/layout/hierarchy2"/>
    <dgm:cxn modelId="{947AB35C-30EE-014C-9945-8FA0B190785F}" type="presOf" srcId="{D6A74772-7578-6F48-88FF-FD43ED9CDA35}" destId="{E12B5224-FBCA-1F4D-B646-A60B7B7EB277}" srcOrd="0" destOrd="0" presId="urn:microsoft.com/office/officeart/2005/8/layout/hierarchy2"/>
    <dgm:cxn modelId="{F29BFC22-DBB1-CC43-8E3A-B7D7574D788D}" type="presOf" srcId="{9BE15E04-5158-9640-BADD-7F6E5E35D923}" destId="{253E0FA6-F432-064B-A501-BF9CE7A108F0}" srcOrd="1" destOrd="0" presId="urn:microsoft.com/office/officeart/2005/8/layout/hierarchy2"/>
    <dgm:cxn modelId="{EAA39BA1-2A13-1740-B8DB-6A2E2E44D3A7}" srcId="{BC9B235F-FCDB-604C-9581-F0F870EEFB9B}" destId="{3C94C213-08DE-4943-92E9-71C7F557628F}" srcOrd="0" destOrd="0" parTransId="{B1125F67-4F85-B74B-8A25-5D88153D5258}" sibTransId="{FBE8FB5C-680F-D145-94B8-B5C2FD887001}"/>
    <dgm:cxn modelId="{CCC75EEB-C386-604B-8055-464C32465762}" srcId="{BBB66A3A-31CB-AC44-B58D-ABF7449094EB}" destId="{AA87DF34-F515-7E44-8943-63FCADD295C7}" srcOrd="0" destOrd="0" parTransId="{0768F493-D328-0B4F-9A7A-24CAFE159FDF}" sibTransId="{8519F790-9EF0-CE40-9378-CE87858CC185}"/>
    <dgm:cxn modelId="{1F61C873-B52A-8B4D-B1DF-F61215AA9232}" type="presOf" srcId="{6480174D-9385-F847-BF55-1C8762CD0C72}" destId="{3D15E673-885C-2E4E-AE4E-35774CF62639}" srcOrd="1" destOrd="0" presId="urn:microsoft.com/office/officeart/2005/8/layout/hierarchy2"/>
    <dgm:cxn modelId="{FFA057A9-1288-0E4A-ABFE-F8C1F13317E7}" type="presOf" srcId="{18EAC88E-F0EA-D149-93DD-9ED58A42E846}" destId="{E3B795B4-0B46-2F44-B2A7-F1D130D3115C}" srcOrd="0" destOrd="0" presId="urn:microsoft.com/office/officeart/2005/8/layout/hierarchy2"/>
    <dgm:cxn modelId="{DBA7EA9B-DA0C-F342-A855-DF330862E015}" type="presOf" srcId="{AABB981E-2043-9046-80E0-59D69F3D499D}" destId="{86DE5AFD-66D4-5844-BDDB-D05CC764C7A6}" srcOrd="1" destOrd="0" presId="urn:microsoft.com/office/officeart/2005/8/layout/hierarchy2"/>
    <dgm:cxn modelId="{4276DAAF-EBD7-CF4B-A56D-5FAE38ECF24C}" type="presOf" srcId="{CE557B24-6FC9-AB4E-9315-DE4F0669FD80}" destId="{9977DFF8-4D07-9A47-B266-C765082B6D3B}" srcOrd="1" destOrd="0" presId="urn:microsoft.com/office/officeart/2005/8/layout/hierarchy2"/>
    <dgm:cxn modelId="{3B0CB013-D04C-DF4D-9C8C-7CE10CB4080B}" srcId="{05318336-63FC-F346-8461-CF3B35CA47BE}" destId="{CA799F1B-ED0A-F444-9858-07BA54EE1A5E}" srcOrd="0" destOrd="0" parTransId="{29BC414F-78AC-1746-BADD-909EBC41C4BD}" sibTransId="{DE336B37-9DB4-C340-B190-28CF5450D277}"/>
    <dgm:cxn modelId="{8D8BB8C4-1ED1-3747-9FA4-6ADDC0855383}" type="presOf" srcId="{869161E3-1602-4341-B294-B6958F22B767}" destId="{38B464CF-0341-8843-91BF-E9D66224B596}" srcOrd="0" destOrd="0" presId="urn:microsoft.com/office/officeart/2005/8/layout/hierarchy2"/>
    <dgm:cxn modelId="{9E27E3A2-F4EE-B749-89DF-5D9BD8D90CA2}" type="presOf" srcId="{F0252FD5-CE25-8042-9C75-3548EB798607}" destId="{17677F96-6AB4-A844-BEAB-B1DBB3EF3DD4}" srcOrd="0" destOrd="0" presId="urn:microsoft.com/office/officeart/2005/8/layout/hierarchy2"/>
    <dgm:cxn modelId="{2EA97FCE-DC0A-2D46-938C-4EBB107A73B0}" srcId="{CA799F1B-ED0A-F444-9858-07BA54EE1A5E}" destId="{9ECD5426-1833-744C-8721-4C4DD67A68F3}" srcOrd="0" destOrd="0" parTransId="{4D7500FC-7168-E743-99B0-E8C8B2FA187C}" sibTransId="{84520B5D-31D4-7B4E-9C73-6FC7FD7F9C18}"/>
    <dgm:cxn modelId="{41F10D7B-9567-7E43-8100-93669EFC4A01}" type="presOf" srcId="{AF9AD266-A45F-EC43-901F-32E9307AD156}" destId="{006585E1-D547-6F4E-BA5C-A8375D6E17DF}" srcOrd="0" destOrd="0" presId="urn:microsoft.com/office/officeart/2005/8/layout/hierarchy2"/>
    <dgm:cxn modelId="{9C5EC57C-47AC-504A-A5DB-59DA3E96DA0B}" type="presOf" srcId="{666E2F4D-3058-6B41-B1BE-687EBECF9831}" destId="{8E7B1C28-792B-634F-A60D-A6DC4524565F}" srcOrd="1" destOrd="0" presId="urn:microsoft.com/office/officeart/2005/8/layout/hierarchy2"/>
    <dgm:cxn modelId="{92DEBCB1-A211-FC4B-8303-53AAF427AEFE}" type="presOf" srcId="{973067B9-BAF0-0242-A69B-37B03DE44196}" destId="{ED1B1A7A-3F08-0543-B0BC-3101430EB854}" srcOrd="0" destOrd="0" presId="urn:microsoft.com/office/officeart/2005/8/layout/hierarchy2"/>
    <dgm:cxn modelId="{2E8B5FAC-1543-1043-804A-2F739C62F022}" type="presOf" srcId="{F524C17C-B385-FB41-A2E2-D6A22B46412E}" destId="{7145E971-A875-4641-BF05-A170C93DEB3C}" srcOrd="1" destOrd="0" presId="urn:microsoft.com/office/officeart/2005/8/layout/hierarchy2"/>
    <dgm:cxn modelId="{62ED3276-FE09-D64E-8EE6-E36CF9FF1EDB}" type="presOf" srcId="{4D7500FC-7168-E743-99B0-E8C8B2FA187C}" destId="{7B04E4B8-A70D-C54C-9BE2-5FF8D70F080B}" srcOrd="1" destOrd="0" presId="urn:microsoft.com/office/officeart/2005/8/layout/hierarchy2"/>
    <dgm:cxn modelId="{C0145C2F-040A-AD4A-82C2-0ADEE47C4B56}" type="presOf" srcId="{5ECA8FFC-B417-384B-8E34-9ED3FB34A1B6}" destId="{DD339885-2737-064D-A840-29564864E61E}" srcOrd="0" destOrd="0" presId="urn:microsoft.com/office/officeart/2005/8/layout/hierarchy2"/>
    <dgm:cxn modelId="{F72CD38A-2F54-3C48-8CAD-BC8C571706DD}" type="presOf" srcId="{134812D8-2D94-E146-922F-E84B79CFFFFF}" destId="{C249134D-7F2C-6448-847E-AB904DB289CB}" srcOrd="0" destOrd="0" presId="urn:microsoft.com/office/officeart/2005/8/layout/hierarchy2"/>
    <dgm:cxn modelId="{D1FFA86B-FA5D-594C-A1B1-6823322500BB}" type="presOf" srcId="{72B8B52A-045D-8940-AABD-6A00644C4592}" destId="{C93D8732-9BC0-CA47-BBCD-FF917ED8CA67}" srcOrd="1" destOrd="0" presId="urn:microsoft.com/office/officeart/2005/8/layout/hierarchy2"/>
    <dgm:cxn modelId="{FBAA2F23-A243-4643-8265-8E7E611A475A}" type="presOf" srcId="{05318336-63FC-F346-8461-CF3B35CA47BE}" destId="{322C8678-47F4-E14E-AABE-D2FC07DDDC6C}" srcOrd="0" destOrd="0" presId="urn:microsoft.com/office/officeart/2005/8/layout/hierarchy2"/>
    <dgm:cxn modelId="{E303E3F2-438B-504C-B243-B22D7A437505}" type="presOf" srcId="{B1125F67-4F85-B74B-8A25-5D88153D5258}" destId="{E356FEA6-2A79-6A45-9523-6E0A9B53E613}" srcOrd="0" destOrd="0" presId="urn:microsoft.com/office/officeart/2005/8/layout/hierarchy2"/>
    <dgm:cxn modelId="{A619C647-8325-E24A-9E03-7E166DFAF534}" type="presOf" srcId="{B1125F67-4F85-B74B-8A25-5D88153D5258}" destId="{E44EFA98-D5AE-6849-B5F1-EC0A3A2BF416}" srcOrd="1" destOrd="0" presId="urn:microsoft.com/office/officeart/2005/8/layout/hierarchy2"/>
    <dgm:cxn modelId="{50F8F195-E25D-0B4E-BD7B-FB50E1258F71}" type="presOf" srcId="{AF9AD266-A45F-EC43-901F-32E9307AD156}" destId="{E3657B5F-1D1B-A54C-ABBB-0C1A3D125262}" srcOrd="1" destOrd="0" presId="urn:microsoft.com/office/officeart/2005/8/layout/hierarchy2"/>
    <dgm:cxn modelId="{D0D68E70-041A-154B-87B7-0C243612B3E5}" type="presOf" srcId="{29BC414F-78AC-1746-BADD-909EBC41C4BD}" destId="{02650770-DCB6-624C-A245-FAD1026C5E2B}" srcOrd="0" destOrd="0" presId="urn:microsoft.com/office/officeart/2005/8/layout/hierarchy2"/>
    <dgm:cxn modelId="{8F51F6E8-8A60-FD4B-AFC8-A8725BE8FCB0}" srcId="{973067B9-BAF0-0242-A69B-37B03DE44196}" destId="{ABB77462-1C92-4546-811E-F0DC0A9B72C2}" srcOrd="0" destOrd="0" parTransId="{F524C17C-B385-FB41-A2E2-D6A22B46412E}" sibTransId="{671A71A5-84EE-974E-9598-291543000D35}"/>
    <dgm:cxn modelId="{A59F5D89-E20A-9947-B2AF-2172B0C44C21}" type="presOf" srcId="{8285A96C-CCC7-4044-81ED-2A0CA2692B9B}" destId="{B11BF583-2F92-1C42-B757-EC0A824E080F}" srcOrd="0" destOrd="0" presId="urn:microsoft.com/office/officeart/2005/8/layout/hierarchy2"/>
    <dgm:cxn modelId="{DF295761-02D5-AD48-9905-3435BEBB9F55}" type="presOf" srcId="{9BE15E04-5158-9640-BADD-7F6E5E35D923}" destId="{548A932E-63D2-3B41-9FE7-9AB0FAD0A3CC}" srcOrd="0" destOrd="0" presId="urn:microsoft.com/office/officeart/2005/8/layout/hierarchy2"/>
    <dgm:cxn modelId="{00C75384-B074-1C44-B5D3-E35C866EF7EC}" type="presOf" srcId="{BC9B235F-FCDB-604C-9581-F0F870EEFB9B}" destId="{486166B5-6807-CC4B-80A0-7ACC2F4DA009}" srcOrd="0" destOrd="0" presId="urn:microsoft.com/office/officeart/2005/8/layout/hierarchy2"/>
    <dgm:cxn modelId="{9367CE2B-2374-E54D-A29A-3F269F8456CA}" srcId="{BBB66A3A-31CB-AC44-B58D-ABF7449094EB}" destId="{D6A74772-7578-6F48-88FF-FD43ED9CDA35}" srcOrd="1" destOrd="0" parTransId="{F74EACEB-9D6F-794B-8D26-44ACDB618201}" sibTransId="{F60D8245-26E0-9C4C-B18F-0CD0B8B3A050}"/>
    <dgm:cxn modelId="{233F5B1E-3E4E-0643-860E-836F3536542F}" srcId="{30E1598E-B73D-0449-BB84-07E92813C7EB}" destId="{F4B06746-932E-2F47-AFE9-7055F37E29E8}" srcOrd="2" destOrd="0" parTransId="{5ECA8FFC-B417-384B-8E34-9ED3FB34A1B6}" sibTransId="{E3666380-6EBF-3C43-924D-3C16729BD833}"/>
    <dgm:cxn modelId="{6DCF6682-C135-294A-9470-944460D2AA10}" type="presOf" srcId="{ABB77462-1C92-4546-811E-F0DC0A9B72C2}" destId="{FC01DEA7-7529-BE4E-97A7-9BF8E25BCFE2}" srcOrd="0" destOrd="0" presId="urn:microsoft.com/office/officeart/2005/8/layout/hierarchy2"/>
    <dgm:cxn modelId="{44B4704A-A4AC-7548-8A70-B6F5F5ADC8CC}" type="presOf" srcId="{F4B06746-932E-2F47-AFE9-7055F37E29E8}" destId="{EC1FC5AC-CB58-1E43-BB7F-0A6AA266A2DE}" srcOrd="0" destOrd="0" presId="urn:microsoft.com/office/officeart/2005/8/layout/hierarchy2"/>
    <dgm:cxn modelId="{006B7817-F844-594B-8A07-24B969E794DB}" type="presOf" srcId="{FB7EFC5C-DB4D-6B4C-8C31-992A36FA7940}" destId="{33439E02-65EA-0B43-9FBB-ACD7D227CA6E}" srcOrd="0" destOrd="0" presId="urn:microsoft.com/office/officeart/2005/8/layout/hierarchy2"/>
    <dgm:cxn modelId="{62697B2D-0817-C444-BF3B-FD739526F60C}" srcId="{973067B9-BAF0-0242-A69B-37B03DE44196}" destId="{05318336-63FC-F346-8461-CF3B35CA47BE}" srcOrd="1" destOrd="0" parTransId="{0238AE90-9559-BC49-B131-29AEA1A1DBA5}" sibTransId="{ECC14962-9C0F-E14D-920B-6363D1701E5C}"/>
    <dgm:cxn modelId="{D255FBDB-268E-5948-8584-FFF1A3B9E79C}" srcId="{30E1598E-B73D-0449-BB84-07E92813C7EB}" destId="{CE5B146F-629F-5F41-98A9-05A587EBEEE1}" srcOrd="1" destOrd="0" parTransId="{72B8B52A-045D-8940-AABD-6A00644C4592}" sibTransId="{5DE0D410-9A80-7D4F-8F1E-3E81953000BA}"/>
    <dgm:cxn modelId="{B79F106C-A84B-FE46-B52A-AC14FE33CDBF}" type="presOf" srcId="{134812D8-2D94-E146-922F-E84B79CFFFFF}" destId="{73E1BE98-49A8-6342-9E4E-0418BB50046D}" srcOrd="1" destOrd="0" presId="urn:microsoft.com/office/officeart/2005/8/layout/hierarchy2"/>
    <dgm:cxn modelId="{480A63E7-7530-FB47-B1A9-957E856B0840}" type="presOf" srcId="{3F571E08-AE0A-224F-BF25-FCFE7DCAC6D4}" destId="{E31B7F2A-3296-1D44-9F22-7C3E0E84FA38}" srcOrd="0" destOrd="0" presId="urn:microsoft.com/office/officeart/2005/8/layout/hierarchy2"/>
    <dgm:cxn modelId="{E1D44731-FE20-5A41-872E-33827E584337}" type="presOf" srcId="{7038A79A-B712-C844-A8AD-036BDF081DE3}" destId="{0E857179-4159-E34F-A46C-D6BFFAFDB6F6}" srcOrd="0" destOrd="0" presId="urn:microsoft.com/office/officeart/2005/8/layout/hierarchy2"/>
    <dgm:cxn modelId="{AC7621B5-DE0B-DF4B-A351-56065EAFF049}" srcId="{CA799F1B-ED0A-F444-9858-07BA54EE1A5E}" destId="{BC9B235F-FCDB-604C-9581-F0F870EEFB9B}" srcOrd="1" destOrd="0" parTransId="{B2B3A997-207D-384A-A6D9-DA07F2BB6981}" sibTransId="{9065E727-00B4-0E48-B156-AF733C143146}"/>
    <dgm:cxn modelId="{64E3737C-90CE-544E-A9E8-6AF7E4F981F4}" srcId="{9ECD5426-1833-744C-8721-4C4DD67A68F3}" destId="{7038A79A-B712-C844-A8AD-036BDF081DE3}" srcOrd="0" destOrd="0" parTransId="{6480174D-9385-F847-BF55-1C8762CD0C72}" sibTransId="{6C8C5797-A3BD-D34B-AB57-5BBA29AE3936}"/>
    <dgm:cxn modelId="{36EA47E7-30FC-7940-A786-A1646C9FFC9C}" type="presOf" srcId="{3C94C213-08DE-4943-92E9-71C7F557628F}" destId="{0B7BE754-80AE-E74B-8512-C2619695F656}" srcOrd="0" destOrd="0" presId="urn:microsoft.com/office/officeart/2005/8/layout/hierarchy2"/>
    <dgm:cxn modelId="{45307E12-14BE-1648-9BC2-F509404B2F1D}" srcId="{BC9B235F-FCDB-604C-9581-F0F870EEFB9B}" destId="{BBB66A3A-31CB-AC44-B58D-ABF7449094EB}" srcOrd="1" destOrd="0" parTransId="{888198AF-7BAE-9E42-A388-EC88456A3018}" sibTransId="{CD950C78-58AF-6341-B8A7-C6CF03C7CCFF}"/>
    <dgm:cxn modelId="{1E3FBF6A-4AD3-4041-B689-443D8DF7FB3C}" type="presOf" srcId="{453D49E4-2080-AD4A-8A9F-E954C8ABA196}" destId="{D61B2D8E-1C4F-904D-BE0A-F20756E0015A}" srcOrd="0" destOrd="0" presId="urn:microsoft.com/office/officeart/2005/8/layout/hierarchy2"/>
    <dgm:cxn modelId="{3E7C13F4-8135-5D41-AA0C-2CFF7CC6CF2F}" type="presOf" srcId="{5ECA8FFC-B417-384B-8E34-9ED3FB34A1B6}" destId="{85E818D8-DE99-0341-9879-87AAB268F005}" srcOrd="1" destOrd="0" presId="urn:microsoft.com/office/officeart/2005/8/layout/hierarchy2"/>
    <dgm:cxn modelId="{73C5B9AC-6A5B-1344-B75C-20611B4CD835}" type="presOf" srcId="{666E2F4D-3058-6B41-B1BE-687EBECF9831}" destId="{40FC6786-F301-B145-9496-F09FDD71E3E8}" srcOrd="0" destOrd="0" presId="urn:microsoft.com/office/officeart/2005/8/layout/hierarchy2"/>
    <dgm:cxn modelId="{8D88011D-7CBC-6F47-BA68-1DAE446A9294}" type="presOf" srcId="{CA799F1B-ED0A-F444-9858-07BA54EE1A5E}" destId="{4149BA9A-6E06-E44A-9FA9-E9C74CDF2094}" srcOrd="0" destOrd="0" presId="urn:microsoft.com/office/officeart/2005/8/layout/hierarchy2"/>
    <dgm:cxn modelId="{31DE629A-E768-7B43-8AA7-CAAEB365F7D5}" type="presOf" srcId="{B2B3A997-207D-384A-A6D9-DA07F2BB6981}" destId="{3B9877C4-448B-B045-90BD-FBE2F70D6AED}" srcOrd="0" destOrd="0" presId="urn:microsoft.com/office/officeart/2005/8/layout/hierarchy2"/>
    <dgm:cxn modelId="{4B3726DA-3220-A14A-98A5-F399C25BC29D}" srcId="{ABB77462-1C92-4546-811E-F0DC0A9B72C2}" destId="{30E1598E-B73D-0449-BB84-07E92813C7EB}" srcOrd="0" destOrd="0" parTransId="{9BE15E04-5158-9640-BADD-7F6E5E35D923}" sibTransId="{DC040BA5-9192-8D48-9E19-2675E2DDABBC}"/>
    <dgm:cxn modelId="{727FB744-A949-0844-953D-A6047227CA92}" type="presOf" srcId="{0768F493-D328-0B4F-9A7A-24CAFE159FDF}" destId="{7123E347-1865-2A42-95D1-73025DF1CF63}" srcOrd="1" destOrd="0" presId="urn:microsoft.com/office/officeart/2005/8/layout/hierarchy2"/>
    <dgm:cxn modelId="{3D5885D3-F38A-DE4B-9522-1C9521A6B51B}" type="presOf" srcId="{F524C17C-B385-FB41-A2E2-D6A22B46412E}" destId="{4525E7F9-1EF0-5F48-8DE0-14C82B8C432C}" srcOrd="0" destOrd="0" presId="urn:microsoft.com/office/officeart/2005/8/layout/hierarchy2"/>
    <dgm:cxn modelId="{F1A76014-D939-9A4C-B0B5-6E7CE108063B}" type="presOf" srcId="{BBB66A3A-31CB-AC44-B58D-ABF7449094EB}" destId="{1A6EE042-5D39-384B-90FC-3F34B095A6EB}" srcOrd="0" destOrd="0" presId="urn:microsoft.com/office/officeart/2005/8/layout/hierarchy2"/>
    <dgm:cxn modelId="{8B69FFF4-A675-3B4C-8E02-38F253A45B37}" type="presOf" srcId="{888198AF-7BAE-9E42-A388-EC88456A3018}" destId="{8A212417-2AC5-E24D-8789-DAD3FC03DDE7}" srcOrd="0" destOrd="0" presId="urn:microsoft.com/office/officeart/2005/8/layout/hierarchy2"/>
    <dgm:cxn modelId="{3B9088B2-EC33-A940-B2B2-AF71C6EAABC6}" type="presOf" srcId="{F74EACEB-9D6F-794B-8D26-44ACDB618201}" destId="{3AFE0D6B-88AC-9E4D-95D8-791F9CB21212}" srcOrd="1" destOrd="0" presId="urn:microsoft.com/office/officeart/2005/8/layout/hierarchy2"/>
    <dgm:cxn modelId="{807FCD31-6E59-4D4F-B4C1-63E57C3037D1}" type="presOf" srcId="{F74EACEB-9D6F-794B-8D26-44ACDB618201}" destId="{4FA53870-791F-D74F-8B32-373DF822FAB7}" srcOrd="0" destOrd="0" presId="urn:microsoft.com/office/officeart/2005/8/layout/hierarchy2"/>
    <dgm:cxn modelId="{262324C0-C637-3A41-8CA4-D121A6E4581D}" type="presOf" srcId="{B2B3A997-207D-384A-A6D9-DA07F2BB6981}" destId="{2F0C03A4-541D-5A4F-9CE3-D564EE67DD91}" srcOrd="1" destOrd="0" presId="urn:microsoft.com/office/officeart/2005/8/layout/hierarchy2"/>
    <dgm:cxn modelId="{CC57106C-30B0-8341-90D4-6D35B5BEE501}" srcId="{3C94C213-08DE-4943-92E9-71C7F557628F}" destId="{453D49E4-2080-AD4A-8A9F-E954C8ABA196}" srcOrd="0" destOrd="0" parTransId="{666E2F4D-3058-6B41-B1BE-687EBECF9831}" sibTransId="{0D938D63-6173-664E-8D76-BE9CFBB451DE}"/>
    <dgm:cxn modelId="{89C37C7A-F0D8-1742-A740-656176933459}" type="presOf" srcId="{8285A96C-CCC7-4044-81ED-2A0CA2692B9B}" destId="{0AFCA972-4DEF-FE40-84BC-45C29F169EB7}" srcOrd="1" destOrd="0" presId="urn:microsoft.com/office/officeart/2005/8/layout/hierarchy2"/>
    <dgm:cxn modelId="{CD91FC5D-2AE4-0541-A92C-90C2319A5506}" type="presOf" srcId="{30E1598E-B73D-0449-BB84-07E92813C7EB}" destId="{E97412A8-998B-F545-959E-07F95DDDE1C4}" srcOrd="0" destOrd="0" presId="urn:microsoft.com/office/officeart/2005/8/layout/hierarchy2"/>
    <dgm:cxn modelId="{BBD41AA3-74C8-2D4B-89F9-8019233AFEC8}" type="presOf" srcId="{0238AE90-9559-BC49-B131-29AEA1A1DBA5}" destId="{A3ABAAE3-297B-7546-A113-BA3795609A7E}" srcOrd="0" destOrd="0" presId="urn:microsoft.com/office/officeart/2005/8/layout/hierarchy2"/>
    <dgm:cxn modelId="{003BB8BC-9EF8-E248-A432-F848420D619E}" type="presOf" srcId="{6480174D-9385-F847-BF55-1C8762CD0C72}" destId="{10F33B39-B9CA-9E47-9734-96A9DBB38874}" srcOrd="0" destOrd="0" presId="urn:microsoft.com/office/officeart/2005/8/layout/hierarchy2"/>
    <dgm:cxn modelId="{774A4FA9-B5BC-894C-B215-83681A238316}" type="presOf" srcId="{0238AE90-9559-BC49-B131-29AEA1A1DBA5}" destId="{89597CA3-2207-9C4D-9BFF-B96C2057DDE6}" srcOrd="1" destOrd="0" presId="urn:microsoft.com/office/officeart/2005/8/layout/hierarchy2"/>
    <dgm:cxn modelId="{3C006AF6-A3E9-2B48-AD46-60F7E9153B57}" srcId="{3F571E08-AE0A-224F-BF25-FCFE7DCAC6D4}" destId="{973067B9-BAF0-0242-A69B-37B03DE44196}" srcOrd="0" destOrd="0" parTransId="{42B0F1DD-491D-4A4B-AA34-14CC5BF61E17}" sibTransId="{04C56674-113F-9842-8529-DC2C1E539DC6}"/>
    <dgm:cxn modelId="{B819258B-5673-BE44-A19F-D134F94E3B29}" type="presOf" srcId="{B7FD6AED-7BF3-5741-AE46-080D9E4D9C24}" destId="{EF01ED24-F244-DF45-B1E6-C49BDF8CC0AB}" srcOrd="0" destOrd="0" presId="urn:microsoft.com/office/officeart/2005/8/layout/hierarchy2"/>
    <dgm:cxn modelId="{FE898D00-7D4A-D949-A285-28DBA7B98B81}" type="presOf" srcId="{9ECD5426-1833-744C-8721-4C4DD67A68F3}" destId="{FBACE101-9D95-A94C-A726-E3A5285AC5F8}" srcOrd="0" destOrd="0" presId="urn:microsoft.com/office/officeart/2005/8/layout/hierarchy2"/>
    <dgm:cxn modelId="{7F27F447-DA99-0B4D-B030-F1559626B154}" type="presOf" srcId="{AA87DF34-F515-7E44-8943-63FCADD295C7}" destId="{3317B969-DBC3-1042-8111-3E66FB6DD0D4}" srcOrd="0" destOrd="0" presId="urn:microsoft.com/office/officeart/2005/8/layout/hierarchy2"/>
    <dgm:cxn modelId="{E91489E9-EA1D-1345-8FB0-FE91E288A42C}" srcId="{FB7EFC5C-DB4D-6B4C-8C31-992A36FA7940}" destId="{18EAC88E-F0EA-D149-93DD-9ED58A42E846}" srcOrd="0" destOrd="0" parTransId="{134812D8-2D94-E146-922F-E84B79CFFFFF}" sibTransId="{5B754932-74A2-6C4F-939C-A7FD4FE3F4A4}"/>
    <dgm:cxn modelId="{528A6D9F-475F-9148-95F2-DEAA6694ED6E}" type="presParOf" srcId="{E31B7F2A-3296-1D44-9F22-7C3E0E84FA38}" destId="{3EF7BC13-146D-7F48-ADDD-32F64F512D22}" srcOrd="0" destOrd="0" presId="urn:microsoft.com/office/officeart/2005/8/layout/hierarchy2"/>
    <dgm:cxn modelId="{6A7FBBB8-A3BE-D04E-B25E-2F05481024F2}" type="presParOf" srcId="{3EF7BC13-146D-7F48-ADDD-32F64F512D22}" destId="{ED1B1A7A-3F08-0543-B0BC-3101430EB854}" srcOrd="0" destOrd="0" presId="urn:microsoft.com/office/officeart/2005/8/layout/hierarchy2"/>
    <dgm:cxn modelId="{5279C25A-AC17-2E44-BF21-D7634A479ABF}" type="presParOf" srcId="{3EF7BC13-146D-7F48-ADDD-32F64F512D22}" destId="{A53560D0-462E-8040-8C0A-742029DFD810}" srcOrd="1" destOrd="0" presId="urn:microsoft.com/office/officeart/2005/8/layout/hierarchy2"/>
    <dgm:cxn modelId="{A9D92BE3-4B2E-7A49-A6BD-FFCFA05799F9}" type="presParOf" srcId="{A53560D0-462E-8040-8C0A-742029DFD810}" destId="{4525E7F9-1EF0-5F48-8DE0-14C82B8C432C}" srcOrd="0" destOrd="0" presId="urn:microsoft.com/office/officeart/2005/8/layout/hierarchy2"/>
    <dgm:cxn modelId="{3F684BBA-7AA9-B44E-A9FA-6123BF7F5C7A}" type="presParOf" srcId="{4525E7F9-1EF0-5F48-8DE0-14C82B8C432C}" destId="{7145E971-A875-4641-BF05-A170C93DEB3C}" srcOrd="0" destOrd="0" presId="urn:microsoft.com/office/officeart/2005/8/layout/hierarchy2"/>
    <dgm:cxn modelId="{3BB4B991-980F-E64C-A596-0FF05353E3C4}" type="presParOf" srcId="{A53560D0-462E-8040-8C0A-742029DFD810}" destId="{B1072455-6974-0749-8F95-2449ACFB612D}" srcOrd="1" destOrd="0" presId="urn:microsoft.com/office/officeart/2005/8/layout/hierarchy2"/>
    <dgm:cxn modelId="{82C55845-41CE-A041-AE0C-742C5181E122}" type="presParOf" srcId="{B1072455-6974-0749-8F95-2449ACFB612D}" destId="{FC01DEA7-7529-BE4E-97A7-9BF8E25BCFE2}" srcOrd="0" destOrd="0" presId="urn:microsoft.com/office/officeart/2005/8/layout/hierarchy2"/>
    <dgm:cxn modelId="{F4287AB3-2ED9-AA42-83BF-C6E6EBF08E67}" type="presParOf" srcId="{B1072455-6974-0749-8F95-2449ACFB612D}" destId="{B2711921-B365-3040-97AD-580A93B1BE7F}" srcOrd="1" destOrd="0" presId="urn:microsoft.com/office/officeart/2005/8/layout/hierarchy2"/>
    <dgm:cxn modelId="{935CE0B0-76AA-FD46-A04D-D3AFA28885F1}" type="presParOf" srcId="{B2711921-B365-3040-97AD-580A93B1BE7F}" destId="{548A932E-63D2-3B41-9FE7-9AB0FAD0A3CC}" srcOrd="0" destOrd="0" presId="urn:microsoft.com/office/officeart/2005/8/layout/hierarchy2"/>
    <dgm:cxn modelId="{DF1E7872-5CAF-6748-BAEB-003AED5FEA36}" type="presParOf" srcId="{548A932E-63D2-3B41-9FE7-9AB0FAD0A3CC}" destId="{253E0FA6-F432-064B-A501-BF9CE7A108F0}" srcOrd="0" destOrd="0" presId="urn:microsoft.com/office/officeart/2005/8/layout/hierarchy2"/>
    <dgm:cxn modelId="{08F35CDA-27AA-9F48-B909-21332B0A76F7}" type="presParOf" srcId="{B2711921-B365-3040-97AD-580A93B1BE7F}" destId="{1386AA79-1EAE-E54A-9294-213E1B7BB6E8}" srcOrd="1" destOrd="0" presId="urn:microsoft.com/office/officeart/2005/8/layout/hierarchy2"/>
    <dgm:cxn modelId="{1D888C84-4E7C-1941-A6DC-11D3E8398EB1}" type="presParOf" srcId="{1386AA79-1EAE-E54A-9294-213E1B7BB6E8}" destId="{E97412A8-998B-F545-959E-07F95DDDE1C4}" srcOrd="0" destOrd="0" presId="urn:microsoft.com/office/officeart/2005/8/layout/hierarchy2"/>
    <dgm:cxn modelId="{71803EE9-3CCD-214C-881D-2025B9E5F061}" type="presParOf" srcId="{1386AA79-1EAE-E54A-9294-213E1B7BB6E8}" destId="{03F0A9A4-AF97-D142-A309-43D6F917B2A2}" srcOrd="1" destOrd="0" presId="urn:microsoft.com/office/officeart/2005/8/layout/hierarchy2"/>
    <dgm:cxn modelId="{20F7E187-C2DA-EF40-BD16-428BA890ECD1}" type="presParOf" srcId="{03F0A9A4-AF97-D142-A309-43D6F917B2A2}" destId="{B11BF583-2F92-1C42-B757-EC0A824E080F}" srcOrd="0" destOrd="0" presId="urn:microsoft.com/office/officeart/2005/8/layout/hierarchy2"/>
    <dgm:cxn modelId="{78F573FE-090A-1948-A5AF-E150A580FA74}" type="presParOf" srcId="{B11BF583-2F92-1C42-B757-EC0A824E080F}" destId="{0AFCA972-4DEF-FE40-84BC-45C29F169EB7}" srcOrd="0" destOrd="0" presId="urn:microsoft.com/office/officeart/2005/8/layout/hierarchy2"/>
    <dgm:cxn modelId="{A3F69D0D-0CE6-A647-84F1-4159ECB4AF8D}" type="presParOf" srcId="{03F0A9A4-AF97-D142-A309-43D6F917B2A2}" destId="{2056F33F-099C-0345-83DB-F228B57A708C}" srcOrd="1" destOrd="0" presId="urn:microsoft.com/office/officeart/2005/8/layout/hierarchy2"/>
    <dgm:cxn modelId="{3AC44975-0241-D543-BCE7-A29B7128950F}" type="presParOf" srcId="{2056F33F-099C-0345-83DB-F228B57A708C}" destId="{33439E02-65EA-0B43-9FBB-ACD7D227CA6E}" srcOrd="0" destOrd="0" presId="urn:microsoft.com/office/officeart/2005/8/layout/hierarchy2"/>
    <dgm:cxn modelId="{EF7A83FF-48CA-6E43-A36C-6270D842A986}" type="presParOf" srcId="{2056F33F-099C-0345-83DB-F228B57A708C}" destId="{47568F0A-2139-7148-9F33-1823E52A4D42}" srcOrd="1" destOrd="0" presId="urn:microsoft.com/office/officeart/2005/8/layout/hierarchy2"/>
    <dgm:cxn modelId="{7C6605F8-4799-FD4D-BC9D-031B48A8FDD6}" type="presParOf" srcId="{47568F0A-2139-7148-9F33-1823E52A4D42}" destId="{C249134D-7F2C-6448-847E-AB904DB289CB}" srcOrd="0" destOrd="0" presId="urn:microsoft.com/office/officeart/2005/8/layout/hierarchy2"/>
    <dgm:cxn modelId="{C517DF3F-F811-4B43-AA51-2F56B8C6718F}" type="presParOf" srcId="{C249134D-7F2C-6448-847E-AB904DB289CB}" destId="{73E1BE98-49A8-6342-9E4E-0418BB50046D}" srcOrd="0" destOrd="0" presId="urn:microsoft.com/office/officeart/2005/8/layout/hierarchy2"/>
    <dgm:cxn modelId="{B6DB9CB7-F229-5643-BA47-3CC7E9727B5C}" type="presParOf" srcId="{47568F0A-2139-7148-9F33-1823E52A4D42}" destId="{911673DB-8F7C-AF4A-A174-09A82AD5DD17}" srcOrd="1" destOrd="0" presId="urn:microsoft.com/office/officeart/2005/8/layout/hierarchy2"/>
    <dgm:cxn modelId="{60BF2863-F7F0-9949-B8AB-3B3B8962BCC0}" type="presParOf" srcId="{911673DB-8F7C-AF4A-A174-09A82AD5DD17}" destId="{E3B795B4-0B46-2F44-B2A7-F1D130D3115C}" srcOrd="0" destOrd="0" presId="urn:microsoft.com/office/officeart/2005/8/layout/hierarchy2"/>
    <dgm:cxn modelId="{5087AA6B-1D05-6544-A89A-F904FD11A7D2}" type="presParOf" srcId="{911673DB-8F7C-AF4A-A174-09A82AD5DD17}" destId="{30CB6E14-6216-2A42-B4A1-1D237742BC17}" srcOrd="1" destOrd="0" presId="urn:microsoft.com/office/officeart/2005/8/layout/hierarchy2"/>
    <dgm:cxn modelId="{D7121520-198E-9E4B-AFA3-E399D8B8ADBD}" type="presParOf" srcId="{47568F0A-2139-7148-9F33-1823E52A4D42}" destId="{9AF68F4F-5030-E34B-BA94-43784B1A1F53}" srcOrd="2" destOrd="0" presId="urn:microsoft.com/office/officeart/2005/8/layout/hierarchy2"/>
    <dgm:cxn modelId="{C8FC5AEB-16C0-7540-BFB5-0E30F021BBB8}" type="presParOf" srcId="{9AF68F4F-5030-E34B-BA94-43784B1A1F53}" destId="{9977DFF8-4D07-9A47-B266-C765082B6D3B}" srcOrd="0" destOrd="0" presId="urn:microsoft.com/office/officeart/2005/8/layout/hierarchy2"/>
    <dgm:cxn modelId="{08D4B2FE-C83B-3D40-86D9-213A4CB01DAD}" type="presParOf" srcId="{47568F0A-2139-7148-9F33-1823E52A4D42}" destId="{7A30994D-C644-544B-AC8B-6E4199E73E88}" srcOrd="3" destOrd="0" presId="urn:microsoft.com/office/officeart/2005/8/layout/hierarchy2"/>
    <dgm:cxn modelId="{5E6E6947-692A-4F47-851E-3B02749DB964}" type="presParOf" srcId="{7A30994D-C644-544B-AC8B-6E4199E73E88}" destId="{17677F96-6AB4-A844-BEAB-B1DBB3EF3DD4}" srcOrd="0" destOrd="0" presId="urn:microsoft.com/office/officeart/2005/8/layout/hierarchy2"/>
    <dgm:cxn modelId="{1CD50444-A4A0-EA4B-80ED-47DBE60B05E8}" type="presParOf" srcId="{7A30994D-C644-544B-AC8B-6E4199E73E88}" destId="{584A5195-B3E7-E341-83C1-8BF356EC3277}" srcOrd="1" destOrd="0" presId="urn:microsoft.com/office/officeart/2005/8/layout/hierarchy2"/>
    <dgm:cxn modelId="{FC0490E7-B276-6E48-B967-CF627D940573}" type="presParOf" srcId="{03F0A9A4-AF97-D142-A309-43D6F917B2A2}" destId="{18F27373-755C-B342-8882-52B890B6DEF1}" srcOrd="2" destOrd="0" presId="urn:microsoft.com/office/officeart/2005/8/layout/hierarchy2"/>
    <dgm:cxn modelId="{D612DED9-10F6-BF46-AE66-180732A2C6A1}" type="presParOf" srcId="{18F27373-755C-B342-8882-52B890B6DEF1}" destId="{C93D8732-9BC0-CA47-BBCD-FF917ED8CA67}" srcOrd="0" destOrd="0" presId="urn:microsoft.com/office/officeart/2005/8/layout/hierarchy2"/>
    <dgm:cxn modelId="{5AB5F627-B012-E34F-B492-1DE25729BBC9}" type="presParOf" srcId="{03F0A9A4-AF97-D142-A309-43D6F917B2A2}" destId="{A1EE9F61-0D9B-2548-A0E0-DF75F4A00FB1}" srcOrd="3" destOrd="0" presId="urn:microsoft.com/office/officeart/2005/8/layout/hierarchy2"/>
    <dgm:cxn modelId="{4B30D3C8-ECB9-6B4B-B660-87F781D2D3AD}" type="presParOf" srcId="{A1EE9F61-0D9B-2548-A0E0-DF75F4A00FB1}" destId="{720BFAEB-B9DB-3544-B206-9793EC3845D1}" srcOrd="0" destOrd="0" presId="urn:microsoft.com/office/officeart/2005/8/layout/hierarchy2"/>
    <dgm:cxn modelId="{9311D6AB-D71A-C64D-B23C-3930E1D6482C}" type="presParOf" srcId="{A1EE9F61-0D9B-2548-A0E0-DF75F4A00FB1}" destId="{F8789474-9F14-6A48-87CE-10B725494E40}" srcOrd="1" destOrd="0" presId="urn:microsoft.com/office/officeart/2005/8/layout/hierarchy2"/>
    <dgm:cxn modelId="{FCF279BF-405F-004E-A9F2-049A65C37748}" type="presParOf" srcId="{03F0A9A4-AF97-D142-A309-43D6F917B2A2}" destId="{DD339885-2737-064D-A840-29564864E61E}" srcOrd="4" destOrd="0" presId="urn:microsoft.com/office/officeart/2005/8/layout/hierarchy2"/>
    <dgm:cxn modelId="{30FFEE6D-604B-DC40-BF06-6457AB3A0C10}" type="presParOf" srcId="{DD339885-2737-064D-A840-29564864E61E}" destId="{85E818D8-DE99-0341-9879-87AAB268F005}" srcOrd="0" destOrd="0" presId="urn:microsoft.com/office/officeart/2005/8/layout/hierarchy2"/>
    <dgm:cxn modelId="{C19C0EFF-EA5A-3F45-BF03-9B88EB8D85F2}" type="presParOf" srcId="{03F0A9A4-AF97-D142-A309-43D6F917B2A2}" destId="{D9D51A56-75AB-8D45-B427-2184644D844D}" srcOrd="5" destOrd="0" presId="urn:microsoft.com/office/officeart/2005/8/layout/hierarchy2"/>
    <dgm:cxn modelId="{3F6DFA55-93AA-044D-9B56-6BD2861D7C99}" type="presParOf" srcId="{D9D51A56-75AB-8D45-B427-2184644D844D}" destId="{EC1FC5AC-CB58-1E43-BB7F-0A6AA266A2DE}" srcOrd="0" destOrd="0" presId="urn:microsoft.com/office/officeart/2005/8/layout/hierarchy2"/>
    <dgm:cxn modelId="{16B8F6B3-4B27-7C4C-A5E6-96ADBA9B3AF3}" type="presParOf" srcId="{D9D51A56-75AB-8D45-B427-2184644D844D}" destId="{17C4ECE8-B5F1-524D-8073-844C4A0A40DD}" srcOrd="1" destOrd="0" presId="urn:microsoft.com/office/officeart/2005/8/layout/hierarchy2"/>
    <dgm:cxn modelId="{78155047-6DD4-8943-9E89-CB40603DFB27}" type="presParOf" srcId="{A53560D0-462E-8040-8C0A-742029DFD810}" destId="{A3ABAAE3-297B-7546-A113-BA3795609A7E}" srcOrd="2" destOrd="0" presId="urn:microsoft.com/office/officeart/2005/8/layout/hierarchy2"/>
    <dgm:cxn modelId="{068582AA-15D6-D145-808D-F9B6C43F9268}" type="presParOf" srcId="{A3ABAAE3-297B-7546-A113-BA3795609A7E}" destId="{89597CA3-2207-9C4D-9BFF-B96C2057DDE6}" srcOrd="0" destOrd="0" presId="urn:microsoft.com/office/officeart/2005/8/layout/hierarchy2"/>
    <dgm:cxn modelId="{23D9CEAC-A8B8-464E-A1A1-9935BC9BB8A4}" type="presParOf" srcId="{A53560D0-462E-8040-8C0A-742029DFD810}" destId="{FA269C9E-E096-F347-84A7-695449A1F6E6}" srcOrd="3" destOrd="0" presId="urn:microsoft.com/office/officeart/2005/8/layout/hierarchy2"/>
    <dgm:cxn modelId="{63B359E4-B6D3-9B41-BF02-EFFA58B5FCC9}" type="presParOf" srcId="{FA269C9E-E096-F347-84A7-695449A1F6E6}" destId="{322C8678-47F4-E14E-AABE-D2FC07DDDC6C}" srcOrd="0" destOrd="0" presId="urn:microsoft.com/office/officeart/2005/8/layout/hierarchy2"/>
    <dgm:cxn modelId="{B7ABCDC0-CF54-F34A-8D73-EF37C8A8F660}" type="presParOf" srcId="{FA269C9E-E096-F347-84A7-695449A1F6E6}" destId="{9295C186-5693-2740-BBC4-746A7B2FA1C8}" srcOrd="1" destOrd="0" presId="urn:microsoft.com/office/officeart/2005/8/layout/hierarchy2"/>
    <dgm:cxn modelId="{1C5BFCFA-48CE-4142-898B-A5894DC8F723}" type="presParOf" srcId="{9295C186-5693-2740-BBC4-746A7B2FA1C8}" destId="{02650770-DCB6-624C-A245-FAD1026C5E2B}" srcOrd="0" destOrd="0" presId="urn:microsoft.com/office/officeart/2005/8/layout/hierarchy2"/>
    <dgm:cxn modelId="{B696DC35-2BC1-8741-ADCF-E6FE2B40ED3C}" type="presParOf" srcId="{02650770-DCB6-624C-A245-FAD1026C5E2B}" destId="{9AC46C47-11AD-FA4C-AD06-B21522404E36}" srcOrd="0" destOrd="0" presId="urn:microsoft.com/office/officeart/2005/8/layout/hierarchy2"/>
    <dgm:cxn modelId="{A76D2BCC-66F9-474B-AFAF-B5DD11BCA5CA}" type="presParOf" srcId="{9295C186-5693-2740-BBC4-746A7B2FA1C8}" destId="{0B8FD5E3-634A-1743-8963-3F55BC8753B2}" srcOrd="1" destOrd="0" presId="urn:microsoft.com/office/officeart/2005/8/layout/hierarchy2"/>
    <dgm:cxn modelId="{7756C391-585A-5149-A3F9-9422FA46A866}" type="presParOf" srcId="{0B8FD5E3-634A-1743-8963-3F55BC8753B2}" destId="{4149BA9A-6E06-E44A-9FA9-E9C74CDF2094}" srcOrd="0" destOrd="0" presId="urn:microsoft.com/office/officeart/2005/8/layout/hierarchy2"/>
    <dgm:cxn modelId="{1E7A1ECA-F944-A34F-95E3-EC1115962612}" type="presParOf" srcId="{0B8FD5E3-634A-1743-8963-3F55BC8753B2}" destId="{32DC427B-538A-EF40-81A5-17A13407C9DB}" srcOrd="1" destOrd="0" presId="urn:microsoft.com/office/officeart/2005/8/layout/hierarchy2"/>
    <dgm:cxn modelId="{4136C9CB-281E-A846-B683-6E041CB8FE16}" type="presParOf" srcId="{32DC427B-538A-EF40-81A5-17A13407C9DB}" destId="{763C8681-AA45-4A4F-BBC4-55CDD934CC0C}" srcOrd="0" destOrd="0" presId="urn:microsoft.com/office/officeart/2005/8/layout/hierarchy2"/>
    <dgm:cxn modelId="{E9AF46A0-A2EE-C643-900F-3DE39A891E19}" type="presParOf" srcId="{763C8681-AA45-4A4F-BBC4-55CDD934CC0C}" destId="{7B04E4B8-A70D-C54C-9BE2-5FF8D70F080B}" srcOrd="0" destOrd="0" presId="urn:microsoft.com/office/officeart/2005/8/layout/hierarchy2"/>
    <dgm:cxn modelId="{5DFA533C-C518-0C45-9BBB-D83D04ADB23F}" type="presParOf" srcId="{32DC427B-538A-EF40-81A5-17A13407C9DB}" destId="{EC0D3BE8-42BD-E649-8F16-807C068A0B0F}" srcOrd="1" destOrd="0" presId="urn:microsoft.com/office/officeart/2005/8/layout/hierarchy2"/>
    <dgm:cxn modelId="{A57FB8CE-30F5-8B42-BF68-DE44379797C4}" type="presParOf" srcId="{EC0D3BE8-42BD-E649-8F16-807C068A0B0F}" destId="{FBACE101-9D95-A94C-A726-E3A5285AC5F8}" srcOrd="0" destOrd="0" presId="urn:microsoft.com/office/officeart/2005/8/layout/hierarchy2"/>
    <dgm:cxn modelId="{8569CA3C-71D2-A14C-9D3C-CCE42087F2A5}" type="presParOf" srcId="{EC0D3BE8-42BD-E649-8F16-807C068A0B0F}" destId="{A1668A38-D86B-9743-9B52-5C6F46E8D683}" srcOrd="1" destOrd="0" presId="urn:microsoft.com/office/officeart/2005/8/layout/hierarchy2"/>
    <dgm:cxn modelId="{1EE02764-E66F-354E-994C-D26DD41B0411}" type="presParOf" srcId="{A1668A38-D86B-9743-9B52-5C6F46E8D683}" destId="{10F33B39-B9CA-9E47-9734-96A9DBB38874}" srcOrd="0" destOrd="0" presId="urn:microsoft.com/office/officeart/2005/8/layout/hierarchy2"/>
    <dgm:cxn modelId="{6A54D53D-4329-0C4B-858E-7F30A53A3747}" type="presParOf" srcId="{10F33B39-B9CA-9E47-9734-96A9DBB38874}" destId="{3D15E673-885C-2E4E-AE4E-35774CF62639}" srcOrd="0" destOrd="0" presId="urn:microsoft.com/office/officeart/2005/8/layout/hierarchy2"/>
    <dgm:cxn modelId="{2BAE8604-B5C1-354B-BA9B-1BFC7CFF5E59}" type="presParOf" srcId="{A1668A38-D86B-9743-9B52-5C6F46E8D683}" destId="{BF5DD612-E3D6-DC49-B985-4D2C2CC76FED}" srcOrd="1" destOrd="0" presId="urn:microsoft.com/office/officeart/2005/8/layout/hierarchy2"/>
    <dgm:cxn modelId="{6B1BA2CE-B43C-2745-B8DC-444B355CA57D}" type="presParOf" srcId="{BF5DD612-E3D6-DC49-B985-4D2C2CC76FED}" destId="{0E857179-4159-E34F-A46C-D6BFFAFDB6F6}" srcOrd="0" destOrd="0" presId="urn:microsoft.com/office/officeart/2005/8/layout/hierarchy2"/>
    <dgm:cxn modelId="{2737F5D3-65AC-FB4D-8107-0532CC806B22}" type="presParOf" srcId="{BF5DD612-E3D6-DC49-B985-4D2C2CC76FED}" destId="{0609134A-A2E0-0244-8CDF-0641E5DEC9DA}" srcOrd="1" destOrd="0" presId="urn:microsoft.com/office/officeart/2005/8/layout/hierarchy2"/>
    <dgm:cxn modelId="{5518AE7E-EF3E-E141-84F3-AD76E04CDBF4}" type="presParOf" srcId="{A1668A38-D86B-9743-9B52-5C6F46E8D683}" destId="{7A675F26-196D-6946-B3CF-D32078D2F1F1}" srcOrd="2" destOrd="0" presId="urn:microsoft.com/office/officeart/2005/8/layout/hierarchy2"/>
    <dgm:cxn modelId="{08AF137C-AA08-AF4E-9B89-4132C3942052}" type="presParOf" srcId="{7A675F26-196D-6946-B3CF-D32078D2F1F1}" destId="{86DE5AFD-66D4-5844-BDDB-D05CC764C7A6}" srcOrd="0" destOrd="0" presId="urn:microsoft.com/office/officeart/2005/8/layout/hierarchy2"/>
    <dgm:cxn modelId="{D45D2C84-2024-2944-961F-D779BA6BCAAE}" type="presParOf" srcId="{A1668A38-D86B-9743-9B52-5C6F46E8D683}" destId="{B3E63DCC-12CE-DD48-A5FA-2F790D8AF84E}" srcOrd="3" destOrd="0" presId="urn:microsoft.com/office/officeart/2005/8/layout/hierarchy2"/>
    <dgm:cxn modelId="{61601B5E-439E-5641-88BB-9741F4F33A60}" type="presParOf" srcId="{B3E63DCC-12CE-DD48-A5FA-2F790D8AF84E}" destId="{38B464CF-0341-8843-91BF-E9D66224B596}" srcOrd="0" destOrd="0" presId="urn:microsoft.com/office/officeart/2005/8/layout/hierarchy2"/>
    <dgm:cxn modelId="{7F2F817C-1A02-D740-B05D-743273DCD353}" type="presParOf" srcId="{B3E63DCC-12CE-DD48-A5FA-2F790D8AF84E}" destId="{DE075E88-3706-5A40-BDCF-6F62EDB3204C}" srcOrd="1" destOrd="0" presId="urn:microsoft.com/office/officeart/2005/8/layout/hierarchy2"/>
    <dgm:cxn modelId="{E36C7892-55C6-FB41-A34B-4E13F9A08C23}" type="presParOf" srcId="{32DC427B-538A-EF40-81A5-17A13407C9DB}" destId="{3B9877C4-448B-B045-90BD-FBE2F70D6AED}" srcOrd="2" destOrd="0" presId="urn:microsoft.com/office/officeart/2005/8/layout/hierarchy2"/>
    <dgm:cxn modelId="{D75FA06A-900A-F04E-894A-BD8B842BA4FF}" type="presParOf" srcId="{3B9877C4-448B-B045-90BD-FBE2F70D6AED}" destId="{2F0C03A4-541D-5A4F-9CE3-D564EE67DD91}" srcOrd="0" destOrd="0" presId="urn:microsoft.com/office/officeart/2005/8/layout/hierarchy2"/>
    <dgm:cxn modelId="{4E4A9712-2BA8-A349-90C0-F8664596C30F}" type="presParOf" srcId="{32DC427B-538A-EF40-81A5-17A13407C9DB}" destId="{AD50BC4E-C074-1B4E-87E8-0EF35FE32B5E}" srcOrd="3" destOrd="0" presId="urn:microsoft.com/office/officeart/2005/8/layout/hierarchy2"/>
    <dgm:cxn modelId="{B6D4D631-CE07-4E4A-B98C-74684A8ACBA4}" type="presParOf" srcId="{AD50BC4E-C074-1B4E-87E8-0EF35FE32B5E}" destId="{486166B5-6807-CC4B-80A0-7ACC2F4DA009}" srcOrd="0" destOrd="0" presId="urn:microsoft.com/office/officeart/2005/8/layout/hierarchy2"/>
    <dgm:cxn modelId="{55ADB479-3523-E545-869C-80E102EFADAA}" type="presParOf" srcId="{AD50BC4E-C074-1B4E-87E8-0EF35FE32B5E}" destId="{C6F8D5EC-FA1D-564A-A4F5-F8424BF3B73F}" srcOrd="1" destOrd="0" presId="urn:microsoft.com/office/officeart/2005/8/layout/hierarchy2"/>
    <dgm:cxn modelId="{AE7185B3-066C-DC41-A891-824EE0C68CE9}" type="presParOf" srcId="{C6F8D5EC-FA1D-564A-A4F5-F8424BF3B73F}" destId="{E356FEA6-2A79-6A45-9523-6E0A9B53E613}" srcOrd="0" destOrd="0" presId="urn:microsoft.com/office/officeart/2005/8/layout/hierarchy2"/>
    <dgm:cxn modelId="{6BB0E984-76DD-D547-A5C2-EB5C8B20F729}" type="presParOf" srcId="{E356FEA6-2A79-6A45-9523-6E0A9B53E613}" destId="{E44EFA98-D5AE-6849-B5F1-EC0A3A2BF416}" srcOrd="0" destOrd="0" presId="urn:microsoft.com/office/officeart/2005/8/layout/hierarchy2"/>
    <dgm:cxn modelId="{F2ECB7FC-CDA0-8240-8CCF-C4C8176D271B}" type="presParOf" srcId="{C6F8D5EC-FA1D-564A-A4F5-F8424BF3B73F}" destId="{2AF79A29-09CA-2C4D-9E62-66816C816CEA}" srcOrd="1" destOrd="0" presId="urn:microsoft.com/office/officeart/2005/8/layout/hierarchy2"/>
    <dgm:cxn modelId="{67C5966D-DAD6-FB44-8838-9D511E813263}" type="presParOf" srcId="{2AF79A29-09CA-2C4D-9E62-66816C816CEA}" destId="{0B7BE754-80AE-E74B-8512-C2619695F656}" srcOrd="0" destOrd="0" presId="urn:microsoft.com/office/officeart/2005/8/layout/hierarchy2"/>
    <dgm:cxn modelId="{397AFC62-1209-A44C-AEB1-7CE238989F09}" type="presParOf" srcId="{2AF79A29-09CA-2C4D-9E62-66816C816CEA}" destId="{5E77D483-C9F4-664B-8446-13B2D9770550}" srcOrd="1" destOrd="0" presId="urn:microsoft.com/office/officeart/2005/8/layout/hierarchy2"/>
    <dgm:cxn modelId="{695F038A-657C-484C-A58B-8C8A2C2880C7}" type="presParOf" srcId="{5E77D483-C9F4-664B-8446-13B2D9770550}" destId="{40FC6786-F301-B145-9496-F09FDD71E3E8}" srcOrd="0" destOrd="0" presId="urn:microsoft.com/office/officeart/2005/8/layout/hierarchy2"/>
    <dgm:cxn modelId="{E2F2B2D4-4F88-8146-BEDA-013E7306603B}" type="presParOf" srcId="{40FC6786-F301-B145-9496-F09FDD71E3E8}" destId="{8E7B1C28-792B-634F-A60D-A6DC4524565F}" srcOrd="0" destOrd="0" presId="urn:microsoft.com/office/officeart/2005/8/layout/hierarchy2"/>
    <dgm:cxn modelId="{61949BAB-E6CB-4D4B-8EC8-FCA75142AF49}" type="presParOf" srcId="{5E77D483-C9F4-664B-8446-13B2D9770550}" destId="{6C2AB79C-DC98-2E4C-A9E9-96CD9804FA05}" srcOrd="1" destOrd="0" presId="urn:microsoft.com/office/officeart/2005/8/layout/hierarchy2"/>
    <dgm:cxn modelId="{8419B930-ED36-E04B-914D-AA37E7E34DFC}" type="presParOf" srcId="{6C2AB79C-DC98-2E4C-A9E9-96CD9804FA05}" destId="{D61B2D8E-1C4F-904D-BE0A-F20756E0015A}" srcOrd="0" destOrd="0" presId="urn:microsoft.com/office/officeart/2005/8/layout/hierarchy2"/>
    <dgm:cxn modelId="{A64E02B3-DF40-F443-A5CD-2125B936ADEF}" type="presParOf" srcId="{6C2AB79C-DC98-2E4C-A9E9-96CD9804FA05}" destId="{97DE9E7B-09FD-F94D-9A9D-8E1A23032917}" srcOrd="1" destOrd="0" presId="urn:microsoft.com/office/officeart/2005/8/layout/hierarchy2"/>
    <dgm:cxn modelId="{8E2BEF72-8021-0646-B7B8-60A8E25C3426}" type="presParOf" srcId="{5E77D483-C9F4-664B-8446-13B2D9770550}" destId="{006585E1-D547-6F4E-BA5C-A8375D6E17DF}" srcOrd="2" destOrd="0" presId="urn:microsoft.com/office/officeart/2005/8/layout/hierarchy2"/>
    <dgm:cxn modelId="{4BD8AEF5-CA2C-F148-B89A-D7656AA154D4}" type="presParOf" srcId="{006585E1-D547-6F4E-BA5C-A8375D6E17DF}" destId="{E3657B5F-1D1B-A54C-ABBB-0C1A3D125262}" srcOrd="0" destOrd="0" presId="urn:microsoft.com/office/officeart/2005/8/layout/hierarchy2"/>
    <dgm:cxn modelId="{2FFFC12E-200B-A146-AAEB-DCCF9241CBFC}" type="presParOf" srcId="{5E77D483-C9F4-664B-8446-13B2D9770550}" destId="{0EB107A7-A07C-264F-8080-C34CC4BC4269}" srcOrd="3" destOrd="0" presId="urn:microsoft.com/office/officeart/2005/8/layout/hierarchy2"/>
    <dgm:cxn modelId="{C8B6389F-8D1A-D348-877F-5628AA72964E}" type="presParOf" srcId="{0EB107A7-A07C-264F-8080-C34CC4BC4269}" destId="{EF01ED24-F244-DF45-B1E6-C49BDF8CC0AB}" srcOrd="0" destOrd="0" presId="urn:microsoft.com/office/officeart/2005/8/layout/hierarchy2"/>
    <dgm:cxn modelId="{36D40FD8-7EAF-5846-9467-CC417E2FF3D4}" type="presParOf" srcId="{0EB107A7-A07C-264F-8080-C34CC4BC4269}" destId="{DFA08D22-508C-EE41-A9F5-7EAE41652208}" srcOrd="1" destOrd="0" presId="urn:microsoft.com/office/officeart/2005/8/layout/hierarchy2"/>
    <dgm:cxn modelId="{631CE1B4-B660-224D-94BD-6B58A7CD937E}" type="presParOf" srcId="{C6F8D5EC-FA1D-564A-A4F5-F8424BF3B73F}" destId="{8A212417-2AC5-E24D-8789-DAD3FC03DDE7}" srcOrd="2" destOrd="0" presId="urn:microsoft.com/office/officeart/2005/8/layout/hierarchy2"/>
    <dgm:cxn modelId="{1DB8B745-DDFD-A647-8FD4-279AC8E13660}" type="presParOf" srcId="{8A212417-2AC5-E24D-8789-DAD3FC03DDE7}" destId="{6E4C8239-1F24-F74E-AC81-31D3D8E2E7BE}" srcOrd="0" destOrd="0" presId="urn:microsoft.com/office/officeart/2005/8/layout/hierarchy2"/>
    <dgm:cxn modelId="{1D622EF4-A351-894B-9880-22F52C725710}" type="presParOf" srcId="{C6F8D5EC-FA1D-564A-A4F5-F8424BF3B73F}" destId="{D7FB9358-C543-7C49-A50F-1500ABAB625F}" srcOrd="3" destOrd="0" presId="urn:microsoft.com/office/officeart/2005/8/layout/hierarchy2"/>
    <dgm:cxn modelId="{E88C35CF-660F-6A4B-B86F-E422CBF79FE6}" type="presParOf" srcId="{D7FB9358-C543-7C49-A50F-1500ABAB625F}" destId="{1A6EE042-5D39-384B-90FC-3F34B095A6EB}" srcOrd="0" destOrd="0" presId="urn:microsoft.com/office/officeart/2005/8/layout/hierarchy2"/>
    <dgm:cxn modelId="{C331FC84-8AC4-0E43-88F6-F86DAC2A11A6}" type="presParOf" srcId="{D7FB9358-C543-7C49-A50F-1500ABAB625F}" destId="{13EA18A4-38C6-BB44-A16E-E2FBF005B612}" srcOrd="1" destOrd="0" presId="urn:microsoft.com/office/officeart/2005/8/layout/hierarchy2"/>
    <dgm:cxn modelId="{A1A7B955-3F7C-9C48-ABEF-B53A904630D7}" type="presParOf" srcId="{13EA18A4-38C6-BB44-A16E-E2FBF005B612}" destId="{6F6FFB2D-83F5-E241-A296-8961D0817DF8}" srcOrd="0" destOrd="0" presId="urn:microsoft.com/office/officeart/2005/8/layout/hierarchy2"/>
    <dgm:cxn modelId="{B53CCA33-333E-2B42-AC24-AB379698640C}" type="presParOf" srcId="{6F6FFB2D-83F5-E241-A296-8961D0817DF8}" destId="{7123E347-1865-2A42-95D1-73025DF1CF63}" srcOrd="0" destOrd="0" presId="urn:microsoft.com/office/officeart/2005/8/layout/hierarchy2"/>
    <dgm:cxn modelId="{3F7CA3A0-3BDF-2141-94DD-3F81167A605C}" type="presParOf" srcId="{13EA18A4-38C6-BB44-A16E-E2FBF005B612}" destId="{202EADDF-AA12-6A43-8B94-2413D2D6BEF8}" srcOrd="1" destOrd="0" presId="urn:microsoft.com/office/officeart/2005/8/layout/hierarchy2"/>
    <dgm:cxn modelId="{5EEBEA8F-393E-E64D-8174-43FD11D7A782}" type="presParOf" srcId="{202EADDF-AA12-6A43-8B94-2413D2D6BEF8}" destId="{3317B969-DBC3-1042-8111-3E66FB6DD0D4}" srcOrd="0" destOrd="0" presId="urn:microsoft.com/office/officeart/2005/8/layout/hierarchy2"/>
    <dgm:cxn modelId="{B704931A-449F-8B43-BB10-35B33AE58E26}" type="presParOf" srcId="{202EADDF-AA12-6A43-8B94-2413D2D6BEF8}" destId="{4735BADA-894E-3645-81AB-221823912D7C}" srcOrd="1" destOrd="0" presId="urn:microsoft.com/office/officeart/2005/8/layout/hierarchy2"/>
    <dgm:cxn modelId="{F455AB96-6558-D94B-BE7C-13D4B0230545}" type="presParOf" srcId="{13EA18A4-38C6-BB44-A16E-E2FBF005B612}" destId="{4FA53870-791F-D74F-8B32-373DF822FAB7}" srcOrd="2" destOrd="0" presId="urn:microsoft.com/office/officeart/2005/8/layout/hierarchy2"/>
    <dgm:cxn modelId="{D8ACEAE1-D517-4147-BCD8-744E2B7C3140}" type="presParOf" srcId="{4FA53870-791F-D74F-8B32-373DF822FAB7}" destId="{3AFE0D6B-88AC-9E4D-95D8-791F9CB21212}" srcOrd="0" destOrd="0" presId="urn:microsoft.com/office/officeart/2005/8/layout/hierarchy2"/>
    <dgm:cxn modelId="{8749EDB4-DE31-2540-AD86-D68721084A7F}" type="presParOf" srcId="{13EA18A4-38C6-BB44-A16E-E2FBF005B612}" destId="{497CC0CD-8B9B-C44D-9AF2-4C97D0DE55CE}" srcOrd="3" destOrd="0" presId="urn:microsoft.com/office/officeart/2005/8/layout/hierarchy2"/>
    <dgm:cxn modelId="{FF02F87A-A0C4-3F41-8E6D-F2B7B3F4B2EB}" type="presParOf" srcId="{497CC0CD-8B9B-C44D-9AF2-4C97D0DE55CE}" destId="{E12B5224-FBCA-1F4D-B646-A60B7B7EB277}" srcOrd="0" destOrd="0" presId="urn:microsoft.com/office/officeart/2005/8/layout/hierarchy2"/>
    <dgm:cxn modelId="{983698B2-5222-514C-9F8C-AD4935F2CB82}" type="presParOf" srcId="{497CC0CD-8B9B-C44D-9AF2-4C97D0DE55CE}" destId="{C66B7958-9034-9947-8FEE-B9CB1DB9800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76E4C9-715D-AE45-A954-D4B163B745A6}" type="doc">
      <dgm:prSet loTypeId="urn:microsoft.com/office/officeart/2005/8/layout/hierarchy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165E4C-A930-FD43-AD74-9200507D90E3}">
      <dgm:prSet phldrT="[Text]" custT="1"/>
      <dgm:spPr/>
      <dgm:t>
        <a:bodyPr/>
        <a:lstStyle/>
        <a:p>
          <a:r>
            <a:rPr lang="pt-BR" sz="1200" noProof="0" dirty="0" smtClean="0">
              <a:latin typeface="Times New Roman"/>
              <a:cs typeface="Times New Roman"/>
            </a:rPr>
            <a:t>Tipos de Custo</a:t>
          </a:r>
          <a:endParaRPr lang="pt-BR" sz="1200" noProof="0" dirty="0">
            <a:latin typeface="Times New Roman"/>
            <a:cs typeface="Times New Roman"/>
          </a:endParaRPr>
        </a:p>
      </dgm:t>
    </dgm:pt>
    <dgm:pt modelId="{AA0A356A-B757-594C-B5EA-3B4AFC57CCE0}" type="parTrans" cxnId="{EDDE5A63-BCEE-3F48-9E20-8960A803DF82}">
      <dgm:prSet/>
      <dgm:spPr/>
      <dgm:t>
        <a:bodyPr/>
        <a:lstStyle/>
        <a:p>
          <a:endParaRPr lang="en-US" sz="1200">
            <a:latin typeface="Times New Roman"/>
            <a:cs typeface="Times New Roman"/>
          </a:endParaRPr>
        </a:p>
      </dgm:t>
    </dgm:pt>
    <dgm:pt modelId="{D2BE9478-F3F0-A745-99D1-F0358015B75A}" type="sibTrans" cxnId="{EDDE5A63-BCEE-3F48-9E20-8960A803DF82}">
      <dgm:prSet/>
      <dgm:spPr/>
      <dgm:t>
        <a:bodyPr/>
        <a:lstStyle/>
        <a:p>
          <a:endParaRPr lang="en-US" sz="1200">
            <a:latin typeface="Times New Roman"/>
            <a:cs typeface="Times New Roman"/>
          </a:endParaRPr>
        </a:p>
      </dgm:t>
    </dgm:pt>
    <dgm:pt modelId="{002CDB48-6C8D-2647-9F84-D143E6B9770E}">
      <dgm:prSet phldrT="[Text]" custT="1"/>
      <dgm:spPr/>
      <dgm:t>
        <a:bodyPr/>
        <a:lstStyle/>
        <a:p>
          <a:r>
            <a:rPr lang="pt-BR" sz="1200" noProof="0" dirty="0" smtClean="0">
              <a:latin typeface="Times New Roman"/>
              <a:cs typeface="Times New Roman"/>
            </a:rPr>
            <a:t>Direto</a:t>
          </a:r>
          <a:endParaRPr lang="pt-BR" sz="1200" noProof="0" dirty="0">
            <a:latin typeface="Times New Roman"/>
            <a:cs typeface="Times New Roman"/>
          </a:endParaRPr>
        </a:p>
      </dgm:t>
    </dgm:pt>
    <dgm:pt modelId="{8810FD79-5286-7F44-894B-2E11B6A465A1}" type="parTrans" cxnId="{94496AF0-4670-BC48-A071-1FFD528D1F97}">
      <dgm:prSet custT="1"/>
      <dgm:spPr/>
      <dgm:t>
        <a:bodyPr/>
        <a:lstStyle/>
        <a:p>
          <a:endParaRPr lang="en-US" sz="1200">
            <a:latin typeface="Times New Roman"/>
            <a:cs typeface="Times New Roman"/>
          </a:endParaRPr>
        </a:p>
      </dgm:t>
    </dgm:pt>
    <dgm:pt modelId="{5B682413-22AB-1E49-9240-0695EA14C051}" type="sibTrans" cxnId="{94496AF0-4670-BC48-A071-1FFD528D1F97}">
      <dgm:prSet/>
      <dgm:spPr/>
      <dgm:t>
        <a:bodyPr/>
        <a:lstStyle/>
        <a:p>
          <a:endParaRPr lang="en-US" sz="1200">
            <a:latin typeface="Times New Roman"/>
            <a:cs typeface="Times New Roman"/>
          </a:endParaRPr>
        </a:p>
      </dgm:t>
    </dgm:pt>
    <dgm:pt modelId="{8ACAA84E-D7E8-014E-8912-2C45C8B84F1A}">
      <dgm:prSet phldrT="[Text]" custT="1"/>
      <dgm:spPr/>
      <dgm:t>
        <a:bodyPr/>
        <a:lstStyle/>
        <a:p>
          <a:r>
            <a:rPr lang="pt-BR" sz="1200" noProof="0" smtClean="0">
              <a:latin typeface="Times New Roman"/>
              <a:cs typeface="Times New Roman"/>
            </a:rPr>
            <a:t>Médicos</a:t>
          </a:r>
          <a:endParaRPr lang="pt-BR" sz="1200" noProof="0">
            <a:latin typeface="Times New Roman"/>
            <a:cs typeface="Times New Roman"/>
          </a:endParaRPr>
        </a:p>
      </dgm:t>
    </dgm:pt>
    <dgm:pt modelId="{2D284987-3875-CE4C-B24A-FE2C694452CB}" type="parTrans" cxnId="{7EBDDDB3-0EB2-154B-86E5-2813DAC5DCFD}">
      <dgm:prSet custT="1"/>
      <dgm:spPr/>
      <dgm:t>
        <a:bodyPr/>
        <a:lstStyle/>
        <a:p>
          <a:endParaRPr lang="en-US" sz="1200">
            <a:latin typeface="Times New Roman"/>
            <a:cs typeface="Times New Roman"/>
          </a:endParaRPr>
        </a:p>
      </dgm:t>
    </dgm:pt>
    <dgm:pt modelId="{3C8985C6-C9EE-E24E-80F0-6CBC9766177A}" type="sibTrans" cxnId="{7EBDDDB3-0EB2-154B-86E5-2813DAC5DCFD}">
      <dgm:prSet/>
      <dgm:spPr/>
      <dgm:t>
        <a:bodyPr/>
        <a:lstStyle/>
        <a:p>
          <a:endParaRPr lang="en-US" sz="1200">
            <a:latin typeface="Times New Roman"/>
            <a:cs typeface="Times New Roman"/>
          </a:endParaRPr>
        </a:p>
      </dgm:t>
    </dgm:pt>
    <dgm:pt modelId="{8B450F7D-C6BF-114D-BDB9-9CF75CBF1479}">
      <dgm:prSet phldrT="[Text]" custT="1"/>
      <dgm:spPr/>
      <dgm:t>
        <a:bodyPr/>
        <a:lstStyle/>
        <a:p>
          <a:r>
            <a:rPr lang="pt-BR" sz="1200" noProof="0" smtClean="0">
              <a:latin typeface="Times New Roman"/>
              <a:cs typeface="Times New Roman"/>
            </a:rPr>
            <a:t>Não Médicos</a:t>
          </a:r>
          <a:endParaRPr lang="pt-BR" sz="1200" noProof="0">
            <a:latin typeface="Times New Roman"/>
            <a:cs typeface="Times New Roman"/>
          </a:endParaRPr>
        </a:p>
      </dgm:t>
    </dgm:pt>
    <dgm:pt modelId="{04A6FFDE-8F91-D748-AB1A-A12863151197}" type="parTrans" cxnId="{2151BB85-1099-764C-857C-EF463E4E6343}">
      <dgm:prSet custT="1"/>
      <dgm:spPr/>
      <dgm:t>
        <a:bodyPr/>
        <a:lstStyle/>
        <a:p>
          <a:endParaRPr lang="en-US" sz="1200">
            <a:latin typeface="Times New Roman"/>
            <a:cs typeface="Times New Roman"/>
          </a:endParaRPr>
        </a:p>
      </dgm:t>
    </dgm:pt>
    <dgm:pt modelId="{8A70E34C-A0D5-D744-AB8C-CE85CC91530B}" type="sibTrans" cxnId="{2151BB85-1099-764C-857C-EF463E4E6343}">
      <dgm:prSet/>
      <dgm:spPr/>
      <dgm:t>
        <a:bodyPr/>
        <a:lstStyle/>
        <a:p>
          <a:endParaRPr lang="en-US" sz="1200">
            <a:latin typeface="Times New Roman"/>
            <a:cs typeface="Times New Roman"/>
          </a:endParaRPr>
        </a:p>
      </dgm:t>
    </dgm:pt>
    <dgm:pt modelId="{C15C5BF9-705D-7C4C-A17A-FC41CB06725A}">
      <dgm:prSet phldrT="[Text]" custT="1"/>
      <dgm:spPr/>
      <dgm:t>
        <a:bodyPr/>
        <a:lstStyle/>
        <a:p>
          <a:r>
            <a:rPr lang="pt-BR" sz="1200" noProof="0" dirty="0" smtClean="0">
              <a:latin typeface="Times New Roman"/>
              <a:cs typeface="Times New Roman"/>
            </a:rPr>
            <a:t>Indireto</a:t>
          </a:r>
          <a:endParaRPr lang="pt-BR" sz="1200" noProof="0" dirty="0">
            <a:latin typeface="Times New Roman"/>
            <a:cs typeface="Times New Roman"/>
          </a:endParaRPr>
        </a:p>
      </dgm:t>
    </dgm:pt>
    <dgm:pt modelId="{6C628334-30F4-3043-A93A-0973095E28B6}" type="parTrans" cxnId="{993EA1C4-D49D-6D4E-8508-7D38BA9778A9}">
      <dgm:prSet custT="1"/>
      <dgm:spPr/>
      <dgm:t>
        <a:bodyPr/>
        <a:lstStyle/>
        <a:p>
          <a:endParaRPr lang="en-US" sz="1200">
            <a:latin typeface="Times New Roman"/>
            <a:cs typeface="Times New Roman"/>
          </a:endParaRPr>
        </a:p>
      </dgm:t>
    </dgm:pt>
    <dgm:pt modelId="{83E6512C-63FB-BB48-B562-AE3ADC969975}" type="sibTrans" cxnId="{993EA1C4-D49D-6D4E-8508-7D38BA9778A9}">
      <dgm:prSet/>
      <dgm:spPr/>
      <dgm:t>
        <a:bodyPr/>
        <a:lstStyle/>
        <a:p>
          <a:endParaRPr lang="en-US" sz="1200">
            <a:latin typeface="Times New Roman"/>
            <a:cs typeface="Times New Roman"/>
          </a:endParaRPr>
        </a:p>
      </dgm:t>
    </dgm:pt>
    <dgm:pt modelId="{4C15749F-7B8D-5D49-AEBE-F67AB2CA5D8B}">
      <dgm:prSet phldrT="[Text]" custT="1"/>
      <dgm:spPr/>
      <dgm:t>
        <a:bodyPr/>
        <a:lstStyle/>
        <a:p>
          <a:r>
            <a:rPr lang="pt-BR" sz="1200" noProof="0" dirty="0" smtClean="0">
              <a:latin typeface="Times New Roman"/>
              <a:cs typeface="Times New Roman"/>
            </a:rPr>
            <a:t>Intangível</a:t>
          </a:r>
          <a:endParaRPr lang="pt-BR" sz="1200" noProof="0" dirty="0">
            <a:latin typeface="Times New Roman"/>
            <a:cs typeface="Times New Roman"/>
          </a:endParaRPr>
        </a:p>
      </dgm:t>
    </dgm:pt>
    <dgm:pt modelId="{448D46E2-B8AD-6F4D-989E-15F7261871AE}" type="parTrans" cxnId="{1E181530-ABCE-BD41-B403-62F00B327DA8}">
      <dgm:prSet custT="1"/>
      <dgm:spPr/>
      <dgm:t>
        <a:bodyPr/>
        <a:lstStyle/>
        <a:p>
          <a:endParaRPr lang="en-US" sz="1200">
            <a:latin typeface="Times New Roman"/>
            <a:cs typeface="Times New Roman"/>
          </a:endParaRPr>
        </a:p>
      </dgm:t>
    </dgm:pt>
    <dgm:pt modelId="{2916961B-39AB-3E42-A55B-C17F7266149B}" type="sibTrans" cxnId="{1E181530-ABCE-BD41-B403-62F00B327DA8}">
      <dgm:prSet/>
      <dgm:spPr/>
      <dgm:t>
        <a:bodyPr/>
        <a:lstStyle/>
        <a:p>
          <a:endParaRPr lang="en-US" sz="1200">
            <a:latin typeface="Times New Roman"/>
            <a:cs typeface="Times New Roman"/>
          </a:endParaRPr>
        </a:p>
      </dgm:t>
    </dgm:pt>
    <dgm:pt modelId="{7391D035-FB7F-9A4A-B8DE-0F999B40D147}" type="pres">
      <dgm:prSet presAssocID="{FD76E4C9-715D-AE45-A954-D4B163B745A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8B43AE-69DE-E54B-87FA-FD50F6095A0E}" type="pres">
      <dgm:prSet presAssocID="{FD76E4C9-715D-AE45-A954-D4B163B745A6}" presName="hierFlow" presStyleCnt="0"/>
      <dgm:spPr/>
    </dgm:pt>
    <dgm:pt modelId="{46A54561-6A00-224A-ACF6-27BC9D02B620}" type="pres">
      <dgm:prSet presAssocID="{FD76E4C9-715D-AE45-A954-D4B163B745A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6BC7BB-3EAA-C340-B279-DC1954DA8A67}" type="pres">
      <dgm:prSet presAssocID="{F0165E4C-A930-FD43-AD74-9200507D90E3}" presName="Name17" presStyleCnt="0"/>
      <dgm:spPr/>
    </dgm:pt>
    <dgm:pt modelId="{DB57B4D4-1699-2948-A256-5BF48A901C4F}" type="pres">
      <dgm:prSet presAssocID="{F0165E4C-A930-FD43-AD74-9200507D90E3}" presName="level1Shape" presStyleLbl="node0" presStyleIdx="0" presStyleCnt="1" custScaleX="66133" custScaleY="376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28997-280F-F348-B1A3-3E435AB03551}" type="pres">
      <dgm:prSet presAssocID="{F0165E4C-A930-FD43-AD74-9200507D90E3}" presName="hierChild2" presStyleCnt="0"/>
      <dgm:spPr/>
    </dgm:pt>
    <dgm:pt modelId="{F4053F01-2966-A941-B1C0-DAC98C2DF580}" type="pres">
      <dgm:prSet presAssocID="{8810FD79-5286-7F44-894B-2E11B6A465A1}" presName="Name25" presStyleLbl="parChTrans1D2" presStyleIdx="0" presStyleCnt="3"/>
      <dgm:spPr/>
      <dgm:t>
        <a:bodyPr/>
        <a:lstStyle/>
        <a:p>
          <a:endParaRPr lang="en-US"/>
        </a:p>
      </dgm:t>
    </dgm:pt>
    <dgm:pt modelId="{4A4217C0-A693-204F-8DD4-82A89356D063}" type="pres">
      <dgm:prSet presAssocID="{8810FD79-5286-7F44-894B-2E11B6A465A1}" presName="connTx" presStyleLbl="parChTrans1D2" presStyleIdx="0" presStyleCnt="3"/>
      <dgm:spPr/>
      <dgm:t>
        <a:bodyPr/>
        <a:lstStyle/>
        <a:p>
          <a:endParaRPr lang="en-US"/>
        </a:p>
      </dgm:t>
    </dgm:pt>
    <dgm:pt modelId="{D992D369-B087-284E-BD48-8E08B38F5D7F}" type="pres">
      <dgm:prSet presAssocID="{002CDB48-6C8D-2647-9F84-D143E6B9770E}" presName="Name30" presStyleCnt="0"/>
      <dgm:spPr/>
    </dgm:pt>
    <dgm:pt modelId="{109565AA-B7D4-6D41-88ED-85A305932C68}" type="pres">
      <dgm:prSet presAssocID="{002CDB48-6C8D-2647-9F84-D143E6B9770E}" presName="level2Shape" presStyleLbl="node2" presStyleIdx="0" presStyleCnt="3" custScaleX="67143" custScaleY="37770"/>
      <dgm:spPr/>
      <dgm:t>
        <a:bodyPr/>
        <a:lstStyle/>
        <a:p>
          <a:endParaRPr lang="en-US"/>
        </a:p>
      </dgm:t>
    </dgm:pt>
    <dgm:pt modelId="{5F94685A-B48E-944A-9519-8C12EAA203CE}" type="pres">
      <dgm:prSet presAssocID="{002CDB48-6C8D-2647-9F84-D143E6B9770E}" presName="hierChild3" presStyleCnt="0"/>
      <dgm:spPr/>
    </dgm:pt>
    <dgm:pt modelId="{ACDDECCC-908B-5243-AD75-ED0282F116FB}" type="pres">
      <dgm:prSet presAssocID="{2D284987-3875-CE4C-B24A-FE2C694452CB}" presName="Name25" presStyleLbl="parChTrans1D3" presStyleIdx="0" presStyleCnt="2"/>
      <dgm:spPr/>
      <dgm:t>
        <a:bodyPr/>
        <a:lstStyle/>
        <a:p>
          <a:endParaRPr lang="en-US"/>
        </a:p>
      </dgm:t>
    </dgm:pt>
    <dgm:pt modelId="{E568DD16-18BE-4C4F-9C20-0FF6F9A0FDE9}" type="pres">
      <dgm:prSet presAssocID="{2D284987-3875-CE4C-B24A-FE2C694452CB}" presName="connTx" presStyleLbl="parChTrans1D3" presStyleIdx="0" presStyleCnt="2"/>
      <dgm:spPr/>
      <dgm:t>
        <a:bodyPr/>
        <a:lstStyle/>
        <a:p>
          <a:endParaRPr lang="en-US"/>
        </a:p>
      </dgm:t>
    </dgm:pt>
    <dgm:pt modelId="{4A85CDE6-7033-BB48-8D3E-29463D08090A}" type="pres">
      <dgm:prSet presAssocID="{8ACAA84E-D7E8-014E-8912-2C45C8B84F1A}" presName="Name30" presStyleCnt="0"/>
      <dgm:spPr/>
    </dgm:pt>
    <dgm:pt modelId="{F60E20B1-0448-1C4E-AF29-C3A698645047}" type="pres">
      <dgm:prSet presAssocID="{8ACAA84E-D7E8-014E-8912-2C45C8B84F1A}" presName="level2Shape" presStyleLbl="node3" presStyleIdx="0" presStyleCnt="2" custScaleX="65763" custScaleY="36790"/>
      <dgm:spPr/>
      <dgm:t>
        <a:bodyPr/>
        <a:lstStyle/>
        <a:p>
          <a:endParaRPr lang="en-US"/>
        </a:p>
      </dgm:t>
    </dgm:pt>
    <dgm:pt modelId="{96B90AE8-A156-0E4C-AE00-C2F88D55FF5D}" type="pres">
      <dgm:prSet presAssocID="{8ACAA84E-D7E8-014E-8912-2C45C8B84F1A}" presName="hierChild3" presStyleCnt="0"/>
      <dgm:spPr/>
    </dgm:pt>
    <dgm:pt modelId="{D0D20D18-2040-9B4D-94E9-2FF03645D87A}" type="pres">
      <dgm:prSet presAssocID="{04A6FFDE-8F91-D748-AB1A-A12863151197}" presName="Name25" presStyleLbl="parChTrans1D3" presStyleIdx="1" presStyleCnt="2"/>
      <dgm:spPr/>
      <dgm:t>
        <a:bodyPr/>
        <a:lstStyle/>
        <a:p>
          <a:endParaRPr lang="en-US"/>
        </a:p>
      </dgm:t>
    </dgm:pt>
    <dgm:pt modelId="{B1E09DCA-8D1F-EB48-BC4F-91B340E516C4}" type="pres">
      <dgm:prSet presAssocID="{04A6FFDE-8F91-D748-AB1A-A1286315119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618D783-8B27-7249-8E36-F72C3299F504}" type="pres">
      <dgm:prSet presAssocID="{8B450F7D-C6BF-114D-BDB9-9CF75CBF1479}" presName="Name30" presStyleCnt="0"/>
      <dgm:spPr/>
    </dgm:pt>
    <dgm:pt modelId="{D0E50C8F-B2EB-064F-816F-5BF3D8BBFB32}" type="pres">
      <dgm:prSet presAssocID="{8B450F7D-C6BF-114D-BDB9-9CF75CBF1479}" presName="level2Shape" presStyleLbl="node3" presStyleIdx="1" presStyleCnt="2" custScaleX="65912" custScaleY="34862"/>
      <dgm:spPr/>
      <dgm:t>
        <a:bodyPr/>
        <a:lstStyle/>
        <a:p>
          <a:endParaRPr lang="en-US"/>
        </a:p>
      </dgm:t>
    </dgm:pt>
    <dgm:pt modelId="{D07A275B-073C-D84B-B4EC-C77DC15A29E8}" type="pres">
      <dgm:prSet presAssocID="{8B450F7D-C6BF-114D-BDB9-9CF75CBF1479}" presName="hierChild3" presStyleCnt="0"/>
      <dgm:spPr/>
    </dgm:pt>
    <dgm:pt modelId="{EF831EC1-B5B5-8D43-94C8-C65A233C3571}" type="pres">
      <dgm:prSet presAssocID="{6C628334-30F4-3043-A93A-0973095E28B6}" presName="Name25" presStyleLbl="parChTrans1D2" presStyleIdx="1" presStyleCnt="3"/>
      <dgm:spPr/>
      <dgm:t>
        <a:bodyPr/>
        <a:lstStyle/>
        <a:p>
          <a:endParaRPr lang="en-US"/>
        </a:p>
      </dgm:t>
    </dgm:pt>
    <dgm:pt modelId="{F04D1759-E81F-4140-BE4A-275B65671271}" type="pres">
      <dgm:prSet presAssocID="{6C628334-30F4-3043-A93A-0973095E28B6}" presName="connTx" presStyleLbl="parChTrans1D2" presStyleIdx="1" presStyleCnt="3"/>
      <dgm:spPr/>
      <dgm:t>
        <a:bodyPr/>
        <a:lstStyle/>
        <a:p>
          <a:endParaRPr lang="en-US"/>
        </a:p>
      </dgm:t>
    </dgm:pt>
    <dgm:pt modelId="{5DAB10FA-80E7-D84C-80A8-86E6C88CFD37}" type="pres">
      <dgm:prSet presAssocID="{C15C5BF9-705D-7C4C-A17A-FC41CB06725A}" presName="Name30" presStyleCnt="0"/>
      <dgm:spPr/>
    </dgm:pt>
    <dgm:pt modelId="{3585EB9C-19A5-254E-80A5-3196347E22C7}" type="pres">
      <dgm:prSet presAssocID="{C15C5BF9-705D-7C4C-A17A-FC41CB06725A}" presName="level2Shape" presStyleLbl="node2" presStyleIdx="1" presStyleCnt="3" custScaleX="67591" custScaleY="37740"/>
      <dgm:spPr/>
      <dgm:t>
        <a:bodyPr/>
        <a:lstStyle/>
        <a:p>
          <a:endParaRPr lang="en-US"/>
        </a:p>
      </dgm:t>
    </dgm:pt>
    <dgm:pt modelId="{7BE8CEBD-C764-5347-AD81-3EC02E6272B3}" type="pres">
      <dgm:prSet presAssocID="{C15C5BF9-705D-7C4C-A17A-FC41CB06725A}" presName="hierChild3" presStyleCnt="0"/>
      <dgm:spPr/>
    </dgm:pt>
    <dgm:pt modelId="{0F655DBC-DD1B-2542-AEB8-0C847B141D73}" type="pres">
      <dgm:prSet presAssocID="{448D46E2-B8AD-6F4D-989E-15F7261871AE}" presName="Name25" presStyleLbl="parChTrans1D2" presStyleIdx="2" presStyleCnt="3"/>
      <dgm:spPr/>
      <dgm:t>
        <a:bodyPr/>
        <a:lstStyle/>
        <a:p>
          <a:endParaRPr lang="en-US"/>
        </a:p>
      </dgm:t>
    </dgm:pt>
    <dgm:pt modelId="{1877AD68-95DA-4D40-8B48-AD09FBCB686E}" type="pres">
      <dgm:prSet presAssocID="{448D46E2-B8AD-6F4D-989E-15F7261871AE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C3307EA-90F1-1B4B-B3C7-395AA0DEBB64}" type="pres">
      <dgm:prSet presAssocID="{4C15749F-7B8D-5D49-AEBE-F67AB2CA5D8B}" presName="Name30" presStyleCnt="0"/>
      <dgm:spPr/>
    </dgm:pt>
    <dgm:pt modelId="{CF6976F3-2C98-2346-A83B-DD53950A7438}" type="pres">
      <dgm:prSet presAssocID="{4C15749F-7B8D-5D49-AEBE-F67AB2CA5D8B}" presName="level2Shape" presStyleLbl="node2" presStyleIdx="2" presStyleCnt="3" custScaleX="67215" custScaleY="38631"/>
      <dgm:spPr/>
      <dgm:t>
        <a:bodyPr/>
        <a:lstStyle/>
        <a:p>
          <a:endParaRPr lang="en-US"/>
        </a:p>
      </dgm:t>
    </dgm:pt>
    <dgm:pt modelId="{E509FDF3-AF84-7E47-8512-48CFDC2F45EB}" type="pres">
      <dgm:prSet presAssocID="{4C15749F-7B8D-5D49-AEBE-F67AB2CA5D8B}" presName="hierChild3" presStyleCnt="0"/>
      <dgm:spPr/>
    </dgm:pt>
    <dgm:pt modelId="{15931E43-1CD7-CF4D-ACAE-90149D14171A}" type="pres">
      <dgm:prSet presAssocID="{FD76E4C9-715D-AE45-A954-D4B163B745A6}" presName="bgShapesFlow" presStyleCnt="0"/>
      <dgm:spPr/>
    </dgm:pt>
  </dgm:ptLst>
  <dgm:cxnLst>
    <dgm:cxn modelId="{B56FFCCC-59F9-A74E-BA48-9F94D28A7F11}" type="presOf" srcId="{6C628334-30F4-3043-A93A-0973095E28B6}" destId="{EF831EC1-B5B5-8D43-94C8-C65A233C3571}" srcOrd="0" destOrd="0" presId="urn:microsoft.com/office/officeart/2005/8/layout/hierarchy5"/>
    <dgm:cxn modelId="{99710015-B384-CC42-9E82-EED80B3E5A73}" type="presOf" srcId="{C15C5BF9-705D-7C4C-A17A-FC41CB06725A}" destId="{3585EB9C-19A5-254E-80A5-3196347E22C7}" srcOrd="0" destOrd="0" presId="urn:microsoft.com/office/officeart/2005/8/layout/hierarchy5"/>
    <dgm:cxn modelId="{7EBDDDB3-0EB2-154B-86E5-2813DAC5DCFD}" srcId="{002CDB48-6C8D-2647-9F84-D143E6B9770E}" destId="{8ACAA84E-D7E8-014E-8912-2C45C8B84F1A}" srcOrd="0" destOrd="0" parTransId="{2D284987-3875-CE4C-B24A-FE2C694452CB}" sibTransId="{3C8985C6-C9EE-E24E-80F0-6CBC9766177A}"/>
    <dgm:cxn modelId="{B1626902-3837-5442-A569-F1430CA028F7}" type="presOf" srcId="{448D46E2-B8AD-6F4D-989E-15F7261871AE}" destId="{0F655DBC-DD1B-2542-AEB8-0C847B141D73}" srcOrd="0" destOrd="0" presId="urn:microsoft.com/office/officeart/2005/8/layout/hierarchy5"/>
    <dgm:cxn modelId="{9DFC0CEA-E0DA-7B40-928D-E60E14E099CC}" type="presOf" srcId="{2D284987-3875-CE4C-B24A-FE2C694452CB}" destId="{E568DD16-18BE-4C4F-9C20-0FF6F9A0FDE9}" srcOrd="1" destOrd="0" presId="urn:microsoft.com/office/officeart/2005/8/layout/hierarchy5"/>
    <dgm:cxn modelId="{C38C12EE-18AD-8A41-B281-D8CC61260E23}" type="presOf" srcId="{8810FD79-5286-7F44-894B-2E11B6A465A1}" destId="{F4053F01-2966-A941-B1C0-DAC98C2DF580}" srcOrd="0" destOrd="0" presId="urn:microsoft.com/office/officeart/2005/8/layout/hierarchy5"/>
    <dgm:cxn modelId="{2151BB85-1099-764C-857C-EF463E4E6343}" srcId="{002CDB48-6C8D-2647-9F84-D143E6B9770E}" destId="{8B450F7D-C6BF-114D-BDB9-9CF75CBF1479}" srcOrd="1" destOrd="0" parTransId="{04A6FFDE-8F91-D748-AB1A-A12863151197}" sibTransId="{8A70E34C-A0D5-D744-AB8C-CE85CC91530B}"/>
    <dgm:cxn modelId="{32B16168-F289-8A4A-AEA8-5747B5142C12}" type="presOf" srcId="{6C628334-30F4-3043-A93A-0973095E28B6}" destId="{F04D1759-E81F-4140-BE4A-275B65671271}" srcOrd="1" destOrd="0" presId="urn:microsoft.com/office/officeart/2005/8/layout/hierarchy5"/>
    <dgm:cxn modelId="{B8BC4CA1-B62E-FD45-B4A2-8835FCA0EA3A}" type="presOf" srcId="{8B450F7D-C6BF-114D-BDB9-9CF75CBF1479}" destId="{D0E50C8F-B2EB-064F-816F-5BF3D8BBFB32}" srcOrd="0" destOrd="0" presId="urn:microsoft.com/office/officeart/2005/8/layout/hierarchy5"/>
    <dgm:cxn modelId="{39CBB272-E369-A94D-B7FA-80D23078E937}" type="presOf" srcId="{002CDB48-6C8D-2647-9F84-D143E6B9770E}" destId="{109565AA-B7D4-6D41-88ED-85A305932C68}" srcOrd="0" destOrd="0" presId="urn:microsoft.com/office/officeart/2005/8/layout/hierarchy5"/>
    <dgm:cxn modelId="{94496AF0-4670-BC48-A071-1FFD528D1F97}" srcId="{F0165E4C-A930-FD43-AD74-9200507D90E3}" destId="{002CDB48-6C8D-2647-9F84-D143E6B9770E}" srcOrd="0" destOrd="0" parTransId="{8810FD79-5286-7F44-894B-2E11B6A465A1}" sibTransId="{5B682413-22AB-1E49-9240-0695EA14C051}"/>
    <dgm:cxn modelId="{FD6BF090-24E0-4E4F-BD5F-F498BE2B483A}" type="presOf" srcId="{04A6FFDE-8F91-D748-AB1A-A12863151197}" destId="{D0D20D18-2040-9B4D-94E9-2FF03645D87A}" srcOrd="0" destOrd="0" presId="urn:microsoft.com/office/officeart/2005/8/layout/hierarchy5"/>
    <dgm:cxn modelId="{F94AEED0-D11D-C444-8B38-84AAB9C78D0E}" type="presOf" srcId="{F0165E4C-A930-FD43-AD74-9200507D90E3}" destId="{DB57B4D4-1699-2948-A256-5BF48A901C4F}" srcOrd="0" destOrd="0" presId="urn:microsoft.com/office/officeart/2005/8/layout/hierarchy5"/>
    <dgm:cxn modelId="{18AEFDF4-6CF9-494D-B380-4D78A6B24E9E}" type="presOf" srcId="{04A6FFDE-8F91-D748-AB1A-A12863151197}" destId="{B1E09DCA-8D1F-EB48-BC4F-91B340E516C4}" srcOrd="1" destOrd="0" presId="urn:microsoft.com/office/officeart/2005/8/layout/hierarchy5"/>
    <dgm:cxn modelId="{8A1D5DB7-A7F3-9D42-BD31-56A688692915}" type="presOf" srcId="{448D46E2-B8AD-6F4D-989E-15F7261871AE}" destId="{1877AD68-95DA-4D40-8B48-AD09FBCB686E}" srcOrd="1" destOrd="0" presId="urn:microsoft.com/office/officeart/2005/8/layout/hierarchy5"/>
    <dgm:cxn modelId="{28A51141-E9E1-1E44-9DDE-CFAE78ECFCF2}" type="presOf" srcId="{FD76E4C9-715D-AE45-A954-D4B163B745A6}" destId="{7391D035-FB7F-9A4A-B8DE-0F999B40D147}" srcOrd="0" destOrd="0" presId="urn:microsoft.com/office/officeart/2005/8/layout/hierarchy5"/>
    <dgm:cxn modelId="{993EA1C4-D49D-6D4E-8508-7D38BA9778A9}" srcId="{F0165E4C-A930-FD43-AD74-9200507D90E3}" destId="{C15C5BF9-705D-7C4C-A17A-FC41CB06725A}" srcOrd="1" destOrd="0" parTransId="{6C628334-30F4-3043-A93A-0973095E28B6}" sibTransId="{83E6512C-63FB-BB48-B562-AE3ADC969975}"/>
    <dgm:cxn modelId="{9DAE005B-604F-264D-A2EC-3307CDDB85EF}" type="presOf" srcId="{4C15749F-7B8D-5D49-AEBE-F67AB2CA5D8B}" destId="{CF6976F3-2C98-2346-A83B-DD53950A7438}" srcOrd="0" destOrd="0" presId="urn:microsoft.com/office/officeart/2005/8/layout/hierarchy5"/>
    <dgm:cxn modelId="{EDDE5A63-BCEE-3F48-9E20-8960A803DF82}" srcId="{FD76E4C9-715D-AE45-A954-D4B163B745A6}" destId="{F0165E4C-A930-FD43-AD74-9200507D90E3}" srcOrd="0" destOrd="0" parTransId="{AA0A356A-B757-594C-B5EA-3B4AFC57CCE0}" sibTransId="{D2BE9478-F3F0-A745-99D1-F0358015B75A}"/>
    <dgm:cxn modelId="{7990DF88-3582-9F45-90A5-282F722BAA73}" type="presOf" srcId="{2D284987-3875-CE4C-B24A-FE2C694452CB}" destId="{ACDDECCC-908B-5243-AD75-ED0282F116FB}" srcOrd="0" destOrd="0" presId="urn:microsoft.com/office/officeart/2005/8/layout/hierarchy5"/>
    <dgm:cxn modelId="{1E181530-ABCE-BD41-B403-62F00B327DA8}" srcId="{F0165E4C-A930-FD43-AD74-9200507D90E3}" destId="{4C15749F-7B8D-5D49-AEBE-F67AB2CA5D8B}" srcOrd="2" destOrd="0" parTransId="{448D46E2-B8AD-6F4D-989E-15F7261871AE}" sibTransId="{2916961B-39AB-3E42-A55B-C17F7266149B}"/>
    <dgm:cxn modelId="{8D10CB09-0D0A-9A48-A5F0-440C7DD00950}" type="presOf" srcId="{8ACAA84E-D7E8-014E-8912-2C45C8B84F1A}" destId="{F60E20B1-0448-1C4E-AF29-C3A698645047}" srcOrd="0" destOrd="0" presId="urn:microsoft.com/office/officeart/2005/8/layout/hierarchy5"/>
    <dgm:cxn modelId="{DE55BA62-E233-F948-BA2C-B5CCCF960946}" type="presOf" srcId="{8810FD79-5286-7F44-894B-2E11B6A465A1}" destId="{4A4217C0-A693-204F-8DD4-82A89356D063}" srcOrd="1" destOrd="0" presId="urn:microsoft.com/office/officeart/2005/8/layout/hierarchy5"/>
    <dgm:cxn modelId="{66D7DE81-E7B1-F649-A414-A7755A83E670}" type="presParOf" srcId="{7391D035-FB7F-9A4A-B8DE-0F999B40D147}" destId="{D58B43AE-69DE-E54B-87FA-FD50F6095A0E}" srcOrd="0" destOrd="0" presId="urn:microsoft.com/office/officeart/2005/8/layout/hierarchy5"/>
    <dgm:cxn modelId="{8EEA2C8C-AAD7-EF46-833C-EA27F6DE1E8F}" type="presParOf" srcId="{D58B43AE-69DE-E54B-87FA-FD50F6095A0E}" destId="{46A54561-6A00-224A-ACF6-27BC9D02B620}" srcOrd="0" destOrd="0" presId="urn:microsoft.com/office/officeart/2005/8/layout/hierarchy5"/>
    <dgm:cxn modelId="{39EA3914-8C8E-624A-9F34-777838D790B4}" type="presParOf" srcId="{46A54561-6A00-224A-ACF6-27BC9D02B620}" destId="{9F6BC7BB-3EAA-C340-B279-DC1954DA8A67}" srcOrd="0" destOrd="0" presId="urn:microsoft.com/office/officeart/2005/8/layout/hierarchy5"/>
    <dgm:cxn modelId="{EFC73123-3782-CF46-ADF2-4941394C0DE7}" type="presParOf" srcId="{9F6BC7BB-3EAA-C340-B279-DC1954DA8A67}" destId="{DB57B4D4-1699-2948-A256-5BF48A901C4F}" srcOrd="0" destOrd="0" presId="urn:microsoft.com/office/officeart/2005/8/layout/hierarchy5"/>
    <dgm:cxn modelId="{7B1A1BE2-9825-6D41-8D3E-F89606568471}" type="presParOf" srcId="{9F6BC7BB-3EAA-C340-B279-DC1954DA8A67}" destId="{58328997-280F-F348-B1A3-3E435AB03551}" srcOrd="1" destOrd="0" presId="urn:microsoft.com/office/officeart/2005/8/layout/hierarchy5"/>
    <dgm:cxn modelId="{993703CC-5041-1547-BBCF-F7DC4C6FBCC4}" type="presParOf" srcId="{58328997-280F-F348-B1A3-3E435AB03551}" destId="{F4053F01-2966-A941-B1C0-DAC98C2DF580}" srcOrd="0" destOrd="0" presId="urn:microsoft.com/office/officeart/2005/8/layout/hierarchy5"/>
    <dgm:cxn modelId="{42E3EE07-E4B9-EA4A-BF08-12BC13177B32}" type="presParOf" srcId="{F4053F01-2966-A941-B1C0-DAC98C2DF580}" destId="{4A4217C0-A693-204F-8DD4-82A89356D063}" srcOrd="0" destOrd="0" presId="urn:microsoft.com/office/officeart/2005/8/layout/hierarchy5"/>
    <dgm:cxn modelId="{7F6B68D0-799A-3C46-B448-D0A1E7D45392}" type="presParOf" srcId="{58328997-280F-F348-B1A3-3E435AB03551}" destId="{D992D369-B087-284E-BD48-8E08B38F5D7F}" srcOrd="1" destOrd="0" presId="urn:microsoft.com/office/officeart/2005/8/layout/hierarchy5"/>
    <dgm:cxn modelId="{3DBCFEE2-20DA-E947-850A-7D0B7EE0C407}" type="presParOf" srcId="{D992D369-B087-284E-BD48-8E08B38F5D7F}" destId="{109565AA-B7D4-6D41-88ED-85A305932C68}" srcOrd="0" destOrd="0" presId="urn:microsoft.com/office/officeart/2005/8/layout/hierarchy5"/>
    <dgm:cxn modelId="{ACD74611-633E-A041-81FE-F45E5172679A}" type="presParOf" srcId="{D992D369-B087-284E-BD48-8E08B38F5D7F}" destId="{5F94685A-B48E-944A-9519-8C12EAA203CE}" srcOrd="1" destOrd="0" presId="urn:microsoft.com/office/officeart/2005/8/layout/hierarchy5"/>
    <dgm:cxn modelId="{11600017-6324-F94E-AFB2-19FC39DC567B}" type="presParOf" srcId="{5F94685A-B48E-944A-9519-8C12EAA203CE}" destId="{ACDDECCC-908B-5243-AD75-ED0282F116FB}" srcOrd="0" destOrd="0" presId="urn:microsoft.com/office/officeart/2005/8/layout/hierarchy5"/>
    <dgm:cxn modelId="{1C7D5880-7F40-3845-96E2-8DDEB2D97FC0}" type="presParOf" srcId="{ACDDECCC-908B-5243-AD75-ED0282F116FB}" destId="{E568DD16-18BE-4C4F-9C20-0FF6F9A0FDE9}" srcOrd="0" destOrd="0" presId="urn:microsoft.com/office/officeart/2005/8/layout/hierarchy5"/>
    <dgm:cxn modelId="{7B8016E5-33C4-1343-A407-CE5B00C898E1}" type="presParOf" srcId="{5F94685A-B48E-944A-9519-8C12EAA203CE}" destId="{4A85CDE6-7033-BB48-8D3E-29463D08090A}" srcOrd="1" destOrd="0" presId="urn:microsoft.com/office/officeart/2005/8/layout/hierarchy5"/>
    <dgm:cxn modelId="{4F58D189-22E3-094D-839C-D991BF420F44}" type="presParOf" srcId="{4A85CDE6-7033-BB48-8D3E-29463D08090A}" destId="{F60E20B1-0448-1C4E-AF29-C3A698645047}" srcOrd="0" destOrd="0" presId="urn:microsoft.com/office/officeart/2005/8/layout/hierarchy5"/>
    <dgm:cxn modelId="{6FF43CB4-DA69-B24C-8A18-85F4B28F4ED3}" type="presParOf" srcId="{4A85CDE6-7033-BB48-8D3E-29463D08090A}" destId="{96B90AE8-A156-0E4C-AE00-C2F88D55FF5D}" srcOrd="1" destOrd="0" presId="urn:microsoft.com/office/officeart/2005/8/layout/hierarchy5"/>
    <dgm:cxn modelId="{BE5CBC67-5496-B141-B704-8E319107D342}" type="presParOf" srcId="{5F94685A-B48E-944A-9519-8C12EAA203CE}" destId="{D0D20D18-2040-9B4D-94E9-2FF03645D87A}" srcOrd="2" destOrd="0" presId="urn:microsoft.com/office/officeart/2005/8/layout/hierarchy5"/>
    <dgm:cxn modelId="{F3A5DB79-E3A8-774D-9ACE-516785113D4B}" type="presParOf" srcId="{D0D20D18-2040-9B4D-94E9-2FF03645D87A}" destId="{B1E09DCA-8D1F-EB48-BC4F-91B340E516C4}" srcOrd="0" destOrd="0" presId="urn:microsoft.com/office/officeart/2005/8/layout/hierarchy5"/>
    <dgm:cxn modelId="{96EE50DD-FCA6-B840-8C2D-C1EC69824B78}" type="presParOf" srcId="{5F94685A-B48E-944A-9519-8C12EAA203CE}" destId="{5618D783-8B27-7249-8E36-F72C3299F504}" srcOrd="3" destOrd="0" presId="urn:microsoft.com/office/officeart/2005/8/layout/hierarchy5"/>
    <dgm:cxn modelId="{271C8C37-956B-DC4C-9D7E-897AC535AD6D}" type="presParOf" srcId="{5618D783-8B27-7249-8E36-F72C3299F504}" destId="{D0E50C8F-B2EB-064F-816F-5BF3D8BBFB32}" srcOrd="0" destOrd="0" presId="urn:microsoft.com/office/officeart/2005/8/layout/hierarchy5"/>
    <dgm:cxn modelId="{F8D0B444-7CDD-704C-8B89-FB0C4CF2AC1D}" type="presParOf" srcId="{5618D783-8B27-7249-8E36-F72C3299F504}" destId="{D07A275B-073C-D84B-B4EC-C77DC15A29E8}" srcOrd="1" destOrd="0" presId="urn:microsoft.com/office/officeart/2005/8/layout/hierarchy5"/>
    <dgm:cxn modelId="{3D9288D4-202B-6D4B-9FB1-2C732A580899}" type="presParOf" srcId="{58328997-280F-F348-B1A3-3E435AB03551}" destId="{EF831EC1-B5B5-8D43-94C8-C65A233C3571}" srcOrd="2" destOrd="0" presId="urn:microsoft.com/office/officeart/2005/8/layout/hierarchy5"/>
    <dgm:cxn modelId="{8B9AEA79-2654-6D4E-8733-F8260B13CACE}" type="presParOf" srcId="{EF831EC1-B5B5-8D43-94C8-C65A233C3571}" destId="{F04D1759-E81F-4140-BE4A-275B65671271}" srcOrd="0" destOrd="0" presId="urn:microsoft.com/office/officeart/2005/8/layout/hierarchy5"/>
    <dgm:cxn modelId="{3AE22796-3632-714F-8AFE-579214486DA0}" type="presParOf" srcId="{58328997-280F-F348-B1A3-3E435AB03551}" destId="{5DAB10FA-80E7-D84C-80A8-86E6C88CFD37}" srcOrd="3" destOrd="0" presId="urn:microsoft.com/office/officeart/2005/8/layout/hierarchy5"/>
    <dgm:cxn modelId="{AB4BA9F6-0D28-B149-A51F-7019D189988E}" type="presParOf" srcId="{5DAB10FA-80E7-D84C-80A8-86E6C88CFD37}" destId="{3585EB9C-19A5-254E-80A5-3196347E22C7}" srcOrd="0" destOrd="0" presId="urn:microsoft.com/office/officeart/2005/8/layout/hierarchy5"/>
    <dgm:cxn modelId="{07040240-7916-0F43-BB6E-778ED26378BF}" type="presParOf" srcId="{5DAB10FA-80E7-D84C-80A8-86E6C88CFD37}" destId="{7BE8CEBD-C764-5347-AD81-3EC02E6272B3}" srcOrd="1" destOrd="0" presId="urn:microsoft.com/office/officeart/2005/8/layout/hierarchy5"/>
    <dgm:cxn modelId="{8A49403F-A6D0-2848-B1A8-E661BDA79C89}" type="presParOf" srcId="{58328997-280F-F348-B1A3-3E435AB03551}" destId="{0F655DBC-DD1B-2542-AEB8-0C847B141D73}" srcOrd="4" destOrd="0" presId="urn:microsoft.com/office/officeart/2005/8/layout/hierarchy5"/>
    <dgm:cxn modelId="{41C8F633-85FA-1342-84AA-1A495574F1D1}" type="presParOf" srcId="{0F655DBC-DD1B-2542-AEB8-0C847B141D73}" destId="{1877AD68-95DA-4D40-8B48-AD09FBCB686E}" srcOrd="0" destOrd="0" presId="urn:microsoft.com/office/officeart/2005/8/layout/hierarchy5"/>
    <dgm:cxn modelId="{6CBC781C-0AD9-8B4A-B0EE-C94A7314034D}" type="presParOf" srcId="{58328997-280F-F348-B1A3-3E435AB03551}" destId="{3C3307EA-90F1-1B4B-B3C7-395AA0DEBB64}" srcOrd="5" destOrd="0" presId="urn:microsoft.com/office/officeart/2005/8/layout/hierarchy5"/>
    <dgm:cxn modelId="{C878E63C-00A9-5247-9123-2051F4AE5431}" type="presParOf" srcId="{3C3307EA-90F1-1B4B-B3C7-395AA0DEBB64}" destId="{CF6976F3-2C98-2346-A83B-DD53950A7438}" srcOrd="0" destOrd="0" presId="urn:microsoft.com/office/officeart/2005/8/layout/hierarchy5"/>
    <dgm:cxn modelId="{17170F84-2D6E-BE49-880D-FDA2B3590D6B}" type="presParOf" srcId="{3C3307EA-90F1-1B4B-B3C7-395AA0DEBB64}" destId="{E509FDF3-AF84-7E47-8512-48CFDC2F45EB}" srcOrd="1" destOrd="0" presId="urn:microsoft.com/office/officeart/2005/8/layout/hierarchy5"/>
    <dgm:cxn modelId="{CF203674-3935-FD41-BD71-E8359A08D9A2}" type="presParOf" srcId="{7391D035-FB7F-9A4A-B8DE-0F999B40D147}" destId="{15931E43-1CD7-CF4D-ACAE-90149D14171A}" srcOrd="1" destOrd="0" presId="urn:microsoft.com/office/officeart/2005/8/layout/hierarchy5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DAACBA-A8E9-174E-8510-6BCE3E64E639}" type="doc">
      <dgm:prSet loTypeId="urn:microsoft.com/office/officeart/2005/8/layout/orgChart1" loCatId="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1B25110-9B75-1F45-9836-B4799CAECCCC}">
      <dgm:prSet phldrT="[Text]" custT="1"/>
      <dgm:spPr/>
      <dgm:t>
        <a:bodyPr/>
        <a:lstStyle/>
        <a:p>
          <a:r>
            <a:rPr lang="pt-BR" sz="1000" noProof="0" dirty="0" smtClean="0"/>
            <a:t>Saúde</a:t>
          </a:r>
          <a:endParaRPr lang="pt-BR" sz="1000" noProof="0" dirty="0"/>
        </a:p>
      </dgm:t>
    </dgm:pt>
    <dgm:pt modelId="{76924387-437B-1E47-B508-93626374DFB2}" type="parTrans" cxnId="{429C1FA0-B076-1740-9AF5-F43EB4AF85FA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3B91FA93-00D3-2343-94C4-DE37F106AD0B}" type="sibTrans" cxnId="{429C1FA0-B076-1740-9AF5-F43EB4AF85FA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EB3DF7B3-1630-2142-8439-F236F7D9B8F1}">
      <dgm:prSet phldrT="[Text]" custT="1"/>
      <dgm:spPr/>
      <dgm:t>
        <a:bodyPr/>
        <a:lstStyle/>
        <a:p>
          <a:r>
            <a:rPr lang="pt-BR" sz="1000" noProof="0" dirty="0" smtClean="0"/>
            <a:t>Diretos</a:t>
          </a:r>
          <a:endParaRPr lang="pt-BR" sz="1000" noProof="0" dirty="0"/>
        </a:p>
      </dgm:t>
    </dgm:pt>
    <dgm:pt modelId="{DF1E0BFD-AE32-0149-B6BD-11482E380D1B}" type="parTrans" cxnId="{398C9000-6CDA-2E49-80F0-FDB0FA6A3429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D0637D2-0ADD-1B43-A9B8-5D20EF43E808}" type="sibTrans" cxnId="{398C9000-6CDA-2E49-80F0-FDB0FA6A3429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44783E24-38CC-5643-9D09-0AF0197B5DCF}">
      <dgm:prSet phldrT="[Text]" custT="1"/>
      <dgm:spPr/>
      <dgm:t>
        <a:bodyPr/>
        <a:lstStyle/>
        <a:p>
          <a:r>
            <a:rPr lang="pt-BR" sz="1000" noProof="0" dirty="0" smtClean="0"/>
            <a:t>Indiretos</a:t>
          </a:r>
          <a:endParaRPr lang="pt-BR" sz="1000" noProof="0" dirty="0"/>
        </a:p>
      </dgm:t>
    </dgm:pt>
    <dgm:pt modelId="{71750AF3-4508-0047-A819-2FD20BF44A92}" type="parTrans" cxnId="{D183131C-2796-DE45-A759-7EE9FEF14351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E9581906-9A3E-C249-8444-9C45B967C860}" type="sibTrans" cxnId="{D183131C-2796-DE45-A759-7EE9FEF14351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7F2C7CA0-E933-B448-849F-4906E962337C}">
      <dgm:prSet phldrT="[Text]" custT="1"/>
      <dgm:spPr/>
      <dgm:t>
        <a:bodyPr/>
        <a:lstStyle/>
        <a:p>
          <a:r>
            <a:rPr lang="pt-BR" sz="1000" noProof="0" dirty="0" smtClean="0"/>
            <a:t>Intangíveis</a:t>
          </a:r>
          <a:endParaRPr lang="pt-BR" sz="1000" noProof="0" dirty="0"/>
        </a:p>
      </dgm:t>
    </dgm:pt>
    <dgm:pt modelId="{22A2D50B-E565-0F42-9E60-7935ABFF7FF3}" type="parTrans" cxnId="{AF0B4245-3FF8-4440-9C3B-8884583C6AEE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30C44A66-AD6A-F848-98B1-EA1D9F141AF8}" type="sibTrans" cxnId="{AF0B4245-3FF8-4440-9C3B-8884583C6AEE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A448104A-C211-0949-92F5-25BFB6A8E4B5}">
      <dgm:prSet custT="1"/>
      <dgm:spPr/>
      <dgm:t>
        <a:bodyPr/>
        <a:lstStyle/>
        <a:p>
          <a:r>
            <a:rPr lang="pt-BR" sz="1000" noProof="0" dirty="0" smtClean="0"/>
            <a:t>Qualidade de Vida</a:t>
          </a:r>
        </a:p>
      </dgm:t>
    </dgm:pt>
    <dgm:pt modelId="{8C6FEDF0-6391-054C-824E-824B2634F2F9}" type="parTrans" cxnId="{20585A82-AB4E-4040-9BBA-B9377A6B2832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1D1BEB13-9FE5-5D48-829C-D087AA7D0B5A}" type="sibTrans" cxnId="{20585A82-AB4E-4040-9BBA-B9377A6B2832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BEA7B9A7-894A-9844-BAA1-778D4627828A}">
      <dgm:prSet/>
      <dgm:spPr/>
      <dgm:t>
        <a:bodyPr/>
        <a:lstStyle/>
        <a:p>
          <a:r>
            <a:rPr lang="pt-BR" noProof="0" dirty="0" smtClean="0"/>
            <a:t>1) </a:t>
          </a:r>
          <a:r>
            <a:rPr lang="pt-BR" noProof="0" dirty="0" err="1" smtClean="0"/>
            <a:t>Σ</a:t>
          </a:r>
          <a:r>
            <a:rPr lang="pt-BR" noProof="0" dirty="0" smtClean="0"/>
            <a:t> Valor Total / </a:t>
          </a:r>
          <a:r>
            <a:rPr lang="pt-BR" noProof="0" dirty="0" err="1" smtClean="0"/>
            <a:t>Σ</a:t>
          </a:r>
          <a:r>
            <a:rPr lang="pt-BR" noProof="0" dirty="0" smtClean="0"/>
            <a:t> </a:t>
          </a:r>
          <a:r>
            <a:rPr lang="pt-BR" noProof="0" dirty="0" err="1" smtClean="0"/>
            <a:t>Qtde</a:t>
          </a:r>
          <a:r>
            <a:rPr lang="pt-BR" noProof="0" dirty="0" smtClean="0"/>
            <a:t> Aprovada de AIH = Valor Médio Anual de AIH</a:t>
          </a:r>
        </a:p>
        <a:p>
          <a:r>
            <a:rPr lang="pt-BR" noProof="0" dirty="0" smtClean="0"/>
            <a:t>2) Valor Médio Anual de AIH </a:t>
          </a:r>
          <a:r>
            <a:rPr lang="pt-BR" noProof="0" dirty="0" err="1" smtClean="0"/>
            <a:t>x</a:t>
          </a:r>
          <a:r>
            <a:rPr lang="pt-BR" noProof="0" dirty="0" smtClean="0"/>
            <a:t> </a:t>
          </a:r>
          <a:r>
            <a:rPr lang="pt-BR" noProof="0" dirty="0" err="1" smtClean="0"/>
            <a:t>Qtde</a:t>
          </a:r>
          <a:r>
            <a:rPr lang="pt-BR" noProof="0" dirty="0" smtClean="0"/>
            <a:t> de AIH no Município ou no Local de Estudo (PSF) = Valor Direto Médico com AIH</a:t>
          </a:r>
        </a:p>
        <a:p>
          <a:endParaRPr lang="pt-BR" noProof="0" dirty="0" smtClean="0"/>
        </a:p>
        <a:p>
          <a:r>
            <a:rPr lang="pt-BR" noProof="0" dirty="0" smtClean="0"/>
            <a:t>Fonte: SIH/SUS; PSF Local</a:t>
          </a:r>
          <a:endParaRPr lang="pt-BR" noProof="0" dirty="0"/>
        </a:p>
      </dgm:t>
    </dgm:pt>
    <dgm:pt modelId="{7E3B42FA-3EE2-AD4B-B7B9-BC916F782E76}" type="parTrans" cxnId="{95C90A96-FF52-6741-B76B-2893DC2EFA3F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F53C1AF-1A8E-2543-B1F4-426E2D6F0927}" type="sibTrans" cxnId="{95C90A96-FF52-6741-B76B-2893DC2EFA3F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A8CBC91A-4119-0E4C-8B93-F2EA72A1F138}">
      <dgm:prSet/>
      <dgm:spPr/>
      <dgm:t>
        <a:bodyPr/>
        <a:lstStyle/>
        <a:p>
          <a:r>
            <a:rPr lang="pt-BR" noProof="0" dirty="0" smtClean="0"/>
            <a:t>1) </a:t>
          </a:r>
          <a:r>
            <a:rPr lang="pt-BR" noProof="0" dirty="0" err="1" smtClean="0"/>
            <a:t>Σ</a:t>
          </a:r>
          <a:r>
            <a:rPr lang="pt-BR" noProof="0" dirty="0" smtClean="0"/>
            <a:t> Valor Aprovado / </a:t>
          </a:r>
          <a:r>
            <a:rPr lang="pt-BR" noProof="0" dirty="0" err="1" smtClean="0"/>
            <a:t>Σ</a:t>
          </a:r>
          <a:r>
            <a:rPr lang="pt-BR" noProof="0" dirty="0" smtClean="0"/>
            <a:t> </a:t>
          </a:r>
          <a:r>
            <a:rPr lang="pt-BR" noProof="0" dirty="0" err="1" smtClean="0"/>
            <a:t>Qtde</a:t>
          </a:r>
          <a:r>
            <a:rPr lang="pt-BR" noProof="0" dirty="0" smtClean="0"/>
            <a:t> Aprovada de Procedimentos =  Valor Médio Anual de Procedimentos Relacionados a Doença no Município</a:t>
          </a:r>
        </a:p>
        <a:p>
          <a:r>
            <a:rPr lang="pt-BR" noProof="0" dirty="0" smtClean="0"/>
            <a:t>2) Valor Médio Anual de Procedimentos Relacionados a Doença no Município </a:t>
          </a:r>
          <a:r>
            <a:rPr lang="pt-BR" noProof="0" dirty="0" err="1" smtClean="0"/>
            <a:t>x</a:t>
          </a:r>
          <a:r>
            <a:rPr lang="pt-BR" noProof="0" dirty="0" smtClean="0"/>
            <a:t> </a:t>
          </a:r>
          <a:r>
            <a:rPr lang="pt-BR" noProof="0" dirty="0" err="1" smtClean="0"/>
            <a:t>Qtde</a:t>
          </a:r>
          <a:r>
            <a:rPr lang="pt-BR" noProof="0" dirty="0" smtClean="0"/>
            <a:t> de Procedimentos no Município ou no Local em Estudo (PSF) = Valor Direto Médico com Procedimento</a:t>
          </a:r>
        </a:p>
        <a:p>
          <a:endParaRPr lang="pt-BR" noProof="0" dirty="0" smtClean="0"/>
        </a:p>
        <a:p>
          <a:r>
            <a:rPr lang="pt-BR" noProof="0" dirty="0" smtClean="0"/>
            <a:t>Fonte: SIA/SUS; PSF Local</a:t>
          </a:r>
          <a:endParaRPr lang="pt-BR" noProof="0" dirty="0"/>
        </a:p>
      </dgm:t>
    </dgm:pt>
    <dgm:pt modelId="{13982E23-C28F-3D47-8851-D3A1B26C1AA0}" type="parTrans" cxnId="{D977E125-CA95-3F41-9ADE-B63A04A5827E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59CB6770-F0AE-0549-AAF7-E170C62516EF}" type="sibTrans" cxnId="{D977E125-CA95-3F41-9ADE-B63A04A5827E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EE41767-DC7F-354A-B310-4FEA5A92B873}">
      <dgm:prSet custT="1"/>
      <dgm:spPr/>
      <dgm:t>
        <a:bodyPr/>
        <a:lstStyle/>
        <a:p>
          <a:r>
            <a:rPr lang="pt-BR" sz="1000" noProof="0" dirty="0" smtClean="0"/>
            <a:t>Produtividade</a:t>
          </a:r>
        </a:p>
      </dgm:t>
    </dgm:pt>
    <dgm:pt modelId="{BA3B3336-60FE-6F4D-A60D-FAC4B5D290EE}" type="parTrans" cxnId="{560F5557-B918-BF44-A720-4EB34A6BD287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C42FCEEE-02E4-5549-9D1C-268F801F47F7}" type="sibTrans" cxnId="{560F5557-B918-BF44-A720-4EB34A6BD287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C218C035-BB36-5346-B698-1BA145E4065D}">
      <dgm:prSet custT="1"/>
      <dgm:spPr/>
      <dgm:t>
        <a:bodyPr/>
        <a:lstStyle/>
        <a:p>
          <a:r>
            <a:rPr lang="pt-BR" sz="1000" noProof="0" dirty="0" smtClean="0"/>
            <a:t>Mortalidade</a:t>
          </a:r>
        </a:p>
      </dgm:t>
    </dgm:pt>
    <dgm:pt modelId="{F45A4A50-6D9F-DE40-B33C-79546BCBE982}" type="parTrans" cxnId="{83A7C562-E78B-F640-B440-6997AAD1E1DC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8F6455C-2B15-034C-969B-336EAFEEC280}" type="sibTrans" cxnId="{83A7C562-E78B-F640-B440-6997AAD1E1DC}">
      <dgm:prSet/>
      <dgm:spPr/>
      <dgm:t>
        <a:bodyPr/>
        <a:lstStyle/>
        <a:p>
          <a:endParaRPr lang="pt-BR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B19D725-03F3-0146-8487-DCBDBA91A2ED}">
      <dgm:prSet custT="1"/>
      <dgm:spPr/>
      <dgm:t>
        <a:bodyPr/>
        <a:lstStyle/>
        <a:p>
          <a:r>
            <a:rPr lang="pt-BR" sz="1000" noProof="0" dirty="0" smtClean="0"/>
            <a:t>Médicos</a:t>
          </a:r>
          <a:endParaRPr lang="pt-BR" sz="1000" noProof="0" dirty="0"/>
        </a:p>
      </dgm:t>
    </dgm:pt>
    <dgm:pt modelId="{7BA96931-4831-EA4F-9547-709F0547F483}" type="parTrans" cxnId="{A4B2EECC-0503-584F-B3B8-6250337259BF}">
      <dgm:prSet/>
      <dgm:spPr/>
      <dgm:t>
        <a:bodyPr/>
        <a:lstStyle/>
        <a:p>
          <a:endParaRPr lang="en-US"/>
        </a:p>
      </dgm:t>
    </dgm:pt>
    <dgm:pt modelId="{AD022BC2-0C02-B846-8FCB-6D7C876A7B29}" type="sibTrans" cxnId="{A4B2EECC-0503-584F-B3B8-6250337259BF}">
      <dgm:prSet/>
      <dgm:spPr/>
      <dgm:t>
        <a:bodyPr/>
        <a:lstStyle/>
        <a:p>
          <a:endParaRPr lang="en-US"/>
        </a:p>
      </dgm:t>
    </dgm:pt>
    <dgm:pt modelId="{C3F196B8-1FB6-F545-A75E-C98DBB0BECE2}">
      <dgm:prSet custT="1"/>
      <dgm:spPr/>
      <dgm:t>
        <a:bodyPr/>
        <a:lstStyle/>
        <a:p>
          <a:r>
            <a:rPr lang="pt-BR" sz="1000" noProof="0" dirty="0" smtClean="0"/>
            <a:t>Não Médicos</a:t>
          </a:r>
          <a:endParaRPr lang="pt-BR" sz="1000" noProof="0" dirty="0"/>
        </a:p>
      </dgm:t>
    </dgm:pt>
    <dgm:pt modelId="{BCA1B97E-A5ED-8B4E-87D7-395F6F7E2EB4}" type="parTrans" cxnId="{0576C85F-4AB8-7545-9C8F-4A858A565D85}">
      <dgm:prSet/>
      <dgm:spPr/>
      <dgm:t>
        <a:bodyPr/>
        <a:lstStyle/>
        <a:p>
          <a:endParaRPr lang="en-US"/>
        </a:p>
      </dgm:t>
    </dgm:pt>
    <dgm:pt modelId="{3DAEDEF3-2620-2B48-8710-2E7EFF8E964F}" type="sibTrans" cxnId="{0576C85F-4AB8-7545-9C8F-4A858A565D85}">
      <dgm:prSet/>
      <dgm:spPr/>
      <dgm:t>
        <a:bodyPr/>
        <a:lstStyle/>
        <a:p>
          <a:endParaRPr lang="en-US"/>
        </a:p>
      </dgm:t>
    </dgm:pt>
    <dgm:pt modelId="{7051618E-5B58-C643-ABB5-FBE2589FAF7E}">
      <dgm:prSet/>
      <dgm:spPr/>
      <dgm:t>
        <a:bodyPr/>
        <a:lstStyle/>
        <a:p>
          <a:r>
            <a:rPr lang="pt-BR" noProof="0" dirty="0" smtClean="0"/>
            <a:t>1) </a:t>
          </a:r>
          <a:r>
            <a:rPr lang="pt-BR" noProof="0" dirty="0" err="1" smtClean="0"/>
            <a:t>Σ</a:t>
          </a:r>
          <a:r>
            <a:rPr lang="pt-BR" noProof="0" dirty="0" smtClean="0"/>
            <a:t> Valor Aprovado / </a:t>
          </a:r>
          <a:r>
            <a:rPr lang="pt-BR" noProof="0" dirty="0" err="1" smtClean="0"/>
            <a:t>Σ</a:t>
          </a:r>
          <a:r>
            <a:rPr lang="pt-BR" noProof="0" dirty="0" smtClean="0"/>
            <a:t> </a:t>
          </a:r>
          <a:r>
            <a:rPr lang="pt-BR" noProof="0" dirty="0" err="1" smtClean="0"/>
            <a:t>Qtde</a:t>
          </a:r>
          <a:r>
            <a:rPr lang="pt-BR" noProof="0" dirty="0" smtClean="0"/>
            <a:t> Aprovada de Outros Procedimentos =  Valor Médio Anual de Outros Procedimentos Relacionados ao Paciente Doente</a:t>
          </a:r>
        </a:p>
        <a:p>
          <a:r>
            <a:rPr lang="pt-BR" noProof="0" dirty="0" smtClean="0"/>
            <a:t>2) Valor Médio Anual de Outros Procedimentos Relacionados ao Paciente Doente </a:t>
          </a:r>
          <a:r>
            <a:rPr lang="pt-BR" noProof="0" dirty="0" err="1" smtClean="0"/>
            <a:t>x</a:t>
          </a:r>
          <a:r>
            <a:rPr lang="pt-BR" noProof="0" dirty="0" smtClean="0"/>
            <a:t> </a:t>
          </a:r>
          <a:r>
            <a:rPr lang="pt-BR" noProof="0" dirty="0" err="1" smtClean="0"/>
            <a:t>Qtde</a:t>
          </a:r>
          <a:r>
            <a:rPr lang="pt-BR" noProof="0" dirty="0" smtClean="0"/>
            <a:t> Total de Dias de Permanência de AIH no Município ou no Local em Estudo (PSF) = Valor Direto Não Médico com Outros Procedimentos</a:t>
          </a:r>
        </a:p>
        <a:p>
          <a:endParaRPr lang="pt-BR" noProof="0" dirty="0" smtClean="0"/>
        </a:p>
        <a:p>
          <a:r>
            <a:rPr lang="pt-BR" noProof="0" dirty="0" smtClean="0"/>
            <a:t>Fonte: </a:t>
          </a:r>
          <a:r>
            <a:rPr lang="pt-BR" dirty="0" smtClean="0"/>
            <a:t>SIA/SUS; SIH/SUS; PSF Local</a:t>
          </a:r>
          <a:endParaRPr lang="pt-BR" dirty="0"/>
        </a:p>
      </dgm:t>
    </dgm:pt>
    <dgm:pt modelId="{50077DF7-F354-1940-B72B-97B5148B562B}" type="parTrans" cxnId="{12C21C71-979C-DF4E-9152-F5AEDB39DF1D}">
      <dgm:prSet/>
      <dgm:spPr/>
      <dgm:t>
        <a:bodyPr/>
        <a:lstStyle/>
        <a:p>
          <a:endParaRPr lang="en-US"/>
        </a:p>
      </dgm:t>
    </dgm:pt>
    <dgm:pt modelId="{46030468-67B4-9149-A86A-9CD232B8E3AF}" type="sibTrans" cxnId="{12C21C71-979C-DF4E-9152-F5AEDB39DF1D}">
      <dgm:prSet/>
      <dgm:spPr/>
      <dgm:t>
        <a:bodyPr/>
        <a:lstStyle/>
        <a:p>
          <a:endParaRPr lang="en-US"/>
        </a:p>
      </dgm:t>
    </dgm:pt>
    <dgm:pt modelId="{5ABA2C1B-33FF-1542-88E0-7BF767B74368}">
      <dgm:prSet/>
      <dgm:spPr/>
      <dgm:t>
        <a:bodyPr/>
        <a:lstStyle/>
        <a:p>
          <a:r>
            <a:rPr lang="pt-BR" noProof="0" dirty="0" smtClean="0"/>
            <a:t>1) Dias Permanência Mensal de AIH </a:t>
          </a:r>
          <a:r>
            <a:rPr lang="pt-BR" noProof="0" dirty="0" err="1" smtClean="0"/>
            <a:t>x</a:t>
          </a:r>
          <a:r>
            <a:rPr lang="pt-BR" noProof="0" dirty="0" smtClean="0"/>
            <a:t> Recuperação (3 dias) = Dias Médio de Afastamento Mensal</a:t>
          </a:r>
        </a:p>
        <a:p>
          <a:r>
            <a:rPr lang="pt-BR" noProof="0" dirty="0" smtClean="0"/>
            <a:t>2) </a:t>
          </a:r>
          <a:r>
            <a:rPr lang="pt-BR" noProof="0" dirty="0" err="1" smtClean="0"/>
            <a:t>Σ</a:t>
          </a:r>
          <a:r>
            <a:rPr lang="pt-BR" noProof="0" dirty="0" smtClean="0"/>
            <a:t> Dias Médio de Afastamento Mensal / 360 = Tempo Médio Anual de Afastamento </a:t>
          </a:r>
        </a:p>
        <a:p>
          <a:r>
            <a:rPr lang="pt-BR" noProof="0" dirty="0" smtClean="0"/>
            <a:t>3) Tempo Médio Anual de Afastamento </a:t>
          </a:r>
          <a:r>
            <a:rPr lang="pt-BR" noProof="0" dirty="0" err="1" smtClean="0"/>
            <a:t>x</a:t>
          </a:r>
          <a:r>
            <a:rPr lang="pt-BR" noProof="0" dirty="0" smtClean="0"/>
            <a:t> (Salário Mínimo Mensal </a:t>
          </a:r>
          <a:r>
            <a:rPr lang="pt-BR" noProof="0" dirty="0" err="1" smtClean="0"/>
            <a:t>x</a:t>
          </a:r>
          <a:r>
            <a:rPr lang="pt-BR" noProof="0" dirty="0" smtClean="0"/>
            <a:t> 12) = Valor da Produtividade</a:t>
          </a:r>
        </a:p>
        <a:p>
          <a:endParaRPr lang="pt-BR" noProof="0" dirty="0" smtClean="0"/>
        </a:p>
        <a:p>
          <a:r>
            <a:rPr lang="pt-BR" noProof="0" dirty="0" smtClean="0"/>
            <a:t>Fonte: SIH/SUS; Freitas e Bandeira (2014); Rascati (2010); </a:t>
          </a:r>
          <a:r>
            <a:rPr lang="pt-BR" noProof="0" dirty="0" smtClean="0">
              <a:solidFill>
                <a:srgbClr val="FF0000"/>
              </a:solidFill>
            </a:rPr>
            <a:t>SM</a:t>
          </a:r>
          <a:r>
            <a:rPr lang="pt-BR" noProof="0" dirty="0" smtClean="0"/>
            <a:t> </a:t>
          </a:r>
        </a:p>
      </dgm:t>
    </dgm:pt>
    <dgm:pt modelId="{C5011F19-2014-5045-B8BD-06A5E7E3D835}" type="parTrans" cxnId="{393593E1-4852-E54F-9DD9-C1EB493047DE}">
      <dgm:prSet/>
      <dgm:spPr/>
      <dgm:t>
        <a:bodyPr/>
        <a:lstStyle/>
        <a:p>
          <a:endParaRPr lang="en-US"/>
        </a:p>
      </dgm:t>
    </dgm:pt>
    <dgm:pt modelId="{BC721FD3-EED5-514F-9C4C-331210D03E92}" type="sibTrans" cxnId="{393593E1-4852-E54F-9DD9-C1EB493047DE}">
      <dgm:prSet/>
      <dgm:spPr/>
      <dgm:t>
        <a:bodyPr/>
        <a:lstStyle/>
        <a:p>
          <a:endParaRPr lang="en-US"/>
        </a:p>
      </dgm:t>
    </dgm:pt>
    <dgm:pt modelId="{A7D569B9-61EE-2D4A-BD10-75468159F4B4}">
      <dgm:prSet/>
      <dgm:spPr/>
      <dgm:t>
        <a:bodyPr/>
        <a:lstStyle/>
        <a:p>
          <a:r>
            <a:rPr lang="pt-BR" noProof="0" dirty="0" smtClean="0"/>
            <a:t>1) Média de Vida (Anos) </a:t>
          </a:r>
          <a:r>
            <a:rPr lang="en-US" noProof="0" dirty="0" smtClean="0"/>
            <a:t>–</a:t>
          </a:r>
          <a:r>
            <a:rPr lang="pt-BR" noProof="0" dirty="0" smtClean="0"/>
            <a:t> Idade Média do Óbito = Anos Perdidos</a:t>
          </a:r>
        </a:p>
        <a:p>
          <a:r>
            <a:rPr lang="pt-BR" noProof="0" dirty="0" smtClean="0"/>
            <a:t>2) </a:t>
          </a:r>
          <a:r>
            <a:rPr lang="pt-BR" noProof="0" dirty="0" err="1" smtClean="0"/>
            <a:t>Σ</a:t>
          </a:r>
          <a:r>
            <a:rPr lang="pt-BR" noProof="0" dirty="0" smtClean="0"/>
            <a:t> Anos Perdidos </a:t>
          </a:r>
          <a:r>
            <a:rPr lang="pt-BR" noProof="0" dirty="0" err="1" smtClean="0"/>
            <a:t>x</a:t>
          </a:r>
          <a:r>
            <a:rPr lang="pt-BR" noProof="0" dirty="0" smtClean="0"/>
            <a:t> (Salário Mínimo Mensal </a:t>
          </a:r>
          <a:r>
            <a:rPr lang="pt-BR" noProof="0" dirty="0" err="1" smtClean="0"/>
            <a:t>x</a:t>
          </a:r>
          <a:r>
            <a:rPr lang="pt-BR" noProof="0" dirty="0" smtClean="0"/>
            <a:t> 12) = Valor da Mortalidade</a:t>
          </a:r>
        </a:p>
        <a:p>
          <a:endParaRPr lang="pt-BR" noProof="0" dirty="0" smtClean="0"/>
        </a:p>
        <a:p>
          <a:r>
            <a:rPr lang="pt-BR" noProof="0" dirty="0" smtClean="0"/>
            <a:t>Fonte: SIH/SUS; Freitas e Bandeira (2014); Rascati (2010); </a:t>
          </a:r>
          <a:r>
            <a:rPr lang="pt-BR" noProof="0" dirty="0" smtClean="0">
              <a:solidFill>
                <a:srgbClr val="FF0000"/>
              </a:solidFill>
            </a:rPr>
            <a:t>SM</a:t>
          </a:r>
          <a:endParaRPr lang="pt-BR" noProof="0" dirty="0">
            <a:solidFill>
              <a:srgbClr val="FF0000"/>
            </a:solidFill>
          </a:endParaRPr>
        </a:p>
      </dgm:t>
    </dgm:pt>
    <dgm:pt modelId="{09ADBB96-B795-C247-B51C-23E8894579CE}" type="parTrans" cxnId="{B45A1E16-37EF-A84F-B978-D67796F2157C}">
      <dgm:prSet/>
      <dgm:spPr/>
      <dgm:t>
        <a:bodyPr/>
        <a:lstStyle/>
        <a:p>
          <a:endParaRPr lang="en-US"/>
        </a:p>
      </dgm:t>
    </dgm:pt>
    <dgm:pt modelId="{DE85E46C-0A5C-A24A-BE62-A2FE415B0181}" type="sibTrans" cxnId="{B45A1E16-37EF-A84F-B978-D67796F2157C}">
      <dgm:prSet/>
      <dgm:spPr/>
      <dgm:t>
        <a:bodyPr/>
        <a:lstStyle/>
        <a:p>
          <a:endParaRPr lang="en-US"/>
        </a:p>
      </dgm:t>
    </dgm:pt>
    <dgm:pt modelId="{08E7CA3E-401D-EC43-998B-F85A708799E4}">
      <dgm:prSet/>
      <dgm:spPr/>
      <dgm:t>
        <a:bodyPr/>
        <a:lstStyle/>
        <a:p>
          <a:r>
            <a:rPr lang="pt-BR" dirty="0" smtClean="0"/>
            <a:t>DAP – Questionário</a:t>
          </a:r>
        </a:p>
      </dgm:t>
    </dgm:pt>
    <dgm:pt modelId="{66567C2A-8905-DD41-84AE-7D242ED55196}" type="parTrans" cxnId="{3F10C4F1-12EF-934F-9537-71E730F43B35}">
      <dgm:prSet/>
      <dgm:spPr/>
      <dgm:t>
        <a:bodyPr/>
        <a:lstStyle/>
        <a:p>
          <a:endParaRPr lang="en-US"/>
        </a:p>
      </dgm:t>
    </dgm:pt>
    <dgm:pt modelId="{5BEDB29C-C6AD-2E41-AEA3-2727A8F0A592}" type="sibTrans" cxnId="{3F10C4F1-12EF-934F-9537-71E730F43B35}">
      <dgm:prSet/>
      <dgm:spPr/>
      <dgm:t>
        <a:bodyPr/>
        <a:lstStyle/>
        <a:p>
          <a:endParaRPr lang="en-US"/>
        </a:p>
      </dgm:t>
    </dgm:pt>
    <dgm:pt modelId="{AA1B52F5-F77D-F34D-B4A6-612F1E2F375F}" type="pres">
      <dgm:prSet presAssocID="{5EDAACBA-A8E9-174E-8510-6BCE3E64E6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F20798-9E94-5346-948F-7FE229AE6C19}" type="pres">
      <dgm:prSet presAssocID="{E1B25110-9B75-1F45-9836-B4799CAECCCC}" presName="hierRoot1" presStyleCnt="0">
        <dgm:presLayoutVars>
          <dgm:hierBranch val="init"/>
        </dgm:presLayoutVars>
      </dgm:prSet>
      <dgm:spPr/>
    </dgm:pt>
    <dgm:pt modelId="{62D59F27-BA2F-7442-A6F8-DA08F8C789ED}" type="pres">
      <dgm:prSet presAssocID="{E1B25110-9B75-1F45-9836-B4799CAECCCC}" presName="rootComposite1" presStyleCnt="0"/>
      <dgm:spPr/>
    </dgm:pt>
    <dgm:pt modelId="{36915405-F6B6-4341-AA23-B580CA554675}" type="pres">
      <dgm:prSet presAssocID="{E1B25110-9B75-1F45-9836-B4799CAECCCC}" presName="rootText1" presStyleLbl="node0" presStyleIdx="0" presStyleCnt="1" custScaleY="72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114114-682E-1A41-AF47-B8D99D729191}" type="pres">
      <dgm:prSet presAssocID="{E1B25110-9B75-1F45-9836-B4799CAECCC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AD84C83-E098-2249-B195-A3D0A33040B3}" type="pres">
      <dgm:prSet presAssocID="{E1B25110-9B75-1F45-9836-B4799CAECCCC}" presName="hierChild2" presStyleCnt="0"/>
      <dgm:spPr/>
    </dgm:pt>
    <dgm:pt modelId="{4E587224-910F-F940-9BA2-43D6F76B43AC}" type="pres">
      <dgm:prSet presAssocID="{DF1E0BFD-AE32-0149-B6BD-11482E380D1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AF2A7AB-BDED-E240-8E0F-8DEA62F70675}" type="pres">
      <dgm:prSet presAssocID="{EB3DF7B3-1630-2142-8439-F236F7D9B8F1}" presName="hierRoot2" presStyleCnt="0">
        <dgm:presLayoutVars>
          <dgm:hierBranch val="init"/>
        </dgm:presLayoutVars>
      </dgm:prSet>
      <dgm:spPr/>
    </dgm:pt>
    <dgm:pt modelId="{5D8AD2D7-881B-344A-9DC1-15D37066DBE1}" type="pres">
      <dgm:prSet presAssocID="{EB3DF7B3-1630-2142-8439-F236F7D9B8F1}" presName="rootComposite" presStyleCnt="0"/>
      <dgm:spPr/>
    </dgm:pt>
    <dgm:pt modelId="{34F62536-EA35-084C-82AC-09F084A6207A}" type="pres">
      <dgm:prSet presAssocID="{EB3DF7B3-1630-2142-8439-F236F7D9B8F1}" presName="rootText" presStyleLbl="node2" presStyleIdx="0" presStyleCnt="3" custScaleY="70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CD43C3-5764-7D45-A113-88677CCF81B4}" type="pres">
      <dgm:prSet presAssocID="{EB3DF7B3-1630-2142-8439-F236F7D9B8F1}" presName="rootConnector" presStyleLbl="node2" presStyleIdx="0" presStyleCnt="3"/>
      <dgm:spPr/>
      <dgm:t>
        <a:bodyPr/>
        <a:lstStyle/>
        <a:p>
          <a:endParaRPr lang="en-US"/>
        </a:p>
      </dgm:t>
    </dgm:pt>
    <dgm:pt modelId="{D1002DA2-D462-134A-BB14-A4E38366C4CC}" type="pres">
      <dgm:prSet presAssocID="{EB3DF7B3-1630-2142-8439-F236F7D9B8F1}" presName="hierChild4" presStyleCnt="0"/>
      <dgm:spPr/>
    </dgm:pt>
    <dgm:pt modelId="{074F2A6A-DFC4-654C-A851-31833F3430A9}" type="pres">
      <dgm:prSet presAssocID="{7BA96931-4831-EA4F-9547-709F0547F483}" presName="Name37" presStyleLbl="parChTrans1D3" presStyleIdx="0" presStyleCnt="5"/>
      <dgm:spPr/>
      <dgm:t>
        <a:bodyPr/>
        <a:lstStyle/>
        <a:p>
          <a:endParaRPr lang="en-US"/>
        </a:p>
      </dgm:t>
    </dgm:pt>
    <dgm:pt modelId="{B757BB36-7208-034F-801D-9D998C33D6F3}" type="pres">
      <dgm:prSet presAssocID="{9B19D725-03F3-0146-8487-DCBDBA91A2ED}" presName="hierRoot2" presStyleCnt="0">
        <dgm:presLayoutVars>
          <dgm:hierBranch val="init"/>
        </dgm:presLayoutVars>
      </dgm:prSet>
      <dgm:spPr/>
    </dgm:pt>
    <dgm:pt modelId="{9E8A18E7-A608-BE43-8E7A-4C310675FC5F}" type="pres">
      <dgm:prSet presAssocID="{9B19D725-03F3-0146-8487-DCBDBA91A2ED}" presName="rootComposite" presStyleCnt="0"/>
      <dgm:spPr/>
    </dgm:pt>
    <dgm:pt modelId="{3E27163F-852C-8A48-A138-D3E38D86DC02}" type="pres">
      <dgm:prSet presAssocID="{9B19D725-03F3-0146-8487-DCBDBA91A2ED}" presName="rootText" presStyleLbl="node3" presStyleIdx="0" presStyleCnt="5" custScaleY="70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4A486-9464-1A49-A062-AA45D13BEF21}" type="pres">
      <dgm:prSet presAssocID="{9B19D725-03F3-0146-8487-DCBDBA91A2ED}" presName="rootConnector" presStyleLbl="node3" presStyleIdx="0" presStyleCnt="5"/>
      <dgm:spPr/>
      <dgm:t>
        <a:bodyPr/>
        <a:lstStyle/>
        <a:p>
          <a:endParaRPr lang="en-US"/>
        </a:p>
      </dgm:t>
    </dgm:pt>
    <dgm:pt modelId="{CCA1E4FA-ACE1-6741-B77C-D11DB1826BA5}" type="pres">
      <dgm:prSet presAssocID="{9B19D725-03F3-0146-8487-DCBDBA91A2ED}" presName="hierChild4" presStyleCnt="0"/>
      <dgm:spPr/>
    </dgm:pt>
    <dgm:pt modelId="{692989F5-858D-8E4E-A181-3B27FEED6E3F}" type="pres">
      <dgm:prSet presAssocID="{13982E23-C28F-3D47-8851-D3A1B26C1AA0}" presName="Name37" presStyleLbl="parChTrans1D4" presStyleIdx="0" presStyleCnt="6"/>
      <dgm:spPr/>
      <dgm:t>
        <a:bodyPr/>
        <a:lstStyle/>
        <a:p>
          <a:endParaRPr lang="en-US"/>
        </a:p>
      </dgm:t>
    </dgm:pt>
    <dgm:pt modelId="{B6FA78E2-87BC-1547-B399-4317D77BE7C0}" type="pres">
      <dgm:prSet presAssocID="{A8CBC91A-4119-0E4C-8B93-F2EA72A1F138}" presName="hierRoot2" presStyleCnt="0">
        <dgm:presLayoutVars>
          <dgm:hierBranch val="init"/>
        </dgm:presLayoutVars>
      </dgm:prSet>
      <dgm:spPr/>
    </dgm:pt>
    <dgm:pt modelId="{25469514-6688-FF46-92B0-F4324632E11D}" type="pres">
      <dgm:prSet presAssocID="{A8CBC91A-4119-0E4C-8B93-F2EA72A1F138}" presName="rootComposite" presStyleCnt="0"/>
      <dgm:spPr/>
    </dgm:pt>
    <dgm:pt modelId="{ABB0C6A8-1AB7-D94C-A2FA-4C364F483601}" type="pres">
      <dgm:prSet presAssocID="{A8CBC91A-4119-0E4C-8B93-F2EA72A1F138}" presName="rootText" presStyleLbl="node4" presStyleIdx="0" presStyleCnt="6" custScaleY="2453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FB1DC2-9BE2-FF4B-9114-5E52CCB28F41}" type="pres">
      <dgm:prSet presAssocID="{A8CBC91A-4119-0E4C-8B93-F2EA72A1F138}" presName="rootConnector" presStyleLbl="node4" presStyleIdx="0" presStyleCnt="6"/>
      <dgm:spPr/>
      <dgm:t>
        <a:bodyPr/>
        <a:lstStyle/>
        <a:p>
          <a:endParaRPr lang="en-US"/>
        </a:p>
      </dgm:t>
    </dgm:pt>
    <dgm:pt modelId="{2F621BFA-2D16-C145-AE5D-39E7F0CDC67B}" type="pres">
      <dgm:prSet presAssocID="{A8CBC91A-4119-0E4C-8B93-F2EA72A1F138}" presName="hierChild4" presStyleCnt="0"/>
      <dgm:spPr/>
    </dgm:pt>
    <dgm:pt modelId="{F04D5210-72CA-A747-8C84-62608A2B1C12}" type="pres">
      <dgm:prSet presAssocID="{A8CBC91A-4119-0E4C-8B93-F2EA72A1F138}" presName="hierChild5" presStyleCnt="0"/>
      <dgm:spPr/>
    </dgm:pt>
    <dgm:pt modelId="{F401C0E7-8BCA-1049-B0A5-1625890C4797}" type="pres">
      <dgm:prSet presAssocID="{7E3B42FA-3EE2-AD4B-B7B9-BC916F782E76}" presName="Name37" presStyleLbl="parChTrans1D4" presStyleIdx="1" presStyleCnt="6"/>
      <dgm:spPr/>
      <dgm:t>
        <a:bodyPr/>
        <a:lstStyle/>
        <a:p>
          <a:endParaRPr lang="en-US"/>
        </a:p>
      </dgm:t>
    </dgm:pt>
    <dgm:pt modelId="{1BBF2C7F-234B-B94E-AC4D-D513FAF53132}" type="pres">
      <dgm:prSet presAssocID="{BEA7B9A7-894A-9844-BAA1-778D4627828A}" presName="hierRoot2" presStyleCnt="0">
        <dgm:presLayoutVars>
          <dgm:hierBranch val="init"/>
        </dgm:presLayoutVars>
      </dgm:prSet>
      <dgm:spPr/>
    </dgm:pt>
    <dgm:pt modelId="{F4A98329-CFD4-A740-8149-1649B36BD357}" type="pres">
      <dgm:prSet presAssocID="{BEA7B9A7-894A-9844-BAA1-778D4627828A}" presName="rootComposite" presStyleCnt="0"/>
      <dgm:spPr/>
    </dgm:pt>
    <dgm:pt modelId="{75B261F7-9F83-1D4B-843D-AEB505010EDA}" type="pres">
      <dgm:prSet presAssocID="{BEA7B9A7-894A-9844-BAA1-778D4627828A}" presName="rootText" presStyleLbl="node4" presStyleIdx="1" presStyleCnt="6" custScaleY="1981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B75447-3ED7-F743-9F02-9FCCC0C279B2}" type="pres">
      <dgm:prSet presAssocID="{BEA7B9A7-894A-9844-BAA1-778D4627828A}" presName="rootConnector" presStyleLbl="node4" presStyleIdx="1" presStyleCnt="6"/>
      <dgm:spPr/>
      <dgm:t>
        <a:bodyPr/>
        <a:lstStyle/>
        <a:p>
          <a:endParaRPr lang="en-US"/>
        </a:p>
      </dgm:t>
    </dgm:pt>
    <dgm:pt modelId="{88A6D28B-5D62-F046-8EBB-2B6AE0134847}" type="pres">
      <dgm:prSet presAssocID="{BEA7B9A7-894A-9844-BAA1-778D4627828A}" presName="hierChild4" presStyleCnt="0"/>
      <dgm:spPr/>
    </dgm:pt>
    <dgm:pt modelId="{F99F022E-883B-FC40-8FF7-AEAA7C08E28B}" type="pres">
      <dgm:prSet presAssocID="{BEA7B9A7-894A-9844-BAA1-778D4627828A}" presName="hierChild5" presStyleCnt="0"/>
      <dgm:spPr/>
    </dgm:pt>
    <dgm:pt modelId="{AF471913-D2F1-A748-BCC8-303B2F4C4BDF}" type="pres">
      <dgm:prSet presAssocID="{9B19D725-03F3-0146-8487-DCBDBA91A2ED}" presName="hierChild5" presStyleCnt="0"/>
      <dgm:spPr/>
    </dgm:pt>
    <dgm:pt modelId="{1BEC079E-768F-874E-A0FC-613E03B09583}" type="pres">
      <dgm:prSet presAssocID="{BCA1B97E-A5ED-8B4E-87D7-395F6F7E2EB4}" presName="Name37" presStyleLbl="parChTrans1D3" presStyleIdx="1" presStyleCnt="5"/>
      <dgm:spPr/>
      <dgm:t>
        <a:bodyPr/>
        <a:lstStyle/>
        <a:p>
          <a:endParaRPr lang="en-US"/>
        </a:p>
      </dgm:t>
    </dgm:pt>
    <dgm:pt modelId="{89331D02-30C4-A347-A872-3BF9E21066AC}" type="pres">
      <dgm:prSet presAssocID="{C3F196B8-1FB6-F545-A75E-C98DBB0BECE2}" presName="hierRoot2" presStyleCnt="0">
        <dgm:presLayoutVars>
          <dgm:hierBranch val="init"/>
        </dgm:presLayoutVars>
      </dgm:prSet>
      <dgm:spPr/>
    </dgm:pt>
    <dgm:pt modelId="{BA7A252F-05D4-114D-8F61-9AF8603A6191}" type="pres">
      <dgm:prSet presAssocID="{C3F196B8-1FB6-F545-A75E-C98DBB0BECE2}" presName="rootComposite" presStyleCnt="0"/>
      <dgm:spPr/>
    </dgm:pt>
    <dgm:pt modelId="{1FC323B7-B3CC-6B4C-8B81-9414451F07CE}" type="pres">
      <dgm:prSet presAssocID="{C3F196B8-1FB6-F545-A75E-C98DBB0BECE2}" presName="rootText" presStyleLbl="node3" presStyleIdx="1" presStyleCnt="5" custScaleY="719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905B8-CB50-B246-8E51-FCC5B2EC7A11}" type="pres">
      <dgm:prSet presAssocID="{C3F196B8-1FB6-F545-A75E-C98DBB0BECE2}" presName="rootConnector" presStyleLbl="node3" presStyleIdx="1" presStyleCnt="5"/>
      <dgm:spPr/>
      <dgm:t>
        <a:bodyPr/>
        <a:lstStyle/>
        <a:p>
          <a:endParaRPr lang="en-US"/>
        </a:p>
      </dgm:t>
    </dgm:pt>
    <dgm:pt modelId="{15D5C76E-55BF-9343-91D0-208209124006}" type="pres">
      <dgm:prSet presAssocID="{C3F196B8-1FB6-F545-A75E-C98DBB0BECE2}" presName="hierChild4" presStyleCnt="0"/>
      <dgm:spPr/>
    </dgm:pt>
    <dgm:pt modelId="{1CCBE171-E7B4-DF4C-80FF-9E70A7D3F3E9}" type="pres">
      <dgm:prSet presAssocID="{50077DF7-F354-1940-B72B-97B5148B562B}" presName="Name37" presStyleLbl="parChTrans1D4" presStyleIdx="2" presStyleCnt="6"/>
      <dgm:spPr/>
      <dgm:t>
        <a:bodyPr/>
        <a:lstStyle/>
        <a:p>
          <a:endParaRPr lang="en-US"/>
        </a:p>
      </dgm:t>
    </dgm:pt>
    <dgm:pt modelId="{83947E52-C531-9C47-8A85-9F751E44A5FF}" type="pres">
      <dgm:prSet presAssocID="{7051618E-5B58-C643-ABB5-FBE2589FAF7E}" presName="hierRoot2" presStyleCnt="0">
        <dgm:presLayoutVars>
          <dgm:hierBranch val="init"/>
        </dgm:presLayoutVars>
      </dgm:prSet>
      <dgm:spPr/>
    </dgm:pt>
    <dgm:pt modelId="{E13FDD15-5AC3-3547-AB3D-F5812C1DCAEB}" type="pres">
      <dgm:prSet presAssocID="{7051618E-5B58-C643-ABB5-FBE2589FAF7E}" presName="rootComposite" presStyleCnt="0"/>
      <dgm:spPr/>
    </dgm:pt>
    <dgm:pt modelId="{7BA6F875-8D67-1A4A-964A-9553028718E6}" type="pres">
      <dgm:prSet presAssocID="{7051618E-5B58-C643-ABB5-FBE2589FAF7E}" presName="rootText" presStyleLbl="node4" presStyleIdx="2" presStyleCnt="6" custScaleY="2439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511318-0290-F14A-ABFE-A3832B045B0F}" type="pres">
      <dgm:prSet presAssocID="{7051618E-5B58-C643-ABB5-FBE2589FAF7E}" presName="rootConnector" presStyleLbl="node4" presStyleIdx="2" presStyleCnt="6"/>
      <dgm:spPr/>
      <dgm:t>
        <a:bodyPr/>
        <a:lstStyle/>
        <a:p>
          <a:endParaRPr lang="en-US"/>
        </a:p>
      </dgm:t>
    </dgm:pt>
    <dgm:pt modelId="{941EF8BB-40C5-1A42-8605-633EA86D5BB3}" type="pres">
      <dgm:prSet presAssocID="{7051618E-5B58-C643-ABB5-FBE2589FAF7E}" presName="hierChild4" presStyleCnt="0"/>
      <dgm:spPr/>
    </dgm:pt>
    <dgm:pt modelId="{249D19B5-9EC8-9242-AB2A-6FA080EFD87C}" type="pres">
      <dgm:prSet presAssocID="{7051618E-5B58-C643-ABB5-FBE2589FAF7E}" presName="hierChild5" presStyleCnt="0"/>
      <dgm:spPr/>
    </dgm:pt>
    <dgm:pt modelId="{7683CC18-4DDA-9440-8279-EA8B2FC151B4}" type="pres">
      <dgm:prSet presAssocID="{C3F196B8-1FB6-F545-A75E-C98DBB0BECE2}" presName="hierChild5" presStyleCnt="0"/>
      <dgm:spPr/>
    </dgm:pt>
    <dgm:pt modelId="{95B63300-62F5-714D-88EC-3689B218CF2E}" type="pres">
      <dgm:prSet presAssocID="{EB3DF7B3-1630-2142-8439-F236F7D9B8F1}" presName="hierChild5" presStyleCnt="0"/>
      <dgm:spPr/>
    </dgm:pt>
    <dgm:pt modelId="{3EB349EE-B96F-5046-B22D-15E7383095F5}" type="pres">
      <dgm:prSet presAssocID="{71750AF3-4508-0047-A819-2FD20BF44A9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5335B28-11D3-EB43-BAC5-C6D68D8BABAC}" type="pres">
      <dgm:prSet presAssocID="{44783E24-38CC-5643-9D09-0AF0197B5DCF}" presName="hierRoot2" presStyleCnt="0">
        <dgm:presLayoutVars>
          <dgm:hierBranch val="init"/>
        </dgm:presLayoutVars>
      </dgm:prSet>
      <dgm:spPr/>
    </dgm:pt>
    <dgm:pt modelId="{85574928-C574-BC48-ADD6-C1E6BFB55569}" type="pres">
      <dgm:prSet presAssocID="{44783E24-38CC-5643-9D09-0AF0197B5DCF}" presName="rootComposite" presStyleCnt="0"/>
      <dgm:spPr/>
    </dgm:pt>
    <dgm:pt modelId="{6FA4FF14-5F1C-1841-B75E-F1E24B9E2422}" type="pres">
      <dgm:prSet presAssocID="{44783E24-38CC-5643-9D09-0AF0197B5DCF}" presName="rootText" presStyleLbl="node2" presStyleIdx="1" presStyleCnt="3" custScaleY="719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360098-DFE6-B141-9B08-54E4EC1C5F9A}" type="pres">
      <dgm:prSet presAssocID="{44783E24-38CC-5643-9D09-0AF0197B5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096972BA-E741-C142-8C09-9093778F7588}" type="pres">
      <dgm:prSet presAssocID="{44783E24-38CC-5643-9D09-0AF0197B5DCF}" presName="hierChild4" presStyleCnt="0"/>
      <dgm:spPr/>
    </dgm:pt>
    <dgm:pt modelId="{D0016797-B637-FC44-A3F3-2DA11ACDD73B}" type="pres">
      <dgm:prSet presAssocID="{BA3B3336-60FE-6F4D-A60D-FAC4B5D290EE}" presName="Name37" presStyleLbl="parChTrans1D3" presStyleIdx="2" presStyleCnt="5"/>
      <dgm:spPr/>
      <dgm:t>
        <a:bodyPr/>
        <a:lstStyle/>
        <a:p>
          <a:endParaRPr lang="en-US"/>
        </a:p>
      </dgm:t>
    </dgm:pt>
    <dgm:pt modelId="{DB930C63-DB9F-9A44-92BF-F365C9C2A06B}" type="pres">
      <dgm:prSet presAssocID="{DEE41767-DC7F-354A-B310-4FEA5A92B873}" presName="hierRoot2" presStyleCnt="0">
        <dgm:presLayoutVars>
          <dgm:hierBranch val="init"/>
        </dgm:presLayoutVars>
      </dgm:prSet>
      <dgm:spPr/>
    </dgm:pt>
    <dgm:pt modelId="{90125DEF-9B77-A846-905A-B5BD974F2A43}" type="pres">
      <dgm:prSet presAssocID="{DEE41767-DC7F-354A-B310-4FEA5A92B873}" presName="rootComposite" presStyleCnt="0"/>
      <dgm:spPr/>
    </dgm:pt>
    <dgm:pt modelId="{6B037757-6D84-3E48-90ED-44FC5914EBA1}" type="pres">
      <dgm:prSet presAssocID="{DEE41767-DC7F-354A-B310-4FEA5A92B873}" presName="rootText" presStyleLbl="node3" presStyleIdx="2" presStyleCnt="5" custScaleY="700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52644D-EB33-4F48-8433-1C65C26B0749}" type="pres">
      <dgm:prSet presAssocID="{DEE41767-DC7F-354A-B310-4FEA5A92B873}" presName="rootConnector" presStyleLbl="node3" presStyleIdx="2" presStyleCnt="5"/>
      <dgm:spPr/>
      <dgm:t>
        <a:bodyPr/>
        <a:lstStyle/>
        <a:p>
          <a:endParaRPr lang="en-US"/>
        </a:p>
      </dgm:t>
    </dgm:pt>
    <dgm:pt modelId="{611EAA9A-D4ED-254D-AFE4-FEA3475D75B9}" type="pres">
      <dgm:prSet presAssocID="{DEE41767-DC7F-354A-B310-4FEA5A92B873}" presName="hierChild4" presStyleCnt="0"/>
      <dgm:spPr/>
    </dgm:pt>
    <dgm:pt modelId="{D2E182CF-DB4A-854C-95B9-DBE8F8876F87}" type="pres">
      <dgm:prSet presAssocID="{C5011F19-2014-5045-B8BD-06A5E7E3D835}" presName="Name37" presStyleLbl="parChTrans1D4" presStyleIdx="3" presStyleCnt="6"/>
      <dgm:spPr/>
      <dgm:t>
        <a:bodyPr/>
        <a:lstStyle/>
        <a:p>
          <a:endParaRPr lang="en-US"/>
        </a:p>
      </dgm:t>
    </dgm:pt>
    <dgm:pt modelId="{1896ABB0-54FE-F642-BB52-5DCB891BE391}" type="pres">
      <dgm:prSet presAssocID="{5ABA2C1B-33FF-1542-88E0-7BF767B74368}" presName="hierRoot2" presStyleCnt="0">
        <dgm:presLayoutVars>
          <dgm:hierBranch val="init"/>
        </dgm:presLayoutVars>
      </dgm:prSet>
      <dgm:spPr/>
    </dgm:pt>
    <dgm:pt modelId="{5FB45A2D-ED45-1447-AFFF-11B9D6E7EDB2}" type="pres">
      <dgm:prSet presAssocID="{5ABA2C1B-33FF-1542-88E0-7BF767B74368}" presName="rootComposite" presStyleCnt="0"/>
      <dgm:spPr/>
    </dgm:pt>
    <dgm:pt modelId="{91CE8C89-6A41-9E4F-A3FD-A5DAF86D8F66}" type="pres">
      <dgm:prSet presAssocID="{5ABA2C1B-33FF-1542-88E0-7BF767B74368}" presName="rootText" presStyleLbl="node4" presStyleIdx="3" presStyleCnt="6" custScaleY="2454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BFA2D3-7DF2-8B47-A924-404313B2F160}" type="pres">
      <dgm:prSet presAssocID="{5ABA2C1B-33FF-1542-88E0-7BF767B74368}" presName="rootConnector" presStyleLbl="node4" presStyleIdx="3" presStyleCnt="6"/>
      <dgm:spPr/>
      <dgm:t>
        <a:bodyPr/>
        <a:lstStyle/>
        <a:p>
          <a:endParaRPr lang="en-US"/>
        </a:p>
      </dgm:t>
    </dgm:pt>
    <dgm:pt modelId="{3272161C-7C26-3944-84FF-61C0D19F0C3D}" type="pres">
      <dgm:prSet presAssocID="{5ABA2C1B-33FF-1542-88E0-7BF767B74368}" presName="hierChild4" presStyleCnt="0"/>
      <dgm:spPr/>
    </dgm:pt>
    <dgm:pt modelId="{9DB0E5EF-5438-0444-B0B4-AE8750E9723A}" type="pres">
      <dgm:prSet presAssocID="{5ABA2C1B-33FF-1542-88E0-7BF767B74368}" presName="hierChild5" presStyleCnt="0"/>
      <dgm:spPr/>
    </dgm:pt>
    <dgm:pt modelId="{CA8E286C-1BC1-A248-B521-E1DF5E0E74D9}" type="pres">
      <dgm:prSet presAssocID="{DEE41767-DC7F-354A-B310-4FEA5A92B873}" presName="hierChild5" presStyleCnt="0"/>
      <dgm:spPr/>
    </dgm:pt>
    <dgm:pt modelId="{FD9EA67F-6755-A645-B7E4-18C29A515C56}" type="pres">
      <dgm:prSet presAssocID="{F45A4A50-6D9F-DE40-B33C-79546BCBE982}" presName="Name37" presStyleLbl="parChTrans1D3" presStyleIdx="3" presStyleCnt="5"/>
      <dgm:spPr/>
      <dgm:t>
        <a:bodyPr/>
        <a:lstStyle/>
        <a:p>
          <a:endParaRPr lang="en-US"/>
        </a:p>
      </dgm:t>
    </dgm:pt>
    <dgm:pt modelId="{8E9221BF-5B26-A549-9238-1295019A23C0}" type="pres">
      <dgm:prSet presAssocID="{C218C035-BB36-5346-B698-1BA145E4065D}" presName="hierRoot2" presStyleCnt="0">
        <dgm:presLayoutVars>
          <dgm:hierBranch val="init"/>
        </dgm:presLayoutVars>
      </dgm:prSet>
      <dgm:spPr/>
    </dgm:pt>
    <dgm:pt modelId="{301E0F3A-EF40-9C48-AA36-4608031EC055}" type="pres">
      <dgm:prSet presAssocID="{C218C035-BB36-5346-B698-1BA145E4065D}" presName="rootComposite" presStyleCnt="0"/>
      <dgm:spPr/>
    </dgm:pt>
    <dgm:pt modelId="{DCB59A2F-30F9-5948-9C7C-175049956A92}" type="pres">
      <dgm:prSet presAssocID="{C218C035-BB36-5346-B698-1BA145E4065D}" presName="rootText" presStyleLbl="node3" presStyleIdx="3" presStyleCnt="5" custScaleY="730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C3BD7-5009-4C41-931A-16465F55F589}" type="pres">
      <dgm:prSet presAssocID="{C218C035-BB36-5346-B698-1BA145E4065D}" presName="rootConnector" presStyleLbl="node3" presStyleIdx="3" presStyleCnt="5"/>
      <dgm:spPr/>
      <dgm:t>
        <a:bodyPr/>
        <a:lstStyle/>
        <a:p>
          <a:endParaRPr lang="en-US"/>
        </a:p>
      </dgm:t>
    </dgm:pt>
    <dgm:pt modelId="{8C2170D7-B12C-974C-916D-C881A4522187}" type="pres">
      <dgm:prSet presAssocID="{C218C035-BB36-5346-B698-1BA145E4065D}" presName="hierChild4" presStyleCnt="0"/>
      <dgm:spPr/>
    </dgm:pt>
    <dgm:pt modelId="{FD40DD75-CAC8-044F-9138-F4427C9F453E}" type="pres">
      <dgm:prSet presAssocID="{09ADBB96-B795-C247-B51C-23E8894579CE}" presName="Name37" presStyleLbl="parChTrans1D4" presStyleIdx="4" presStyleCnt="6"/>
      <dgm:spPr/>
      <dgm:t>
        <a:bodyPr/>
        <a:lstStyle/>
        <a:p>
          <a:endParaRPr lang="en-US"/>
        </a:p>
      </dgm:t>
    </dgm:pt>
    <dgm:pt modelId="{B2E6EE53-3D4D-564C-A1E1-37B1EA6CB590}" type="pres">
      <dgm:prSet presAssocID="{A7D569B9-61EE-2D4A-BD10-75468159F4B4}" presName="hierRoot2" presStyleCnt="0">
        <dgm:presLayoutVars>
          <dgm:hierBranch val="init"/>
        </dgm:presLayoutVars>
      </dgm:prSet>
      <dgm:spPr/>
    </dgm:pt>
    <dgm:pt modelId="{F4CC8A34-7546-4B44-B58C-D76957F21529}" type="pres">
      <dgm:prSet presAssocID="{A7D569B9-61EE-2D4A-BD10-75468159F4B4}" presName="rootComposite" presStyleCnt="0"/>
      <dgm:spPr/>
    </dgm:pt>
    <dgm:pt modelId="{95ED427C-2135-AA48-B79F-227B741E4AF4}" type="pres">
      <dgm:prSet presAssocID="{A7D569B9-61EE-2D4A-BD10-75468159F4B4}" presName="rootText" presStyleLbl="node4" presStyleIdx="4" presStyleCnt="6" custScaleY="2427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783AD6-4A2D-3C42-A996-460AFD2F07AC}" type="pres">
      <dgm:prSet presAssocID="{A7D569B9-61EE-2D4A-BD10-75468159F4B4}" presName="rootConnector" presStyleLbl="node4" presStyleIdx="4" presStyleCnt="6"/>
      <dgm:spPr/>
      <dgm:t>
        <a:bodyPr/>
        <a:lstStyle/>
        <a:p>
          <a:endParaRPr lang="en-US"/>
        </a:p>
      </dgm:t>
    </dgm:pt>
    <dgm:pt modelId="{A40642DD-30AC-3048-845E-C4B15586340A}" type="pres">
      <dgm:prSet presAssocID="{A7D569B9-61EE-2D4A-BD10-75468159F4B4}" presName="hierChild4" presStyleCnt="0"/>
      <dgm:spPr/>
    </dgm:pt>
    <dgm:pt modelId="{6A6FAAEF-3AFF-D24D-BFB0-67BBEC194C81}" type="pres">
      <dgm:prSet presAssocID="{A7D569B9-61EE-2D4A-BD10-75468159F4B4}" presName="hierChild5" presStyleCnt="0"/>
      <dgm:spPr/>
    </dgm:pt>
    <dgm:pt modelId="{ECFAB610-C4EC-F14C-9879-93C84A9A4F6C}" type="pres">
      <dgm:prSet presAssocID="{C218C035-BB36-5346-B698-1BA145E4065D}" presName="hierChild5" presStyleCnt="0"/>
      <dgm:spPr/>
    </dgm:pt>
    <dgm:pt modelId="{ADA6933A-6ED4-614A-9E80-D5CB56415D42}" type="pres">
      <dgm:prSet presAssocID="{44783E24-38CC-5643-9D09-0AF0197B5DCF}" presName="hierChild5" presStyleCnt="0"/>
      <dgm:spPr/>
    </dgm:pt>
    <dgm:pt modelId="{1EAB362E-3113-9448-803C-1693D0F02C16}" type="pres">
      <dgm:prSet presAssocID="{22A2D50B-E565-0F42-9E60-7935ABFF7FF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477DFFF-FB65-2147-971A-264EC62B557C}" type="pres">
      <dgm:prSet presAssocID="{7F2C7CA0-E933-B448-849F-4906E962337C}" presName="hierRoot2" presStyleCnt="0">
        <dgm:presLayoutVars>
          <dgm:hierBranch val="init"/>
        </dgm:presLayoutVars>
      </dgm:prSet>
      <dgm:spPr/>
    </dgm:pt>
    <dgm:pt modelId="{542DA596-AE25-0046-9F79-7B70D61B7C75}" type="pres">
      <dgm:prSet presAssocID="{7F2C7CA0-E933-B448-849F-4906E962337C}" presName="rootComposite" presStyleCnt="0"/>
      <dgm:spPr/>
    </dgm:pt>
    <dgm:pt modelId="{18156AB7-922A-F343-9963-CCBFC5D61F11}" type="pres">
      <dgm:prSet presAssocID="{7F2C7CA0-E933-B448-849F-4906E962337C}" presName="rootText" presStyleLbl="node2" presStyleIdx="2" presStyleCnt="3" custScaleY="719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B75F2-00DB-984F-BF42-5A318843D973}" type="pres">
      <dgm:prSet presAssocID="{7F2C7CA0-E933-B448-849F-4906E962337C}" presName="rootConnector" presStyleLbl="node2" presStyleIdx="2" presStyleCnt="3"/>
      <dgm:spPr/>
      <dgm:t>
        <a:bodyPr/>
        <a:lstStyle/>
        <a:p>
          <a:endParaRPr lang="en-US"/>
        </a:p>
      </dgm:t>
    </dgm:pt>
    <dgm:pt modelId="{64869B9A-BBDF-5446-B9C2-9F4C9CB169C5}" type="pres">
      <dgm:prSet presAssocID="{7F2C7CA0-E933-B448-849F-4906E962337C}" presName="hierChild4" presStyleCnt="0"/>
      <dgm:spPr/>
    </dgm:pt>
    <dgm:pt modelId="{AAFBCCB4-4100-9141-8AE4-6867594B95C6}" type="pres">
      <dgm:prSet presAssocID="{8C6FEDF0-6391-054C-824E-824B2634F2F9}" presName="Name37" presStyleLbl="parChTrans1D3" presStyleIdx="4" presStyleCnt="5"/>
      <dgm:spPr/>
      <dgm:t>
        <a:bodyPr/>
        <a:lstStyle/>
        <a:p>
          <a:endParaRPr lang="en-US"/>
        </a:p>
      </dgm:t>
    </dgm:pt>
    <dgm:pt modelId="{862683C8-04AE-A447-A50F-EE6589C86AF7}" type="pres">
      <dgm:prSet presAssocID="{A448104A-C211-0949-92F5-25BFB6A8E4B5}" presName="hierRoot2" presStyleCnt="0">
        <dgm:presLayoutVars>
          <dgm:hierBranch val="init"/>
        </dgm:presLayoutVars>
      </dgm:prSet>
      <dgm:spPr/>
    </dgm:pt>
    <dgm:pt modelId="{77A04952-0C53-6341-9776-E920FFEA105C}" type="pres">
      <dgm:prSet presAssocID="{A448104A-C211-0949-92F5-25BFB6A8E4B5}" presName="rootComposite" presStyleCnt="0"/>
      <dgm:spPr/>
    </dgm:pt>
    <dgm:pt modelId="{EDEBA222-18EC-B646-BC31-F4E75174BCEC}" type="pres">
      <dgm:prSet presAssocID="{A448104A-C211-0949-92F5-25BFB6A8E4B5}" presName="rootText" presStyleLbl="node3" presStyleIdx="4" presStyleCnt="5" custScaleY="730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5114CE-1937-084D-996E-70AE8C54C762}" type="pres">
      <dgm:prSet presAssocID="{A448104A-C211-0949-92F5-25BFB6A8E4B5}" presName="rootConnector" presStyleLbl="node3" presStyleIdx="4" presStyleCnt="5"/>
      <dgm:spPr/>
      <dgm:t>
        <a:bodyPr/>
        <a:lstStyle/>
        <a:p>
          <a:endParaRPr lang="en-US"/>
        </a:p>
      </dgm:t>
    </dgm:pt>
    <dgm:pt modelId="{ABD777C6-3DF9-7047-9B1F-9DF83864E9D7}" type="pres">
      <dgm:prSet presAssocID="{A448104A-C211-0949-92F5-25BFB6A8E4B5}" presName="hierChild4" presStyleCnt="0"/>
      <dgm:spPr/>
    </dgm:pt>
    <dgm:pt modelId="{527057DA-9324-5C4A-8E9C-139D7C633FB4}" type="pres">
      <dgm:prSet presAssocID="{66567C2A-8905-DD41-84AE-7D242ED55196}" presName="Name37" presStyleLbl="parChTrans1D4" presStyleIdx="5" presStyleCnt="6"/>
      <dgm:spPr/>
      <dgm:t>
        <a:bodyPr/>
        <a:lstStyle/>
        <a:p>
          <a:endParaRPr lang="en-US"/>
        </a:p>
      </dgm:t>
    </dgm:pt>
    <dgm:pt modelId="{F21020C0-CA46-D541-A6F2-B67A5C6B30AB}" type="pres">
      <dgm:prSet presAssocID="{08E7CA3E-401D-EC43-998B-F85A708799E4}" presName="hierRoot2" presStyleCnt="0">
        <dgm:presLayoutVars>
          <dgm:hierBranch val="init"/>
        </dgm:presLayoutVars>
      </dgm:prSet>
      <dgm:spPr/>
    </dgm:pt>
    <dgm:pt modelId="{5C633AB7-029A-5F46-B780-6E10310F24A6}" type="pres">
      <dgm:prSet presAssocID="{08E7CA3E-401D-EC43-998B-F85A708799E4}" presName="rootComposite" presStyleCnt="0"/>
      <dgm:spPr/>
    </dgm:pt>
    <dgm:pt modelId="{7CCB8A46-0869-214A-BF8A-4D9292EA2834}" type="pres">
      <dgm:prSet presAssocID="{08E7CA3E-401D-EC43-998B-F85A708799E4}" presName="rootText" presStyleLbl="node4" presStyleIdx="5" presStyleCnt="6" custScaleY="2453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A8116C-1996-DC47-8FB5-768D44B11F1C}" type="pres">
      <dgm:prSet presAssocID="{08E7CA3E-401D-EC43-998B-F85A708799E4}" presName="rootConnector" presStyleLbl="node4" presStyleIdx="5" presStyleCnt="6"/>
      <dgm:spPr/>
      <dgm:t>
        <a:bodyPr/>
        <a:lstStyle/>
        <a:p>
          <a:endParaRPr lang="en-US"/>
        </a:p>
      </dgm:t>
    </dgm:pt>
    <dgm:pt modelId="{34DB4EBF-55C1-4644-B881-CC0A3ACF191A}" type="pres">
      <dgm:prSet presAssocID="{08E7CA3E-401D-EC43-998B-F85A708799E4}" presName="hierChild4" presStyleCnt="0"/>
      <dgm:spPr/>
    </dgm:pt>
    <dgm:pt modelId="{7C517ADE-6550-1840-8BDF-81CA7F3EE375}" type="pres">
      <dgm:prSet presAssocID="{08E7CA3E-401D-EC43-998B-F85A708799E4}" presName="hierChild5" presStyleCnt="0"/>
      <dgm:spPr/>
    </dgm:pt>
    <dgm:pt modelId="{ED61C2A3-A43E-524D-86E7-31E631464ED9}" type="pres">
      <dgm:prSet presAssocID="{A448104A-C211-0949-92F5-25BFB6A8E4B5}" presName="hierChild5" presStyleCnt="0"/>
      <dgm:spPr/>
    </dgm:pt>
    <dgm:pt modelId="{68720EF6-B841-D84E-9022-B47153E14BE2}" type="pres">
      <dgm:prSet presAssocID="{7F2C7CA0-E933-B448-849F-4906E962337C}" presName="hierChild5" presStyleCnt="0"/>
      <dgm:spPr/>
    </dgm:pt>
    <dgm:pt modelId="{D5FEA5FF-88F3-F64F-AE4D-848A923575B3}" type="pres">
      <dgm:prSet presAssocID="{E1B25110-9B75-1F45-9836-B4799CAECCCC}" presName="hierChild3" presStyleCnt="0"/>
      <dgm:spPr/>
    </dgm:pt>
  </dgm:ptLst>
  <dgm:cxnLst>
    <dgm:cxn modelId="{325BFD7B-8452-A94E-A1D9-5A43C4E31157}" type="presOf" srcId="{5ABA2C1B-33FF-1542-88E0-7BF767B74368}" destId="{B2BFA2D3-7DF2-8B47-A924-404313B2F160}" srcOrd="1" destOrd="0" presId="urn:microsoft.com/office/officeart/2005/8/layout/orgChart1"/>
    <dgm:cxn modelId="{26C215A4-0978-0C44-AAD8-9D1F3EA53E58}" type="presOf" srcId="{7051618E-5B58-C643-ABB5-FBE2589FAF7E}" destId="{58511318-0290-F14A-ABFE-A3832B045B0F}" srcOrd="1" destOrd="0" presId="urn:microsoft.com/office/officeart/2005/8/layout/orgChart1"/>
    <dgm:cxn modelId="{1391328D-A5B2-3043-8517-1376023EA499}" type="presOf" srcId="{7051618E-5B58-C643-ABB5-FBE2589FAF7E}" destId="{7BA6F875-8D67-1A4A-964A-9553028718E6}" srcOrd="0" destOrd="0" presId="urn:microsoft.com/office/officeart/2005/8/layout/orgChart1"/>
    <dgm:cxn modelId="{A3333C35-067D-464E-986E-D5E9D212B8AB}" type="presOf" srcId="{A448104A-C211-0949-92F5-25BFB6A8E4B5}" destId="{EDEBA222-18EC-B646-BC31-F4E75174BCEC}" srcOrd="0" destOrd="0" presId="urn:microsoft.com/office/officeart/2005/8/layout/orgChart1"/>
    <dgm:cxn modelId="{0576C85F-4AB8-7545-9C8F-4A858A565D85}" srcId="{EB3DF7B3-1630-2142-8439-F236F7D9B8F1}" destId="{C3F196B8-1FB6-F545-A75E-C98DBB0BECE2}" srcOrd="1" destOrd="0" parTransId="{BCA1B97E-A5ED-8B4E-87D7-395F6F7E2EB4}" sibTransId="{3DAEDEF3-2620-2B48-8710-2E7EFF8E964F}"/>
    <dgm:cxn modelId="{54A368BD-DEB0-F447-8DFB-19E5A1E2700B}" type="presOf" srcId="{C3F196B8-1FB6-F545-A75E-C98DBB0BECE2}" destId="{1FC323B7-B3CC-6B4C-8B81-9414451F07CE}" srcOrd="0" destOrd="0" presId="urn:microsoft.com/office/officeart/2005/8/layout/orgChart1"/>
    <dgm:cxn modelId="{04C7B086-220B-6348-A04B-B8921354E93A}" type="presOf" srcId="{5EDAACBA-A8E9-174E-8510-6BCE3E64E639}" destId="{AA1B52F5-F77D-F34D-B4A6-612F1E2F375F}" srcOrd="0" destOrd="0" presId="urn:microsoft.com/office/officeart/2005/8/layout/orgChart1"/>
    <dgm:cxn modelId="{D38B6A5C-9425-0748-9F58-36A324358F4B}" type="presOf" srcId="{A8CBC91A-4119-0E4C-8B93-F2EA72A1F138}" destId="{36FB1DC2-9BE2-FF4B-9114-5E52CCB28F41}" srcOrd="1" destOrd="0" presId="urn:microsoft.com/office/officeart/2005/8/layout/orgChart1"/>
    <dgm:cxn modelId="{7E8AC5B2-07AF-424F-BFE6-FEA53F4B5A90}" type="presOf" srcId="{C5011F19-2014-5045-B8BD-06A5E7E3D835}" destId="{D2E182CF-DB4A-854C-95B9-DBE8F8876F87}" srcOrd="0" destOrd="0" presId="urn:microsoft.com/office/officeart/2005/8/layout/orgChart1"/>
    <dgm:cxn modelId="{2F1049DA-E8EC-1C46-A2FA-1C32A272B48A}" type="presOf" srcId="{7E3B42FA-3EE2-AD4B-B7B9-BC916F782E76}" destId="{F401C0E7-8BCA-1049-B0A5-1625890C4797}" srcOrd="0" destOrd="0" presId="urn:microsoft.com/office/officeart/2005/8/layout/orgChart1"/>
    <dgm:cxn modelId="{96D95A2C-1935-C345-851A-3EEB442F3060}" type="presOf" srcId="{BCA1B97E-A5ED-8B4E-87D7-395F6F7E2EB4}" destId="{1BEC079E-768F-874E-A0FC-613E03B09583}" srcOrd="0" destOrd="0" presId="urn:microsoft.com/office/officeart/2005/8/layout/orgChart1"/>
    <dgm:cxn modelId="{83A7C562-E78B-F640-B440-6997AAD1E1DC}" srcId="{44783E24-38CC-5643-9D09-0AF0197B5DCF}" destId="{C218C035-BB36-5346-B698-1BA145E4065D}" srcOrd="1" destOrd="0" parTransId="{F45A4A50-6D9F-DE40-B33C-79546BCBE982}" sibTransId="{F8F6455C-2B15-034C-969B-336EAFEEC280}"/>
    <dgm:cxn modelId="{11FF4C0B-77EE-EB43-B2A0-7E7DEEA3D089}" type="presOf" srcId="{E1B25110-9B75-1F45-9836-B4799CAECCCC}" destId="{36915405-F6B6-4341-AA23-B580CA554675}" srcOrd="0" destOrd="0" presId="urn:microsoft.com/office/officeart/2005/8/layout/orgChart1"/>
    <dgm:cxn modelId="{429C1FA0-B076-1740-9AF5-F43EB4AF85FA}" srcId="{5EDAACBA-A8E9-174E-8510-6BCE3E64E639}" destId="{E1B25110-9B75-1F45-9836-B4799CAECCCC}" srcOrd="0" destOrd="0" parTransId="{76924387-437B-1E47-B508-93626374DFB2}" sibTransId="{3B91FA93-00D3-2343-94C4-DE37F106AD0B}"/>
    <dgm:cxn modelId="{EE11B358-8CB8-794F-8DA8-194E029E9C0A}" type="presOf" srcId="{C218C035-BB36-5346-B698-1BA145E4065D}" destId="{DCB59A2F-30F9-5948-9C7C-175049956A92}" srcOrd="0" destOrd="0" presId="urn:microsoft.com/office/officeart/2005/8/layout/orgChart1"/>
    <dgm:cxn modelId="{432BD64B-AB15-6943-90ED-4114E5D42289}" type="presOf" srcId="{BA3B3336-60FE-6F4D-A60D-FAC4B5D290EE}" destId="{D0016797-B637-FC44-A3F3-2DA11ACDD73B}" srcOrd="0" destOrd="0" presId="urn:microsoft.com/office/officeart/2005/8/layout/orgChart1"/>
    <dgm:cxn modelId="{2597F6B3-F337-0C4E-AFBF-F57BDA0297E3}" type="presOf" srcId="{A448104A-C211-0949-92F5-25BFB6A8E4B5}" destId="{975114CE-1937-084D-996E-70AE8C54C762}" srcOrd="1" destOrd="0" presId="urn:microsoft.com/office/officeart/2005/8/layout/orgChart1"/>
    <dgm:cxn modelId="{CBACF515-CEEB-EB44-81FC-6FFC1C58150C}" type="presOf" srcId="{66567C2A-8905-DD41-84AE-7D242ED55196}" destId="{527057DA-9324-5C4A-8E9C-139D7C633FB4}" srcOrd="0" destOrd="0" presId="urn:microsoft.com/office/officeart/2005/8/layout/orgChart1"/>
    <dgm:cxn modelId="{7F2825F3-4D7B-A049-BF7C-431F95886CA6}" type="presOf" srcId="{08E7CA3E-401D-EC43-998B-F85A708799E4}" destId="{7CCB8A46-0869-214A-BF8A-4D9292EA2834}" srcOrd="0" destOrd="0" presId="urn:microsoft.com/office/officeart/2005/8/layout/orgChart1"/>
    <dgm:cxn modelId="{393593E1-4852-E54F-9DD9-C1EB493047DE}" srcId="{DEE41767-DC7F-354A-B310-4FEA5A92B873}" destId="{5ABA2C1B-33FF-1542-88E0-7BF767B74368}" srcOrd="0" destOrd="0" parTransId="{C5011F19-2014-5045-B8BD-06A5E7E3D835}" sibTransId="{BC721FD3-EED5-514F-9C4C-331210D03E92}"/>
    <dgm:cxn modelId="{DD96A671-659E-8847-AD2B-5EA58EA8F165}" type="presOf" srcId="{71750AF3-4508-0047-A819-2FD20BF44A92}" destId="{3EB349EE-B96F-5046-B22D-15E7383095F5}" srcOrd="0" destOrd="0" presId="urn:microsoft.com/office/officeart/2005/8/layout/orgChart1"/>
    <dgm:cxn modelId="{65709F64-0AA8-C548-86B0-FA0D778D58D4}" type="presOf" srcId="{BEA7B9A7-894A-9844-BAA1-778D4627828A}" destId="{A9B75447-3ED7-F743-9F02-9FCCC0C279B2}" srcOrd="1" destOrd="0" presId="urn:microsoft.com/office/officeart/2005/8/layout/orgChart1"/>
    <dgm:cxn modelId="{3D8E745B-B70C-6E4F-AA9F-F6B66393063B}" type="presOf" srcId="{DEE41767-DC7F-354A-B310-4FEA5A92B873}" destId="{6B037757-6D84-3E48-90ED-44FC5914EBA1}" srcOrd="0" destOrd="0" presId="urn:microsoft.com/office/officeart/2005/8/layout/orgChart1"/>
    <dgm:cxn modelId="{B38D963C-4BF8-8448-882E-A7D1F8EB7473}" type="presOf" srcId="{50077DF7-F354-1940-B72B-97B5148B562B}" destId="{1CCBE171-E7B4-DF4C-80FF-9E70A7D3F3E9}" srcOrd="0" destOrd="0" presId="urn:microsoft.com/office/officeart/2005/8/layout/orgChart1"/>
    <dgm:cxn modelId="{560F5557-B918-BF44-A720-4EB34A6BD287}" srcId="{44783E24-38CC-5643-9D09-0AF0197B5DCF}" destId="{DEE41767-DC7F-354A-B310-4FEA5A92B873}" srcOrd="0" destOrd="0" parTransId="{BA3B3336-60FE-6F4D-A60D-FAC4B5D290EE}" sibTransId="{C42FCEEE-02E4-5549-9D1C-268F801F47F7}"/>
    <dgm:cxn modelId="{DA551B09-3ED4-E64A-8137-DE80175AC624}" type="presOf" srcId="{44783E24-38CC-5643-9D09-0AF0197B5DCF}" destId="{13360098-DFE6-B141-9B08-54E4EC1C5F9A}" srcOrd="1" destOrd="0" presId="urn:microsoft.com/office/officeart/2005/8/layout/orgChart1"/>
    <dgm:cxn modelId="{D6428A03-9168-F345-9CC8-D90E4A7ABF16}" type="presOf" srcId="{F45A4A50-6D9F-DE40-B33C-79546BCBE982}" destId="{FD9EA67F-6755-A645-B7E4-18C29A515C56}" srcOrd="0" destOrd="0" presId="urn:microsoft.com/office/officeart/2005/8/layout/orgChart1"/>
    <dgm:cxn modelId="{473B6030-6D11-9842-8F1C-02730DCF67B4}" type="presOf" srcId="{13982E23-C28F-3D47-8851-D3A1B26C1AA0}" destId="{692989F5-858D-8E4E-A181-3B27FEED6E3F}" srcOrd="0" destOrd="0" presId="urn:microsoft.com/office/officeart/2005/8/layout/orgChart1"/>
    <dgm:cxn modelId="{E1661242-5734-5243-956F-A478047D1141}" type="presOf" srcId="{E1B25110-9B75-1F45-9836-B4799CAECCCC}" destId="{41114114-682E-1A41-AF47-B8D99D729191}" srcOrd="1" destOrd="0" presId="urn:microsoft.com/office/officeart/2005/8/layout/orgChart1"/>
    <dgm:cxn modelId="{06287D8B-CEBC-DC46-887F-E5CD5DCEAF27}" type="presOf" srcId="{C3F196B8-1FB6-F545-A75E-C98DBB0BECE2}" destId="{331905B8-CB50-B246-8E51-FCC5B2EC7A11}" srcOrd="1" destOrd="0" presId="urn:microsoft.com/office/officeart/2005/8/layout/orgChart1"/>
    <dgm:cxn modelId="{A4B2EECC-0503-584F-B3B8-6250337259BF}" srcId="{EB3DF7B3-1630-2142-8439-F236F7D9B8F1}" destId="{9B19D725-03F3-0146-8487-DCBDBA91A2ED}" srcOrd="0" destOrd="0" parTransId="{7BA96931-4831-EA4F-9547-709F0547F483}" sibTransId="{AD022BC2-0C02-B846-8FCB-6D7C876A7B29}"/>
    <dgm:cxn modelId="{0068D95A-404E-AD48-802D-C9FCDB53FCEA}" type="presOf" srcId="{9B19D725-03F3-0146-8487-DCBDBA91A2ED}" destId="{CBF4A486-9464-1A49-A062-AA45D13BEF21}" srcOrd="1" destOrd="0" presId="urn:microsoft.com/office/officeart/2005/8/layout/orgChart1"/>
    <dgm:cxn modelId="{A01D515A-F766-584D-BB51-8B732598E146}" type="presOf" srcId="{5ABA2C1B-33FF-1542-88E0-7BF767B74368}" destId="{91CE8C89-6A41-9E4F-A3FD-A5DAF86D8F66}" srcOrd="0" destOrd="0" presId="urn:microsoft.com/office/officeart/2005/8/layout/orgChart1"/>
    <dgm:cxn modelId="{91669DD6-0B34-FE41-9BEE-C85E207CB0E4}" type="presOf" srcId="{EB3DF7B3-1630-2142-8439-F236F7D9B8F1}" destId="{34F62536-EA35-084C-82AC-09F084A6207A}" srcOrd="0" destOrd="0" presId="urn:microsoft.com/office/officeart/2005/8/layout/orgChart1"/>
    <dgm:cxn modelId="{248D9A80-63A4-4E4E-BCBA-D7872E31B3C8}" type="presOf" srcId="{7BA96931-4831-EA4F-9547-709F0547F483}" destId="{074F2A6A-DFC4-654C-A851-31833F3430A9}" srcOrd="0" destOrd="0" presId="urn:microsoft.com/office/officeart/2005/8/layout/orgChart1"/>
    <dgm:cxn modelId="{53952C8A-570F-CE43-888A-BC9B1791B180}" type="presOf" srcId="{9B19D725-03F3-0146-8487-DCBDBA91A2ED}" destId="{3E27163F-852C-8A48-A138-D3E38D86DC02}" srcOrd="0" destOrd="0" presId="urn:microsoft.com/office/officeart/2005/8/layout/orgChart1"/>
    <dgm:cxn modelId="{8EBD1220-128D-444A-B5E3-956CE6A5D42B}" type="presOf" srcId="{C218C035-BB36-5346-B698-1BA145E4065D}" destId="{CC6C3BD7-5009-4C41-931A-16465F55F589}" srcOrd="1" destOrd="0" presId="urn:microsoft.com/office/officeart/2005/8/layout/orgChart1"/>
    <dgm:cxn modelId="{95C90A96-FF52-6741-B76B-2893DC2EFA3F}" srcId="{9B19D725-03F3-0146-8487-DCBDBA91A2ED}" destId="{BEA7B9A7-894A-9844-BAA1-778D4627828A}" srcOrd="1" destOrd="0" parTransId="{7E3B42FA-3EE2-AD4B-B7B9-BC916F782E76}" sibTransId="{6F53C1AF-1A8E-2543-B1F4-426E2D6F0927}"/>
    <dgm:cxn modelId="{7BBFFAD7-9231-9344-A89A-FF60A9266119}" type="presOf" srcId="{22A2D50B-E565-0F42-9E60-7935ABFF7FF3}" destId="{1EAB362E-3113-9448-803C-1693D0F02C16}" srcOrd="0" destOrd="0" presId="urn:microsoft.com/office/officeart/2005/8/layout/orgChart1"/>
    <dgm:cxn modelId="{E20080EA-AB65-CE4E-B2AC-F59A1CFE64E2}" type="presOf" srcId="{A7D569B9-61EE-2D4A-BD10-75468159F4B4}" destId="{7A783AD6-4A2D-3C42-A996-460AFD2F07AC}" srcOrd="1" destOrd="0" presId="urn:microsoft.com/office/officeart/2005/8/layout/orgChart1"/>
    <dgm:cxn modelId="{AF0B4245-3FF8-4440-9C3B-8884583C6AEE}" srcId="{E1B25110-9B75-1F45-9836-B4799CAECCCC}" destId="{7F2C7CA0-E933-B448-849F-4906E962337C}" srcOrd="2" destOrd="0" parTransId="{22A2D50B-E565-0F42-9E60-7935ABFF7FF3}" sibTransId="{30C44A66-AD6A-F848-98B1-EA1D9F141AF8}"/>
    <dgm:cxn modelId="{B45A1E16-37EF-A84F-B978-D67796F2157C}" srcId="{C218C035-BB36-5346-B698-1BA145E4065D}" destId="{A7D569B9-61EE-2D4A-BD10-75468159F4B4}" srcOrd="0" destOrd="0" parTransId="{09ADBB96-B795-C247-B51C-23E8894579CE}" sibTransId="{DE85E46C-0A5C-A24A-BE62-A2FE415B0181}"/>
    <dgm:cxn modelId="{91445E5B-5E49-D24E-B52E-0A6B849194CF}" type="presOf" srcId="{A7D569B9-61EE-2D4A-BD10-75468159F4B4}" destId="{95ED427C-2135-AA48-B79F-227B741E4AF4}" srcOrd="0" destOrd="0" presId="urn:microsoft.com/office/officeart/2005/8/layout/orgChart1"/>
    <dgm:cxn modelId="{20585A82-AB4E-4040-9BBA-B9377A6B2832}" srcId="{7F2C7CA0-E933-B448-849F-4906E962337C}" destId="{A448104A-C211-0949-92F5-25BFB6A8E4B5}" srcOrd="0" destOrd="0" parTransId="{8C6FEDF0-6391-054C-824E-824B2634F2F9}" sibTransId="{1D1BEB13-9FE5-5D48-829C-D087AA7D0B5A}"/>
    <dgm:cxn modelId="{D183131C-2796-DE45-A759-7EE9FEF14351}" srcId="{E1B25110-9B75-1F45-9836-B4799CAECCCC}" destId="{44783E24-38CC-5643-9D09-0AF0197B5DCF}" srcOrd="1" destOrd="0" parTransId="{71750AF3-4508-0047-A819-2FD20BF44A92}" sibTransId="{E9581906-9A3E-C249-8444-9C45B967C860}"/>
    <dgm:cxn modelId="{A49AE4B2-1036-444D-A512-FB6740109028}" type="presOf" srcId="{A8CBC91A-4119-0E4C-8B93-F2EA72A1F138}" destId="{ABB0C6A8-1AB7-D94C-A2FA-4C364F483601}" srcOrd="0" destOrd="0" presId="urn:microsoft.com/office/officeart/2005/8/layout/orgChart1"/>
    <dgm:cxn modelId="{D977E125-CA95-3F41-9ADE-B63A04A5827E}" srcId="{9B19D725-03F3-0146-8487-DCBDBA91A2ED}" destId="{A8CBC91A-4119-0E4C-8B93-F2EA72A1F138}" srcOrd="0" destOrd="0" parTransId="{13982E23-C28F-3D47-8851-D3A1B26C1AA0}" sibTransId="{59CB6770-F0AE-0549-AAF7-E170C62516EF}"/>
    <dgm:cxn modelId="{16EF67D2-2149-D84A-94AD-7094B01FE1B2}" type="presOf" srcId="{09ADBB96-B795-C247-B51C-23E8894579CE}" destId="{FD40DD75-CAC8-044F-9138-F4427C9F453E}" srcOrd="0" destOrd="0" presId="urn:microsoft.com/office/officeart/2005/8/layout/orgChart1"/>
    <dgm:cxn modelId="{398C9000-6CDA-2E49-80F0-FDB0FA6A3429}" srcId="{E1B25110-9B75-1F45-9836-B4799CAECCCC}" destId="{EB3DF7B3-1630-2142-8439-F236F7D9B8F1}" srcOrd="0" destOrd="0" parTransId="{DF1E0BFD-AE32-0149-B6BD-11482E380D1B}" sibTransId="{9D0637D2-0ADD-1B43-A9B8-5D20EF43E808}"/>
    <dgm:cxn modelId="{12C21C71-979C-DF4E-9152-F5AEDB39DF1D}" srcId="{C3F196B8-1FB6-F545-A75E-C98DBB0BECE2}" destId="{7051618E-5B58-C643-ABB5-FBE2589FAF7E}" srcOrd="0" destOrd="0" parTransId="{50077DF7-F354-1940-B72B-97B5148B562B}" sibTransId="{46030468-67B4-9149-A86A-9CD232B8E3AF}"/>
    <dgm:cxn modelId="{190634D9-0CE4-F54A-B4DD-B8F50F4C72AE}" type="presOf" srcId="{DF1E0BFD-AE32-0149-B6BD-11482E380D1B}" destId="{4E587224-910F-F940-9BA2-43D6F76B43AC}" srcOrd="0" destOrd="0" presId="urn:microsoft.com/office/officeart/2005/8/layout/orgChart1"/>
    <dgm:cxn modelId="{3F10C4F1-12EF-934F-9537-71E730F43B35}" srcId="{A448104A-C211-0949-92F5-25BFB6A8E4B5}" destId="{08E7CA3E-401D-EC43-998B-F85A708799E4}" srcOrd="0" destOrd="0" parTransId="{66567C2A-8905-DD41-84AE-7D242ED55196}" sibTransId="{5BEDB29C-C6AD-2E41-AEA3-2727A8F0A592}"/>
    <dgm:cxn modelId="{882469A7-D3B0-FB46-8EC4-2BF4CB1B3292}" type="presOf" srcId="{BEA7B9A7-894A-9844-BAA1-778D4627828A}" destId="{75B261F7-9F83-1D4B-843D-AEB505010EDA}" srcOrd="0" destOrd="0" presId="urn:microsoft.com/office/officeart/2005/8/layout/orgChart1"/>
    <dgm:cxn modelId="{AC814643-C854-A245-A93D-AED2008527E0}" type="presOf" srcId="{08E7CA3E-401D-EC43-998B-F85A708799E4}" destId="{A4A8116C-1996-DC47-8FB5-768D44B11F1C}" srcOrd="1" destOrd="0" presId="urn:microsoft.com/office/officeart/2005/8/layout/orgChart1"/>
    <dgm:cxn modelId="{F735F35F-2A2A-2046-AD05-1D2691DD59E4}" type="presOf" srcId="{EB3DF7B3-1630-2142-8439-F236F7D9B8F1}" destId="{46CD43C3-5764-7D45-A113-88677CCF81B4}" srcOrd="1" destOrd="0" presId="urn:microsoft.com/office/officeart/2005/8/layout/orgChart1"/>
    <dgm:cxn modelId="{9D077D3B-8B47-0C4E-9D1E-FE8CD09A8D22}" type="presOf" srcId="{DEE41767-DC7F-354A-B310-4FEA5A92B873}" destId="{DB52644D-EB33-4F48-8433-1C65C26B0749}" srcOrd="1" destOrd="0" presId="urn:microsoft.com/office/officeart/2005/8/layout/orgChart1"/>
    <dgm:cxn modelId="{CDA276F3-58B8-9C49-8923-1C37BFDD4C20}" type="presOf" srcId="{7F2C7CA0-E933-B448-849F-4906E962337C}" destId="{D6FB75F2-00DB-984F-BF42-5A318843D973}" srcOrd="1" destOrd="0" presId="urn:microsoft.com/office/officeart/2005/8/layout/orgChart1"/>
    <dgm:cxn modelId="{AEEFD22F-A2B7-9B4E-AA9B-01C727CC1934}" type="presOf" srcId="{44783E24-38CC-5643-9D09-0AF0197B5DCF}" destId="{6FA4FF14-5F1C-1841-B75E-F1E24B9E2422}" srcOrd="0" destOrd="0" presId="urn:microsoft.com/office/officeart/2005/8/layout/orgChart1"/>
    <dgm:cxn modelId="{D06825C7-F8B3-5349-BCA5-731D0558B56E}" type="presOf" srcId="{8C6FEDF0-6391-054C-824E-824B2634F2F9}" destId="{AAFBCCB4-4100-9141-8AE4-6867594B95C6}" srcOrd="0" destOrd="0" presId="urn:microsoft.com/office/officeart/2005/8/layout/orgChart1"/>
    <dgm:cxn modelId="{F565452B-4D91-0F46-842B-AEF68ABCF223}" type="presOf" srcId="{7F2C7CA0-E933-B448-849F-4906E962337C}" destId="{18156AB7-922A-F343-9963-CCBFC5D61F11}" srcOrd="0" destOrd="0" presId="urn:microsoft.com/office/officeart/2005/8/layout/orgChart1"/>
    <dgm:cxn modelId="{F6346224-44F7-8D4E-89B1-4A1822C97AE1}" type="presParOf" srcId="{AA1B52F5-F77D-F34D-B4A6-612F1E2F375F}" destId="{2BF20798-9E94-5346-948F-7FE229AE6C19}" srcOrd="0" destOrd="0" presId="urn:microsoft.com/office/officeart/2005/8/layout/orgChart1"/>
    <dgm:cxn modelId="{46A781CE-0B7B-D24F-ADAD-4B556FE147F6}" type="presParOf" srcId="{2BF20798-9E94-5346-948F-7FE229AE6C19}" destId="{62D59F27-BA2F-7442-A6F8-DA08F8C789ED}" srcOrd="0" destOrd="0" presId="urn:microsoft.com/office/officeart/2005/8/layout/orgChart1"/>
    <dgm:cxn modelId="{5E5AE2B5-9E9E-D744-911F-B34524F2C2AE}" type="presParOf" srcId="{62D59F27-BA2F-7442-A6F8-DA08F8C789ED}" destId="{36915405-F6B6-4341-AA23-B580CA554675}" srcOrd="0" destOrd="0" presId="urn:microsoft.com/office/officeart/2005/8/layout/orgChart1"/>
    <dgm:cxn modelId="{0F753CEB-EF23-D448-8B3C-94FC0E66C9E0}" type="presParOf" srcId="{62D59F27-BA2F-7442-A6F8-DA08F8C789ED}" destId="{41114114-682E-1A41-AF47-B8D99D729191}" srcOrd="1" destOrd="0" presId="urn:microsoft.com/office/officeart/2005/8/layout/orgChart1"/>
    <dgm:cxn modelId="{E2BD4EBB-7EFB-B940-99F8-56EEE7E498C7}" type="presParOf" srcId="{2BF20798-9E94-5346-948F-7FE229AE6C19}" destId="{7AD84C83-E098-2249-B195-A3D0A33040B3}" srcOrd="1" destOrd="0" presId="urn:microsoft.com/office/officeart/2005/8/layout/orgChart1"/>
    <dgm:cxn modelId="{38E942B2-F307-294F-919B-9273D6A301D4}" type="presParOf" srcId="{7AD84C83-E098-2249-B195-A3D0A33040B3}" destId="{4E587224-910F-F940-9BA2-43D6F76B43AC}" srcOrd="0" destOrd="0" presId="urn:microsoft.com/office/officeart/2005/8/layout/orgChart1"/>
    <dgm:cxn modelId="{D021A4AC-D008-2741-9AEA-415CDD63C6D5}" type="presParOf" srcId="{7AD84C83-E098-2249-B195-A3D0A33040B3}" destId="{3AF2A7AB-BDED-E240-8E0F-8DEA62F70675}" srcOrd="1" destOrd="0" presId="urn:microsoft.com/office/officeart/2005/8/layout/orgChart1"/>
    <dgm:cxn modelId="{935E8F65-1E0B-C244-9D79-5450FFB8FCAC}" type="presParOf" srcId="{3AF2A7AB-BDED-E240-8E0F-8DEA62F70675}" destId="{5D8AD2D7-881B-344A-9DC1-15D37066DBE1}" srcOrd="0" destOrd="0" presId="urn:microsoft.com/office/officeart/2005/8/layout/orgChart1"/>
    <dgm:cxn modelId="{0EE4BFF1-9413-FA4E-8982-F1C9A1F9F4C7}" type="presParOf" srcId="{5D8AD2D7-881B-344A-9DC1-15D37066DBE1}" destId="{34F62536-EA35-084C-82AC-09F084A6207A}" srcOrd="0" destOrd="0" presId="urn:microsoft.com/office/officeart/2005/8/layout/orgChart1"/>
    <dgm:cxn modelId="{5B766132-3EDF-4843-ACF4-DA79778874C9}" type="presParOf" srcId="{5D8AD2D7-881B-344A-9DC1-15D37066DBE1}" destId="{46CD43C3-5764-7D45-A113-88677CCF81B4}" srcOrd="1" destOrd="0" presId="urn:microsoft.com/office/officeart/2005/8/layout/orgChart1"/>
    <dgm:cxn modelId="{8612937F-68F4-4945-AC02-8E388262EADC}" type="presParOf" srcId="{3AF2A7AB-BDED-E240-8E0F-8DEA62F70675}" destId="{D1002DA2-D462-134A-BB14-A4E38366C4CC}" srcOrd="1" destOrd="0" presId="urn:microsoft.com/office/officeart/2005/8/layout/orgChart1"/>
    <dgm:cxn modelId="{16F12C2F-77B2-E241-8175-26A9CB44A384}" type="presParOf" srcId="{D1002DA2-D462-134A-BB14-A4E38366C4CC}" destId="{074F2A6A-DFC4-654C-A851-31833F3430A9}" srcOrd="0" destOrd="0" presId="urn:microsoft.com/office/officeart/2005/8/layout/orgChart1"/>
    <dgm:cxn modelId="{7510733C-A04E-514B-9B07-E031434A6E0C}" type="presParOf" srcId="{D1002DA2-D462-134A-BB14-A4E38366C4CC}" destId="{B757BB36-7208-034F-801D-9D998C33D6F3}" srcOrd="1" destOrd="0" presId="urn:microsoft.com/office/officeart/2005/8/layout/orgChart1"/>
    <dgm:cxn modelId="{8C295009-7481-D54E-9332-F93D3CAD8319}" type="presParOf" srcId="{B757BB36-7208-034F-801D-9D998C33D6F3}" destId="{9E8A18E7-A608-BE43-8E7A-4C310675FC5F}" srcOrd="0" destOrd="0" presId="urn:microsoft.com/office/officeart/2005/8/layout/orgChart1"/>
    <dgm:cxn modelId="{4D80A361-6AA3-3D47-B71A-93FCDC10A08D}" type="presParOf" srcId="{9E8A18E7-A608-BE43-8E7A-4C310675FC5F}" destId="{3E27163F-852C-8A48-A138-D3E38D86DC02}" srcOrd="0" destOrd="0" presId="urn:microsoft.com/office/officeart/2005/8/layout/orgChart1"/>
    <dgm:cxn modelId="{F56A8B71-D685-1440-B58F-9B01D74DD2DB}" type="presParOf" srcId="{9E8A18E7-A608-BE43-8E7A-4C310675FC5F}" destId="{CBF4A486-9464-1A49-A062-AA45D13BEF21}" srcOrd="1" destOrd="0" presId="urn:microsoft.com/office/officeart/2005/8/layout/orgChart1"/>
    <dgm:cxn modelId="{486AEA58-E9E6-9646-93F9-6E1F6528FA7F}" type="presParOf" srcId="{B757BB36-7208-034F-801D-9D998C33D6F3}" destId="{CCA1E4FA-ACE1-6741-B77C-D11DB1826BA5}" srcOrd="1" destOrd="0" presId="urn:microsoft.com/office/officeart/2005/8/layout/orgChart1"/>
    <dgm:cxn modelId="{8A7223D8-3EA5-6C40-9A70-503F34FBB152}" type="presParOf" srcId="{CCA1E4FA-ACE1-6741-B77C-D11DB1826BA5}" destId="{692989F5-858D-8E4E-A181-3B27FEED6E3F}" srcOrd="0" destOrd="0" presId="urn:microsoft.com/office/officeart/2005/8/layout/orgChart1"/>
    <dgm:cxn modelId="{25F38DD3-5BB8-0E4E-A479-FFD33ACAF76C}" type="presParOf" srcId="{CCA1E4FA-ACE1-6741-B77C-D11DB1826BA5}" destId="{B6FA78E2-87BC-1547-B399-4317D77BE7C0}" srcOrd="1" destOrd="0" presId="urn:microsoft.com/office/officeart/2005/8/layout/orgChart1"/>
    <dgm:cxn modelId="{13896F85-D838-AD4B-ADE0-94A671061879}" type="presParOf" srcId="{B6FA78E2-87BC-1547-B399-4317D77BE7C0}" destId="{25469514-6688-FF46-92B0-F4324632E11D}" srcOrd="0" destOrd="0" presId="urn:microsoft.com/office/officeart/2005/8/layout/orgChart1"/>
    <dgm:cxn modelId="{84F7644A-672F-1B4B-B260-2AF788823FAC}" type="presParOf" srcId="{25469514-6688-FF46-92B0-F4324632E11D}" destId="{ABB0C6A8-1AB7-D94C-A2FA-4C364F483601}" srcOrd="0" destOrd="0" presId="urn:microsoft.com/office/officeart/2005/8/layout/orgChart1"/>
    <dgm:cxn modelId="{74D7ADF7-F21D-0543-B926-9421BEC2AFA2}" type="presParOf" srcId="{25469514-6688-FF46-92B0-F4324632E11D}" destId="{36FB1DC2-9BE2-FF4B-9114-5E52CCB28F41}" srcOrd="1" destOrd="0" presId="urn:microsoft.com/office/officeart/2005/8/layout/orgChart1"/>
    <dgm:cxn modelId="{54F3EE29-B5B2-AB44-B532-884C286424BA}" type="presParOf" srcId="{B6FA78E2-87BC-1547-B399-4317D77BE7C0}" destId="{2F621BFA-2D16-C145-AE5D-39E7F0CDC67B}" srcOrd="1" destOrd="0" presId="urn:microsoft.com/office/officeart/2005/8/layout/orgChart1"/>
    <dgm:cxn modelId="{2A73B7BE-3BBF-6B4F-9DA8-03F594128775}" type="presParOf" srcId="{B6FA78E2-87BC-1547-B399-4317D77BE7C0}" destId="{F04D5210-72CA-A747-8C84-62608A2B1C12}" srcOrd="2" destOrd="0" presId="urn:microsoft.com/office/officeart/2005/8/layout/orgChart1"/>
    <dgm:cxn modelId="{72F85026-5D28-D944-9CFC-FB273A5B86F5}" type="presParOf" srcId="{CCA1E4FA-ACE1-6741-B77C-D11DB1826BA5}" destId="{F401C0E7-8BCA-1049-B0A5-1625890C4797}" srcOrd="2" destOrd="0" presId="urn:microsoft.com/office/officeart/2005/8/layout/orgChart1"/>
    <dgm:cxn modelId="{11D7B802-C538-ED48-BFDD-F954124CCAD6}" type="presParOf" srcId="{CCA1E4FA-ACE1-6741-B77C-D11DB1826BA5}" destId="{1BBF2C7F-234B-B94E-AC4D-D513FAF53132}" srcOrd="3" destOrd="0" presId="urn:microsoft.com/office/officeart/2005/8/layout/orgChart1"/>
    <dgm:cxn modelId="{B720ADE3-822F-4147-B5CA-752765776F56}" type="presParOf" srcId="{1BBF2C7F-234B-B94E-AC4D-D513FAF53132}" destId="{F4A98329-CFD4-A740-8149-1649B36BD357}" srcOrd="0" destOrd="0" presId="urn:microsoft.com/office/officeart/2005/8/layout/orgChart1"/>
    <dgm:cxn modelId="{3929DEB8-FD3D-FF4F-BF40-99F3241E4375}" type="presParOf" srcId="{F4A98329-CFD4-A740-8149-1649B36BD357}" destId="{75B261F7-9F83-1D4B-843D-AEB505010EDA}" srcOrd="0" destOrd="0" presId="urn:microsoft.com/office/officeart/2005/8/layout/orgChart1"/>
    <dgm:cxn modelId="{AE6F7DF0-2A98-4843-AD95-EA894B367CEC}" type="presParOf" srcId="{F4A98329-CFD4-A740-8149-1649B36BD357}" destId="{A9B75447-3ED7-F743-9F02-9FCCC0C279B2}" srcOrd="1" destOrd="0" presId="urn:microsoft.com/office/officeart/2005/8/layout/orgChart1"/>
    <dgm:cxn modelId="{037ABFF5-25A9-914A-A56C-139E30CD36C8}" type="presParOf" srcId="{1BBF2C7F-234B-B94E-AC4D-D513FAF53132}" destId="{88A6D28B-5D62-F046-8EBB-2B6AE0134847}" srcOrd="1" destOrd="0" presId="urn:microsoft.com/office/officeart/2005/8/layout/orgChart1"/>
    <dgm:cxn modelId="{29C129A6-A260-534A-A6E2-BFF9D1314AE2}" type="presParOf" srcId="{1BBF2C7F-234B-B94E-AC4D-D513FAF53132}" destId="{F99F022E-883B-FC40-8FF7-AEAA7C08E28B}" srcOrd="2" destOrd="0" presId="urn:microsoft.com/office/officeart/2005/8/layout/orgChart1"/>
    <dgm:cxn modelId="{7FA9A8A4-034D-2547-A89D-644634B268F5}" type="presParOf" srcId="{B757BB36-7208-034F-801D-9D998C33D6F3}" destId="{AF471913-D2F1-A748-BCC8-303B2F4C4BDF}" srcOrd="2" destOrd="0" presId="urn:microsoft.com/office/officeart/2005/8/layout/orgChart1"/>
    <dgm:cxn modelId="{E4F4CF10-5C29-984E-9225-DCC957102CCE}" type="presParOf" srcId="{D1002DA2-D462-134A-BB14-A4E38366C4CC}" destId="{1BEC079E-768F-874E-A0FC-613E03B09583}" srcOrd="2" destOrd="0" presId="urn:microsoft.com/office/officeart/2005/8/layout/orgChart1"/>
    <dgm:cxn modelId="{60D1AFB8-6641-584C-A5B1-D1A4F6A2E8F9}" type="presParOf" srcId="{D1002DA2-D462-134A-BB14-A4E38366C4CC}" destId="{89331D02-30C4-A347-A872-3BF9E21066AC}" srcOrd="3" destOrd="0" presId="urn:microsoft.com/office/officeart/2005/8/layout/orgChart1"/>
    <dgm:cxn modelId="{8A5CF537-FD0B-C64B-AEB7-D90FCAF3E9BD}" type="presParOf" srcId="{89331D02-30C4-A347-A872-3BF9E21066AC}" destId="{BA7A252F-05D4-114D-8F61-9AF8603A6191}" srcOrd="0" destOrd="0" presId="urn:microsoft.com/office/officeart/2005/8/layout/orgChart1"/>
    <dgm:cxn modelId="{949DB5B4-710F-C843-95A9-CEEC459D6FCC}" type="presParOf" srcId="{BA7A252F-05D4-114D-8F61-9AF8603A6191}" destId="{1FC323B7-B3CC-6B4C-8B81-9414451F07CE}" srcOrd="0" destOrd="0" presId="urn:microsoft.com/office/officeart/2005/8/layout/orgChart1"/>
    <dgm:cxn modelId="{EC486116-ADA4-104A-8E9A-35AFE1B81CB9}" type="presParOf" srcId="{BA7A252F-05D4-114D-8F61-9AF8603A6191}" destId="{331905B8-CB50-B246-8E51-FCC5B2EC7A11}" srcOrd="1" destOrd="0" presId="urn:microsoft.com/office/officeart/2005/8/layout/orgChart1"/>
    <dgm:cxn modelId="{A22661BD-634C-0443-A98C-0F2E68FB4BF9}" type="presParOf" srcId="{89331D02-30C4-A347-A872-3BF9E21066AC}" destId="{15D5C76E-55BF-9343-91D0-208209124006}" srcOrd="1" destOrd="0" presId="urn:microsoft.com/office/officeart/2005/8/layout/orgChart1"/>
    <dgm:cxn modelId="{5F626C01-B76A-CD4C-BE35-6E8BF40463E6}" type="presParOf" srcId="{15D5C76E-55BF-9343-91D0-208209124006}" destId="{1CCBE171-E7B4-DF4C-80FF-9E70A7D3F3E9}" srcOrd="0" destOrd="0" presId="urn:microsoft.com/office/officeart/2005/8/layout/orgChart1"/>
    <dgm:cxn modelId="{2740F614-F431-9245-85BB-BC1F24D6950F}" type="presParOf" srcId="{15D5C76E-55BF-9343-91D0-208209124006}" destId="{83947E52-C531-9C47-8A85-9F751E44A5FF}" srcOrd="1" destOrd="0" presId="urn:microsoft.com/office/officeart/2005/8/layout/orgChart1"/>
    <dgm:cxn modelId="{560B3D5B-18C5-0343-A742-AAE61B76A409}" type="presParOf" srcId="{83947E52-C531-9C47-8A85-9F751E44A5FF}" destId="{E13FDD15-5AC3-3547-AB3D-F5812C1DCAEB}" srcOrd="0" destOrd="0" presId="urn:microsoft.com/office/officeart/2005/8/layout/orgChart1"/>
    <dgm:cxn modelId="{3699BCA4-0529-EF48-B89C-BCF810067C82}" type="presParOf" srcId="{E13FDD15-5AC3-3547-AB3D-F5812C1DCAEB}" destId="{7BA6F875-8D67-1A4A-964A-9553028718E6}" srcOrd="0" destOrd="0" presId="urn:microsoft.com/office/officeart/2005/8/layout/orgChart1"/>
    <dgm:cxn modelId="{F22A5D3B-2584-8545-8610-6761FF0476EF}" type="presParOf" srcId="{E13FDD15-5AC3-3547-AB3D-F5812C1DCAEB}" destId="{58511318-0290-F14A-ABFE-A3832B045B0F}" srcOrd="1" destOrd="0" presId="urn:microsoft.com/office/officeart/2005/8/layout/orgChart1"/>
    <dgm:cxn modelId="{21D9BDE3-32D6-7244-83CF-892D0D4C1310}" type="presParOf" srcId="{83947E52-C531-9C47-8A85-9F751E44A5FF}" destId="{941EF8BB-40C5-1A42-8605-633EA86D5BB3}" srcOrd="1" destOrd="0" presId="urn:microsoft.com/office/officeart/2005/8/layout/orgChart1"/>
    <dgm:cxn modelId="{3B69CFB5-18F6-614F-9DA9-3790A903D3FC}" type="presParOf" srcId="{83947E52-C531-9C47-8A85-9F751E44A5FF}" destId="{249D19B5-9EC8-9242-AB2A-6FA080EFD87C}" srcOrd="2" destOrd="0" presId="urn:microsoft.com/office/officeart/2005/8/layout/orgChart1"/>
    <dgm:cxn modelId="{6E3EDEB3-4B10-2C49-996B-4D0DFE9FB972}" type="presParOf" srcId="{89331D02-30C4-A347-A872-3BF9E21066AC}" destId="{7683CC18-4DDA-9440-8279-EA8B2FC151B4}" srcOrd="2" destOrd="0" presId="urn:microsoft.com/office/officeart/2005/8/layout/orgChart1"/>
    <dgm:cxn modelId="{012F650F-C0CA-9948-8C57-19DBCA7457BE}" type="presParOf" srcId="{3AF2A7AB-BDED-E240-8E0F-8DEA62F70675}" destId="{95B63300-62F5-714D-88EC-3689B218CF2E}" srcOrd="2" destOrd="0" presId="urn:microsoft.com/office/officeart/2005/8/layout/orgChart1"/>
    <dgm:cxn modelId="{A7C814A0-09A4-584B-AA43-7C0D9B48A618}" type="presParOf" srcId="{7AD84C83-E098-2249-B195-A3D0A33040B3}" destId="{3EB349EE-B96F-5046-B22D-15E7383095F5}" srcOrd="2" destOrd="0" presId="urn:microsoft.com/office/officeart/2005/8/layout/orgChart1"/>
    <dgm:cxn modelId="{79E4FED3-47E3-634E-8749-CC0456F935DC}" type="presParOf" srcId="{7AD84C83-E098-2249-B195-A3D0A33040B3}" destId="{F5335B28-11D3-EB43-BAC5-C6D68D8BABAC}" srcOrd="3" destOrd="0" presId="urn:microsoft.com/office/officeart/2005/8/layout/orgChart1"/>
    <dgm:cxn modelId="{BBFAF326-E231-6043-89FF-D03F94FC8FDD}" type="presParOf" srcId="{F5335B28-11D3-EB43-BAC5-C6D68D8BABAC}" destId="{85574928-C574-BC48-ADD6-C1E6BFB55569}" srcOrd="0" destOrd="0" presId="urn:microsoft.com/office/officeart/2005/8/layout/orgChart1"/>
    <dgm:cxn modelId="{72B36573-4432-5F4E-B556-107E2591D31E}" type="presParOf" srcId="{85574928-C574-BC48-ADD6-C1E6BFB55569}" destId="{6FA4FF14-5F1C-1841-B75E-F1E24B9E2422}" srcOrd="0" destOrd="0" presId="urn:microsoft.com/office/officeart/2005/8/layout/orgChart1"/>
    <dgm:cxn modelId="{4B24760F-18CD-3F48-B858-09B564617602}" type="presParOf" srcId="{85574928-C574-BC48-ADD6-C1E6BFB55569}" destId="{13360098-DFE6-B141-9B08-54E4EC1C5F9A}" srcOrd="1" destOrd="0" presId="urn:microsoft.com/office/officeart/2005/8/layout/orgChart1"/>
    <dgm:cxn modelId="{3D9CD94F-2FFA-6E4D-967A-17F0563A042C}" type="presParOf" srcId="{F5335B28-11D3-EB43-BAC5-C6D68D8BABAC}" destId="{096972BA-E741-C142-8C09-9093778F7588}" srcOrd="1" destOrd="0" presId="urn:microsoft.com/office/officeart/2005/8/layout/orgChart1"/>
    <dgm:cxn modelId="{3ADBCBA9-9A96-124B-BCD4-26482A2AAEC7}" type="presParOf" srcId="{096972BA-E741-C142-8C09-9093778F7588}" destId="{D0016797-B637-FC44-A3F3-2DA11ACDD73B}" srcOrd="0" destOrd="0" presId="urn:microsoft.com/office/officeart/2005/8/layout/orgChart1"/>
    <dgm:cxn modelId="{DD2C0813-5BB8-A349-BBDA-F0C31BCB00FC}" type="presParOf" srcId="{096972BA-E741-C142-8C09-9093778F7588}" destId="{DB930C63-DB9F-9A44-92BF-F365C9C2A06B}" srcOrd="1" destOrd="0" presId="urn:microsoft.com/office/officeart/2005/8/layout/orgChart1"/>
    <dgm:cxn modelId="{2911BF1F-E35A-6945-B8D1-DE856CA352F1}" type="presParOf" srcId="{DB930C63-DB9F-9A44-92BF-F365C9C2A06B}" destId="{90125DEF-9B77-A846-905A-B5BD974F2A43}" srcOrd="0" destOrd="0" presId="urn:microsoft.com/office/officeart/2005/8/layout/orgChart1"/>
    <dgm:cxn modelId="{DCC2D786-1639-F040-BE28-43C4290E706E}" type="presParOf" srcId="{90125DEF-9B77-A846-905A-B5BD974F2A43}" destId="{6B037757-6D84-3E48-90ED-44FC5914EBA1}" srcOrd="0" destOrd="0" presId="urn:microsoft.com/office/officeart/2005/8/layout/orgChart1"/>
    <dgm:cxn modelId="{A0B3F01D-1CD1-244B-A76B-CD700AB23FC1}" type="presParOf" srcId="{90125DEF-9B77-A846-905A-B5BD974F2A43}" destId="{DB52644D-EB33-4F48-8433-1C65C26B0749}" srcOrd="1" destOrd="0" presId="urn:microsoft.com/office/officeart/2005/8/layout/orgChart1"/>
    <dgm:cxn modelId="{2FBFACEC-5513-EE47-8578-F61D462DE471}" type="presParOf" srcId="{DB930C63-DB9F-9A44-92BF-F365C9C2A06B}" destId="{611EAA9A-D4ED-254D-AFE4-FEA3475D75B9}" srcOrd="1" destOrd="0" presId="urn:microsoft.com/office/officeart/2005/8/layout/orgChart1"/>
    <dgm:cxn modelId="{C7633CCD-D98A-F849-A0A0-1D96EAD360E2}" type="presParOf" srcId="{611EAA9A-D4ED-254D-AFE4-FEA3475D75B9}" destId="{D2E182CF-DB4A-854C-95B9-DBE8F8876F87}" srcOrd="0" destOrd="0" presId="urn:microsoft.com/office/officeart/2005/8/layout/orgChart1"/>
    <dgm:cxn modelId="{CC163C13-5EDE-374D-95BE-6B5A6DEE1841}" type="presParOf" srcId="{611EAA9A-D4ED-254D-AFE4-FEA3475D75B9}" destId="{1896ABB0-54FE-F642-BB52-5DCB891BE391}" srcOrd="1" destOrd="0" presId="urn:microsoft.com/office/officeart/2005/8/layout/orgChart1"/>
    <dgm:cxn modelId="{FED6BCFE-B3F9-F142-B7E3-FD716FD5F3ED}" type="presParOf" srcId="{1896ABB0-54FE-F642-BB52-5DCB891BE391}" destId="{5FB45A2D-ED45-1447-AFFF-11B9D6E7EDB2}" srcOrd="0" destOrd="0" presId="urn:microsoft.com/office/officeart/2005/8/layout/orgChart1"/>
    <dgm:cxn modelId="{734B2EE3-AFA4-2D48-8019-672300504011}" type="presParOf" srcId="{5FB45A2D-ED45-1447-AFFF-11B9D6E7EDB2}" destId="{91CE8C89-6A41-9E4F-A3FD-A5DAF86D8F66}" srcOrd="0" destOrd="0" presId="urn:microsoft.com/office/officeart/2005/8/layout/orgChart1"/>
    <dgm:cxn modelId="{9397F2AC-441E-2446-9336-A14CC25879BC}" type="presParOf" srcId="{5FB45A2D-ED45-1447-AFFF-11B9D6E7EDB2}" destId="{B2BFA2D3-7DF2-8B47-A924-404313B2F160}" srcOrd="1" destOrd="0" presId="urn:microsoft.com/office/officeart/2005/8/layout/orgChart1"/>
    <dgm:cxn modelId="{8E563E4C-079B-8F40-95F3-CA1C9FE87071}" type="presParOf" srcId="{1896ABB0-54FE-F642-BB52-5DCB891BE391}" destId="{3272161C-7C26-3944-84FF-61C0D19F0C3D}" srcOrd="1" destOrd="0" presId="urn:microsoft.com/office/officeart/2005/8/layout/orgChart1"/>
    <dgm:cxn modelId="{FF33A3B2-9436-4D4D-A11E-EE2881D93EBF}" type="presParOf" srcId="{1896ABB0-54FE-F642-BB52-5DCB891BE391}" destId="{9DB0E5EF-5438-0444-B0B4-AE8750E9723A}" srcOrd="2" destOrd="0" presId="urn:microsoft.com/office/officeart/2005/8/layout/orgChart1"/>
    <dgm:cxn modelId="{4C45984D-CA90-224A-B1CE-7ED69E87260A}" type="presParOf" srcId="{DB930C63-DB9F-9A44-92BF-F365C9C2A06B}" destId="{CA8E286C-1BC1-A248-B521-E1DF5E0E74D9}" srcOrd="2" destOrd="0" presId="urn:microsoft.com/office/officeart/2005/8/layout/orgChart1"/>
    <dgm:cxn modelId="{AEC1265B-C27F-C54E-9D20-07B4F0542375}" type="presParOf" srcId="{096972BA-E741-C142-8C09-9093778F7588}" destId="{FD9EA67F-6755-A645-B7E4-18C29A515C56}" srcOrd="2" destOrd="0" presId="urn:microsoft.com/office/officeart/2005/8/layout/orgChart1"/>
    <dgm:cxn modelId="{90CB03F7-0695-5244-AE33-C8411045DFEF}" type="presParOf" srcId="{096972BA-E741-C142-8C09-9093778F7588}" destId="{8E9221BF-5B26-A549-9238-1295019A23C0}" srcOrd="3" destOrd="0" presId="urn:microsoft.com/office/officeart/2005/8/layout/orgChart1"/>
    <dgm:cxn modelId="{25623158-31FB-674F-9E14-71FED2ADF6F7}" type="presParOf" srcId="{8E9221BF-5B26-A549-9238-1295019A23C0}" destId="{301E0F3A-EF40-9C48-AA36-4608031EC055}" srcOrd="0" destOrd="0" presId="urn:microsoft.com/office/officeart/2005/8/layout/orgChart1"/>
    <dgm:cxn modelId="{B121FD8E-FF42-4446-8293-CB887A37617C}" type="presParOf" srcId="{301E0F3A-EF40-9C48-AA36-4608031EC055}" destId="{DCB59A2F-30F9-5948-9C7C-175049956A92}" srcOrd="0" destOrd="0" presId="urn:microsoft.com/office/officeart/2005/8/layout/orgChart1"/>
    <dgm:cxn modelId="{E8CB5FF8-E569-C74E-9CB9-D92333335400}" type="presParOf" srcId="{301E0F3A-EF40-9C48-AA36-4608031EC055}" destId="{CC6C3BD7-5009-4C41-931A-16465F55F589}" srcOrd="1" destOrd="0" presId="urn:microsoft.com/office/officeart/2005/8/layout/orgChart1"/>
    <dgm:cxn modelId="{5916C6B1-384A-6F4D-8EC6-426DC8437272}" type="presParOf" srcId="{8E9221BF-5B26-A549-9238-1295019A23C0}" destId="{8C2170D7-B12C-974C-916D-C881A4522187}" srcOrd="1" destOrd="0" presId="urn:microsoft.com/office/officeart/2005/8/layout/orgChart1"/>
    <dgm:cxn modelId="{85EDF1D2-C580-BE49-BF94-6EF47E42CBA0}" type="presParOf" srcId="{8C2170D7-B12C-974C-916D-C881A4522187}" destId="{FD40DD75-CAC8-044F-9138-F4427C9F453E}" srcOrd="0" destOrd="0" presId="urn:microsoft.com/office/officeart/2005/8/layout/orgChart1"/>
    <dgm:cxn modelId="{305B9718-1E1D-9543-B9EE-B8A6D31D1E1B}" type="presParOf" srcId="{8C2170D7-B12C-974C-916D-C881A4522187}" destId="{B2E6EE53-3D4D-564C-A1E1-37B1EA6CB590}" srcOrd="1" destOrd="0" presId="urn:microsoft.com/office/officeart/2005/8/layout/orgChart1"/>
    <dgm:cxn modelId="{F2FB92F2-1585-C74E-9504-5E0C0A2C97A1}" type="presParOf" srcId="{B2E6EE53-3D4D-564C-A1E1-37B1EA6CB590}" destId="{F4CC8A34-7546-4B44-B58C-D76957F21529}" srcOrd="0" destOrd="0" presId="urn:microsoft.com/office/officeart/2005/8/layout/orgChart1"/>
    <dgm:cxn modelId="{B548AE7D-AF8C-1B44-A135-D1DE79682724}" type="presParOf" srcId="{F4CC8A34-7546-4B44-B58C-D76957F21529}" destId="{95ED427C-2135-AA48-B79F-227B741E4AF4}" srcOrd="0" destOrd="0" presId="urn:microsoft.com/office/officeart/2005/8/layout/orgChart1"/>
    <dgm:cxn modelId="{4217A459-FD11-644C-AA2F-2E55EF58E0F0}" type="presParOf" srcId="{F4CC8A34-7546-4B44-B58C-D76957F21529}" destId="{7A783AD6-4A2D-3C42-A996-460AFD2F07AC}" srcOrd="1" destOrd="0" presId="urn:microsoft.com/office/officeart/2005/8/layout/orgChart1"/>
    <dgm:cxn modelId="{8218D749-A15F-B146-8F7C-32B67A524693}" type="presParOf" srcId="{B2E6EE53-3D4D-564C-A1E1-37B1EA6CB590}" destId="{A40642DD-30AC-3048-845E-C4B15586340A}" srcOrd="1" destOrd="0" presId="urn:microsoft.com/office/officeart/2005/8/layout/orgChart1"/>
    <dgm:cxn modelId="{DE37E007-54D7-0540-89EF-D8AFE86362CC}" type="presParOf" srcId="{B2E6EE53-3D4D-564C-A1E1-37B1EA6CB590}" destId="{6A6FAAEF-3AFF-D24D-BFB0-67BBEC194C81}" srcOrd="2" destOrd="0" presId="urn:microsoft.com/office/officeart/2005/8/layout/orgChart1"/>
    <dgm:cxn modelId="{7058327D-3083-A24C-9AD5-FCD1B1500B0B}" type="presParOf" srcId="{8E9221BF-5B26-A549-9238-1295019A23C0}" destId="{ECFAB610-C4EC-F14C-9879-93C84A9A4F6C}" srcOrd="2" destOrd="0" presId="urn:microsoft.com/office/officeart/2005/8/layout/orgChart1"/>
    <dgm:cxn modelId="{A5C1C8E4-BC66-F54F-8C86-0B2F5471FE08}" type="presParOf" srcId="{F5335B28-11D3-EB43-BAC5-C6D68D8BABAC}" destId="{ADA6933A-6ED4-614A-9E80-D5CB56415D42}" srcOrd="2" destOrd="0" presId="urn:microsoft.com/office/officeart/2005/8/layout/orgChart1"/>
    <dgm:cxn modelId="{9FCFE38C-05F0-744B-A9B7-23A92C0642BD}" type="presParOf" srcId="{7AD84C83-E098-2249-B195-A3D0A33040B3}" destId="{1EAB362E-3113-9448-803C-1693D0F02C16}" srcOrd="4" destOrd="0" presId="urn:microsoft.com/office/officeart/2005/8/layout/orgChart1"/>
    <dgm:cxn modelId="{BA85A779-A437-C54F-993F-8E409A6C82EA}" type="presParOf" srcId="{7AD84C83-E098-2249-B195-A3D0A33040B3}" destId="{F477DFFF-FB65-2147-971A-264EC62B557C}" srcOrd="5" destOrd="0" presId="urn:microsoft.com/office/officeart/2005/8/layout/orgChart1"/>
    <dgm:cxn modelId="{165E473F-9D7D-4246-A646-C2488540A02D}" type="presParOf" srcId="{F477DFFF-FB65-2147-971A-264EC62B557C}" destId="{542DA596-AE25-0046-9F79-7B70D61B7C75}" srcOrd="0" destOrd="0" presId="urn:microsoft.com/office/officeart/2005/8/layout/orgChart1"/>
    <dgm:cxn modelId="{02E51016-A15D-6542-AB35-AC88F3C411FE}" type="presParOf" srcId="{542DA596-AE25-0046-9F79-7B70D61B7C75}" destId="{18156AB7-922A-F343-9963-CCBFC5D61F11}" srcOrd="0" destOrd="0" presId="urn:microsoft.com/office/officeart/2005/8/layout/orgChart1"/>
    <dgm:cxn modelId="{4DDAFC1D-8173-2646-9D3E-CAE636C3772E}" type="presParOf" srcId="{542DA596-AE25-0046-9F79-7B70D61B7C75}" destId="{D6FB75F2-00DB-984F-BF42-5A318843D973}" srcOrd="1" destOrd="0" presId="urn:microsoft.com/office/officeart/2005/8/layout/orgChart1"/>
    <dgm:cxn modelId="{19B9A930-D717-8645-B56A-5B0A06DB786D}" type="presParOf" srcId="{F477DFFF-FB65-2147-971A-264EC62B557C}" destId="{64869B9A-BBDF-5446-B9C2-9F4C9CB169C5}" srcOrd="1" destOrd="0" presId="urn:microsoft.com/office/officeart/2005/8/layout/orgChart1"/>
    <dgm:cxn modelId="{F8E04EAC-89C9-9044-9655-D3652E4A0FC6}" type="presParOf" srcId="{64869B9A-BBDF-5446-B9C2-9F4C9CB169C5}" destId="{AAFBCCB4-4100-9141-8AE4-6867594B95C6}" srcOrd="0" destOrd="0" presId="urn:microsoft.com/office/officeart/2005/8/layout/orgChart1"/>
    <dgm:cxn modelId="{C94E82F0-609D-F44E-9614-E0B6DEF434CD}" type="presParOf" srcId="{64869B9A-BBDF-5446-B9C2-9F4C9CB169C5}" destId="{862683C8-04AE-A447-A50F-EE6589C86AF7}" srcOrd="1" destOrd="0" presId="urn:microsoft.com/office/officeart/2005/8/layout/orgChart1"/>
    <dgm:cxn modelId="{5AEE57DD-C726-FE4D-97E4-BF4828ED9E13}" type="presParOf" srcId="{862683C8-04AE-A447-A50F-EE6589C86AF7}" destId="{77A04952-0C53-6341-9776-E920FFEA105C}" srcOrd="0" destOrd="0" presId="urn:microsoft.com/office/officeart/2005/8/layout/orgChart1"/>
    <dgm:cxn modelId="{BC4D7D6A-4BA7-6E4F-96FA-614FFBA09347}" type="presParOf" srcId="{77A04952-0C53-6341-9776-E920FFEA105C}" destId="{EDEBA222-18EC-B646-BC31-F4E75174BCEC}" srcOrd="0" destOrd="0" presId="urn:microsoft.com/office/officeart/2005/8/layout/orgChart1"/>
    <dgm:cxn modelId="{6CCB2F28-FBEA-2743-836D-52159C052A16}" type="presParOf" srcId="{77A04952-0C53-6341-9776-E920FFEA105C}" destId="{975114CE-1937-084D-996E-70AE8C54C762}" srcOrd="1" destOrd="0" presId="urn:microsoft.com/office/officeart/2005/8/layout/orgChart1"/>
    <dgm:cxn modelId="{E8D8CA26-3898-D343-9517-53DD4AE4BCD1}" type="presParOf" srcId="{862683C8-04AE-A447-A50F-EE6589C86AF7}" destId="{ABD777C6-3DF9-7047-9B1F-9DF83864E9D7}" srcOrd="1" destOrd="0" presId="urn:microsoft.com/office/officeart/2005/8/layout/orgChart1"/>
    <dgm:cxn modelId="{CA62CB1E-C1B2-AB43-82C8-8AC2399DB41F}" type="presParOf" srcId="{ABD777C6-3DF9-7047-9B1F-9DF83864E9D7}" destId="{527057DA-9324-5C4A-8E9C-139D7C633FB4}" srcOrd="0" destOrd="0" presId="urn:microsoft.com/office/officeart/2005/8/layout/orgChart1"/>
    <dgm:cxn modelId="{E225B66D-C94C-7C44-9201-DAE469D80F89}" type="presParOf" srcId="{ABD777C6-3DF9-7047-9B1F-9DF83864E9D7}" destId="{F21020C0-CA46-D541-A6F2-B67A5C6B30AB}" srcOrd="1" destOrd="0" presId="urn:microsoft.com/office/officeart/2005/8/layout/orgChart1"/>
    <dgm:cxn modelId="{D514BE26-A33E-4E42-B438-771A9BC7337D}" type="presParOf" srcId="{F21020C0-CA46-D541-A6F2-B67A5C6B30AB}" destId="{5C633AB7-029A-5F46-B780-6E10310F24A6}" srcOrd="0" destOrd="0" presId="urn:microsoft.com/office/officeart/2005/8/layout/orgChart1"/>
    <dgm:cxn modelId="{C7C4311E-1DD4-024D-8A90-CC45CCB8D62E}" type="presParOf" srcId="{5C633AB7-029A-5F46-B780-6E10310F24A6}" destId="{7CCB8A46-0869-214A-BF8A-4D9292EA2834}" srcOrd="0" destOrd="0" presId="urn:microsoft.com/office/officeart/2005/8/layout/orgChart1"/>
    <dgm:cxn modelId="{6C06EED1-D0FF-6B4C-8B20-D5679E95937C}" type="presParOf" srcId="{5C633AB7-029A-5F46-B780-6E10310F24A6}" destId="{A4A8116C-1996-DC47-8FB5-768D44B11F1C}" srcOrd="1" destOrd="0" presId="urn:microsoft.com/office/officeart/2005/8/layout/orgChart1"/>
    <dgm:cxn modelId="{EB923B29-2E0F-8C42-8A13-3851D7A0E73F}" type="presParOf" srcId="{F21020C0-CA46-D541-A6F2-B67A5C6B30AB}" destId="{34DB4EBF-55C1-4644-B881-CC0A3ACF191A}" srcOrd="1" destOrd="0" presId="urn:microsoft.com/office/officeart/2005/8/layout/orgChart1"/>
    <dgm:cxn modelId="{64CB7B3E-BC73-BA4E-A81A-9C0C7C62AD94}" type="presParOf" srcId="{F21020C0-CA46-D541-A6F2-B67A5C6B30AB}" destId="{7C517ADE-6550-1840-8BDF-81CA7F3EE375}" srcOrd="2" destOrd="0" presId="urn:microsoft.com/office/officeart/2005/8/layout/orgChart1"/>
    <dgm:cxn modelId="{84831A6E-DDFE-E94B-9F1D-0E94DB0CDD78}" type="presParOf" srcId="{862683C8-04AE-A447-A50F-EE6589C86AF7}" destId="{ED61C2A3-A43E-524D-86E7-31E631464ED9}" srcOrd="2" destOrd="0" presId="urn:microsoft.com/office/officeart/2005/8/layout/orgChart1"/>
    <dgm:cxn modelId="{D2098C6E-E878-A040-A188-3EEC898F97A5}" type="presParOf" srcId="{F477DFFF-FB65-2147-971A-264EC62B557C}" destId="{68720EF6-B841-D84E-9022-B47153E14BE2}" srcOrd="2" destOrd="0" presId="urn:microsoft.com/office/officeart/2005/8/layout/orgChart1"/>
    <dgm:cxn modelId="{DFDBCA97-D518-8E44-BFB1-2823C67B4000}" type="presParOf" srcId="{2BF20798-9E94-5346-948F-7FE229AE6C19}" destId="{D5FEA5FF-88F3-F64F-AE4D-848A923575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76E4C9-715D-AE45-A954-D4B163B745A6}" type="doc">
      <dgm:prSet loTypeId="urn:microsoft.com/office/officeart/2005/8/layout/hierarchy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165E4C-A930-FD43-AD74-9200507D90E3}">
      <dgm:prSet phldrT="[Text]" custT="1"/>
      <dgm:spPr/>
      <dgm:t>
        <a:bodyPr/>
        <a:lstStyle/>
        <a:p>
          <a:r>
            <a:rPr lang="pt-BR" sz="1600" noProof="0" dirty="0" smtClean="0">
              <a:latin typeface="Times New Roman"/>
              <a:cs typeface="Times New Roman"/>
            </a:rPr>
            <a:t>Esgotamento Sanitário</a:t>
          </a:r>
          <a:endParaRPr lang="pt-BR" sz="1600" noProof="0" dirty="0">
            <a:latin typeface="Times New Roman"/>
            <a:cs typeface="Times New Roman"/>
          </a:endParaRPr>
        </a:p>
      </dgm:t>
    </dgm:pt>
    <dgm:pt modelId="{AA0A356A-B757-594C-B5EA-3B4AFC57CCE0}" type="parTrans" cxnId="{EDDE5A63-BCEE-3F48-9E20-8960A803DF82}">
      <dgm:prSet/>
      <dgm:spPr/>
      <dgm:t>
        <a:bodyPr/>
        <a:lstStyle/>
        <a:p>
          <a:endParaRPr lang="en-US" sz="1600">
            <a:latin typeface="Times New Roman"/>
            <a:cs typeface="Times New Roman"/>
          </a:endParaRPr>
        </a:p>
      </dgm:t>
    </dgm:pt>
    <dgm:pt modelId="{D2BE9478-F3F0-A745-99D1-F0358015B75A}" type="sibTrans" cxnId="{EDDE5A63-BCEE-3F48-9E20-8960A803DF82}">
      <dgm:prSet/>
      <dgm:spPr/>
      <dgm:t>
        <a:bodyPr/>
        <a:lstStyle/>
        <a:p>
          <a:endParaRPr lang="en-US" sz="1600">
            <a:latin typeface="Times New Roman"/>
            <a:cs typeface="Times New Roman"/>
          </a:endParaRPr>
        </a:p>
      </dgm:t>
    </dgm:pt>
    <dgm:pt modelId="{002CDB48-6C8D-2647-9F84-D143E6B9770E}">
      <dgm:prSet phldrT="[Text]" custT="1"/>
      <dgm:spPr/>
      <dgm:t>
        <a:bodyPr/>
        <a:lstStyle/>
        <a:p>
          <a:r>
            <a:rPr lang="pt-BR" sz="1600" noProof="0" dirty="0" smtClean="0">
              <a:latin typeface="Times New Roman"/>
              <a:cs typeface="Times New Roman"/>
            </a:rPr>
            <a:t>Rede Esgoto</a:t>
          </a:r>
          <a:endParaRPr lang="pt-BR" sz="1600" noProof="0" dirty="0">
            <a:latin typeface="Times New Roman"/>
            <a:cs typeface="Times New Roman"/>
          </a:endParaRPr>
        </a:p>
      </dgm:t>
    </dgm:pt>
    <dgm:pt modelId="{8810FD79-5286-7F44-894B-2E11B6A465A1}" type="parTrans" cxnId="{94496AF0-4670-BC48-A071-1FFD528D1F97}">
      <dgm:prSet custT="1"/>
      <dgm:spPr/>
      <dgm:t>
        <a:bodyPr/>
        <a:lstStyle/>
        <a:p>
          <a:endParaRPr lang="en-US" sz="1600">
            <a:latin typeface="Times New Roman"/>
            <a:cs typeface="Times New Roman"/>
          </a:endParaRPr>
        </a:p>
      </dgm:t>
    </dgm:pt>
    <dgm:pt modelId="{5B682413-22AB-1E49-9240-0695EA14C051}" type="sibTrans" cxnId="{94496AF0-4670-BC48-A071-1FFD528D1F97}">
      <dgm:prSet/>
      <dgm:spPr/>
      <dgm:t>
        <a:bodyPr/>
        <a:lstStyle/>
        <a:p>
          <a:endParaRPr lang="en-US" sz="1600">
            <a:latin typeface="Times New Roman"/>
            <a:cs typeface="Times New Roman"/>
          </a:endParaRPr>
        </a:p>
      </dgm:t>
    </dgm:pt>
    <dgm:pt modelId="{8ACAA84E-D7E8-014E-8912-2C45C8B84F1A}">
      <dgm:prSet phldrT="[Text]" custT="1"/>
      <dgm:spPr/>
      <dgm:t>
        <a:bodyPr/>
        <a:lstStyle/>
        <a:p>
          <a:r>
            <a:rPr lang="pt-BR" sz="1600" noProof="0" dirty="0" smtClean="0">
              <a:latin typeface="Times New Roman"/>
              <a:cs typeface="Times New Roman"/>
            </a:rPr>
            <a:t>Receitas Estimadas</a:t>
          </a:r>
          <a:endParaRPr lang="pt-BR" sz="1600" noProof="0" dirty="0">
            <a:latin typeface="Times New Roman"/>
            <a:cs typeface="Times New Roman"/>
          </a:endParaRPr>
        </a:p>
      </dgm:t>
    </dgm:pt>
    <dgm:pt modelId="{2D284987-3875-CE4C-B24A-FE2C694452CB}" type="parTrans" cxnId="{7EBDDDB3-0EB2-154B-86E5-2813DAC5DCFD}">
      <dgm:prSet custT="1"/>
      <dgm:spPr/>
      <dgm:t>
        <a:bodyPr/>
        <a:lstStyle/>
        <a:p>
          <a:endParaRPr lang="en-US" sz="1600">
            <a:latin typeface="Times New Roman"/>
            <a:cs typeface="Times New Roman"/>
          </a:endParaRPr>
        </a:p>
      </dgm:t>
    </dgm:pt>
    <dgm:pt modelId="{3C8985C6-C9EE-E24E-80F0-6CBC9766177A}" type="sibTrans" cxnId="{7EBDDDB3-0EB2-154B-86E5-2813DAC5DCFD}">
      <dgm:prSet/>
      <dgm:spPr/>
      <dgm:t>
        <a:bodyPr/>
        <a:lstStyle/>
        <a:p>
          <a:endParaRPr lang="en-US" sz="1600">
            <a:latin typeface="Times New Roman"/>
            <a:cs typeface="Times New Roman"/>
          </a:endParaRPr>
        </a:p>
      </dgm:t>
    </dgm:pt>
    <dgm:pt modelId="{C15C5BF9-705D-7C4C-A17A-FC41CB06725A}">
      <dgm:prSet phldrT="[Text]" custT="1"/>
      <dgm:spPr/>
      <dgm:t>
        <a:bodyPr/>
        <a:lstStyle/>
        <a:p>
          <a:r>
            <a:rPr lang="pt-BR" sz="1600" noProof="0" dirty="0" smtClean="0">
              <a:latin typeface="Times New Roman"/>
              <a:cs typeface="Times New Roman"/>
            </a:rPr>
            <a:t>ETE</a:t>
          </a:r>
          <a:endParaRPr lang="pt-BR" sz="1600" noProof="0" dirty="0">
            <a:latin typeface="Times New Roman"/>
            <a:cs typeface="Times New Roman"/>
          </a:endParaRPr>
        </a:p>
      </dgm:t>
    </dgm:pt>
    <dgm:pt modelId="{6C628334-30F4-3043-A93A-0973095E28B6}" type="parTrans" cxnId="{993EA1C4-D49D-6D4E-8508-7D38BA9778A9}">
      <dgm:prSet custT="1"/>
      <dgm:spPr/>
      <dgm:t>
        <a:bodyPr/>
        <a:lstStyle/>
        <a:p>
          <a:endParaRPr lang="en-US" sz="1600">
            <a:latin typeface="Times New Roman"/>
            <a:cs typeface="Times New Roman"/>
          </a:endParaRPr>
        </a:p>
      </dgm:t>
    </dgm:pt>
    <dgm:pt modelId="{83E6512C-63FB-BB48-B562-AE3ADC969975}" type="sibTrans" cxnId="{993EA1C4-D49D-6D4E-8508-7D38BA9778A9}">
      <dgm:prSet/>
      <dgm:spPr/>
      <dgm:t>
        <a:bodyPr/>
        <a:lstStyle/>
        <a:p>
          <a:endParaRPr lang="en-US" sz="1600">
            <a:latin typeface="Times New Roman"/>
            <a:cs typeface="Times New Roman"/>
          </a:endParaRPr>
        </a:p>
      </dgm:t>
    </dgm:pt>
    <dgm:pt modelId="{4C15749F-7B8D-5D49-AEBE-F67AB2CA5D8B}">
      <dgm:prSet phldrT="[Text]" custT="1"/>
      <dgm:spPr/>
      <dgm:t>
        <a:bodyPr/>
        <a:lstStyle/>
        <a:p>
          <a:r>
            <a:rPr lang="pt-BR" sz="1600" noProof="0" dirty="0" smtClean="0">
              <a:latin typeface="Times New Roman"/>
              <a:cs typeface="Times New Roman"/>
            </a:rPr>
            <a:t>Custos Estimados</a:t>
          </a:r>
          <a:endParaRPr lang="pt-BR" sz="1600" noProof="0" dirty="0">
            <a:latin typeface="Times New Roman"/>
            <a:cs typeface="Times New Roman"/>
          </a:endParaRPr>
        </a:p>
      </dgm:t>
    </dgm:pt>
    <dgm:pt modelId="{448D46E2-B8AD-6F4D-989E-15F7261871AE}" type="parTrans" cxnId="{1E181530-ABCE-BD41-B403-62F00B327DA8}">
      <dgm:prSet custT="1"/>
      <dgm:spPr/>
      <dgm:t>
        <a:bodyPr/>
        <a:lstStyle/>
        <a:p>
          <a:endParaRPr lang="en-US" sz="1600">
            <a:latin typeface="Times New Roman"/>
            <a:cs typeface="Times New Roman"/>
          </a:endParaRPr>
        </a:p>
      </dgm:t>
    </dgm:pt>
    <dgm:pt modelId="{2916961B-39AB-3E42-A55B-C17F7266149B}" type="sibTrans" cxnId="{1E181530-ABCE-BD41-B403-62F00B327DA8}">
      <dgm:prSet/>
      <dgm:spPr/>
      <dgm:t>
        <a:bodyPr/>
        <a:lstStyle/>
        <a:p>
          <a:endParaRPr lang="en-US" sz="1600">
            <a:latin typeface="Times New Roman"/>
            <a:cs typeface="Times New Roman"/>
          </a:endParaRPr>
        </a:p>
      </dgm:t>
    </dgm:pt>
    <dgm:pt modelId="{D4B2A701-8866-794A-B7A4-EB690E881394}">
      <dgm:prSet custT="1"/>
      <dgm:spPr/>
      <dgm:t>
        <a:bodyPr/>
        <a:lstStyle/>
        <a:p>
          <a:r>
            <a:rPr lang="en-US" sz="1600" dirty="0" err="1" smtClean="0">
              <a:latin typeface="Times New Roman"/>
              <a:cs typeface="Times New Roman"/>
            </a:rPr>
            <a:t>Saúde</a:t>
          </a:r>
          <a:endParaRPr lang="en-US" sz="1600" dirty="0">
            <a:latin typeface="Times New Roman"/>
            <a:cs typeface="Times New Roman"/>
          </a:endParaRPr>
        </a:p>
      </dgm:t>
    </dgm:pt>
    <dgm:pt modelId="{E6F074A2-C719-FE45-AB2E-CBFD686DA1E4}" type="sibTrans" cxnId="{9E610CA3-12FB-CA40-B827-AD9161BEB9C2}">
      <dgm:prSet/>
      <dgm:spPr/>
      <dgm:t>
        <a:bodyPr/>
        <a:lstStyle/>
        <a:p>
          <a:endParaRPr lang="en-US"/>
        </a:p>
      </dgm:t>
    </dgm:pt>
    <dgm:pt modelId="{694C2C4C-9302-714A-96DD-B3928718FCDD}" type="parTrans" cxnId="{9E610CA3-12FB-CA40-B827-AD9161BEB9C2}">
      <dgm:prSet/>
      <dgm:spPr/>
      <dgm:t>
        <a:bodyPr/>
        <a:lstStyle/>
        <a:p>
          <a:endParaRPr lang="en-US"/>
        </a:p>
      </dgm:t>
    </dgm:pt>
    <dgm:pt modelId="{92EA77EC-3B31-C24B-867B-F6746C8AA9E6}">
      <dgm:prSet custT="1"/>
      <dgm:spPr/>
      <dgm:t>
        <a:bodyPr/>
        <a:lstStyle/>
        <a:p>
          <a:r>
            <a:rPr lang="pt-BR" sz="1600" noProof="0" dirty="0" smtClean="0">
              <a:latin typeface="Times New Roman"/>
              <a:cs typeface="Times New Roman"/>
            </a:rPr>
            <a:t>Rede Esgoto e ETE</a:t>
          </a:r>
          <a:endParaRPr lang="pt-BR" sz="1600" noProof="0" dirty="0">
            <a:latin typeface="Times New Roman"/>
            <a:cs typeface="Times New Roman"/>
          </a:endParaRPr>
        </a:p>
      </dgm:t>
    </dgm:pt>
    <dgm:pt modelId="{6580BCE2-2C12-DC45-8B57-E80EFC31468D}" type="sibTrans" cxnId="{CF03FC46-F169-1242-AFF1-B33E010BCBA3}">
      <dgm:prSet/>
      <dgm:spPr/>
      <dgm:t>
        <a:bodyPr/>
        <a:lstStyle/>
        <a:p>
          <a:endParaRPr lang="en-US"/>
        </a:p>
      </dgm:t>
    </dgm:pt>
    <dgm:pt modelId="{3B956CD6-8805-F848-AD49-412AE2C7A66A}" type="parTrans" cxnId="{CF03FC46-F169-1242-AFF1-B33E010BCBA3}">
      <dgm:prSet/>
      <dgm:spPr/>
      <dgm:t>
        <a:bodyPr/>
        <a:lstStyle/>
        <a:p>
          <a:endParaRPr lang="en-US"/>
        </a:p>
      </dgm:t>
    </dgm:pt>
    <dgm:pt modelId="{7391D035-FB7F-9A4A-B8DE-0F999B40D147}" type="pres">
      <dgm:prSet presAssocID="{FD76E4C9-715D-AE45-A954-D4B163B745A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8B43AE-69DE-E54B-87FA-FD50F6095A0E}" type="pres">
      <dgm:prSet presAssocID="{FD76E4C9-715D-AE45-A954-D4B163B745A6}" presName="hierFlow" presStyleCnt="0"/>
      <dgm:spPr/>
    </dgm:pt>
    <dgm:pt modelId="{46A54561-6A00-224A-ACF6-27BC9D02B620}" type="pres">
      <dgm:prSet presAssocID="{FD76E4C9-715D-AE45-A954-D4B163B745A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6BC7BB-3EAA-C340-B279-DC1954DA8A67}" type="pres">
      <dgm:prSet presAssocID="{F0165E4C-A930-FD43-AD74-9200507D90E3}" presName="Name17" presStyleCnt="0"/>
      <dgm:spPr/>
    </dgm:pt>
    <dgm:pt modelId="{DB57B4D4-1699-2948-A256-5BF48A901C4F}" type="pres">
      <dgm:prSet presAssocID="{F0165E4C-A930-FD43-AD74-9200507D90E3}" presName="level1Shape" presStyleLbl="node0" presStyleIdx="0" presStyleCnt="1" custScaleX="225263" custScaleY="1377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28997-280F-F348-B1A3-3E435AB03551}" type="pres">
      <dgm:prSet presAssocID="{F0165E4C-A930-FD43-AD74-9200507D90E3}" presName="hierChild2" presStyleCnt="0"/>
      <dgm:spPr/>
    </dgm:pt>
    <dgm:pt modelId="{ACDDECCC-908B-5243-AD75-ED0282F116FB}" type="pres">
      <dgm:prSet presAssocID="{2D284987-3875-CE4C-B24A-FE2C694452CB}" presName="Name25" presStyleLbl="parChTrans1D2" presStyleIdx="0" presStyleCnt="2"/>
      <dgm:spPr/>
      <dgm:t>
        <a:bodyPr/>
        <a:lstStyle/>
        <a:p>
          <a:endParaRPr lang="en-US"/>
        </a:p>
      </dgm:t>
    </dgm:pt>
    <dgm:pt modelId="{E568DD16-18BE-4C4F-9C20-0FF6F9A0FDE9}" type="pres">
      <dgm:prSet presAssocID="{2D284987-3875-CE4C-B24A-FE2C694452C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A85CDE6-7033-BB48-8D3E-29463D08090A}" type="pres">
      <dgm:prSet presAssocID="{8ACAA84E-D7E8-014E-8912-2C45C8B84F1A}" presName="Name30" presStyleCnt="0"/>
      <dgm:spPr/>
    </dgm:pt>
    <dgm:pt modelId="{F60E20B1-0448-1C4E-AF29-C3A698645047}" type="pres">
      <dgm:prSet presAssocID="{8ACAA84E-D7E8-014E-8912-2C45C8B84F1A}" presName="level2Shape" presStyleLbl="node2" presStyleIdx="0" presStyleCnt="2" custScaleX="212053" custScaleY="150765"/>
      <dgm:spPr/>
      <dgm:t>
        <a:bodyPr/>
        <a:lstStyle/>
        <a:p>
          <a:endParaRPr lang="en-US"/>
        </a:p>
      </dgm:t>
    </dgm:pt>
    <dgm:pt modelId="{96B90AE8-A156-0E4C-AE00-C2F88D55FF5D}" type="pres">
      <dgm:prSet presAssocID="{8ACAA84E-D7E8-014E-8912-2C45C8B84F1A}" presName="hierChild3" presStyleCnt="0"/>
      <dgm:spPr/>
    </dgm:pt>
    <dgm:pt modelId="{AF80F288-D132-D349-8FDB-FDE900F0A32A}" type="pres">
      <dgm:prSet presAssocID="{3B956CD6-8805-F848-AD49-412AE2C7A66A}" presName="Name25" presStyleLbl="parChTrans1D3" presStyleIdx="0" presStyleCnt="4"/>
      <dgm:spPr/>
      <dgm:t>
        <a:bodyPr/>
        <a:lstStyle/>
        <a:p>
          <a:endParaRPr lang="en-US"/>
        </a:p>
      </dgm:t>
    </dgm:pt>
    <dgm:pt modelId="{FFBA8BDF-9663-D44A-A951-1D324404D113}" type="pres">
      <dgm:prSet presAssocID="{3B956CD6-8805-F848-AD49-412AE2C7A66A}" presName="connTx" presStyleLbl="parChTrans1D3" presStyleIdx="0" presStyleCnt="4"/>
      <dgm:spPr/>
      <dgm:t>
        <a:bodyPr/>
        <a:lstStyle/>
        <a:p>
          <a:endParaRPr lang="en-US"/>
        </a:p>
      </dgm:t>
    </dgm:pt>
    <dgm:pt modelId="{B7A28FD7-581A-014B-9DD3-E7D9CF403E91}" type="pres">
      <dgm:prSet presAssocID="{92EA77EC-3B31-C24B-867B-F6746C8AA9E6}" presName="Name30" presStyleCnt="0"/>
      <dgm:spPr/>
    </dgm:pt>
    <dgm:pt modelId="{D6C8FE4C-4DF7-254D-BCBB-C1BAB66E9149}" type="pres">
      <dgm:prSet presAssocID="{92EA77EC-3B31-C24B-867B-F6746C8AA9E6}" presName="level2Shape" presStyleLbl="node3" presStyleIdx="0" presStyleCnt="4" custScaleX="201155" custScaleY="109645"/>
      <dgm:spPr/>
      <dgm:t>
        <a:bodyPr/>
        <a:lstStyle/>
        <a:p>
          <a:endParaRPr lang="en-US"/>
        </a:p>
      </dgm:t>
    </dgm:pt>
    <dgm:pt modelId="{B9D51744-9D40-7942-8D0F-4773B7E4EBA0}" type="pres">
      <dgm:prSet presAssocID="{92EA77EC-3B31-C24B-867B-F6746C8AA9E6}" presName="hierChild3" presStyleCnt="0"/>
      <dgm:spPr/>
    </dgm:pt>
    <dgm:pt modelId="{6F497EBF-7FBD-AC4C-8906-A21944B1E710}" type="pres">
      <dgm:prSet presAssocID="{694C2C4C-9302-714A-96DD-B3928718FCDD}" presName="Name25" presStyleLbl="parChTrans1D3" presStyleIdx="1" presStyleCnt="4"/>
      <dgm:spPr/>
      <dgm:t>
        <a:bodyPr/>
        <a:lstStyle/>
        <a:p>
          <a:endParaRPr lang="en-US"/>
        </a:p>
      </dgm:t>
    </dgm:pt>
    <dgm:pt modelId="{93DBFC2C-39BE-FB4A-9784-7192D82C70EB}" type="pres">
      <dgm:prSet presAssocID="{694C2C4C-9302-714A-96DD-B3928718FCDD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66CFD9-FB5D-A948-9025-8977B2E7C6FB}" type="pres">
      <dgm:prSet presAssocID="{D4B2A701-8866-794A-B7A4-EB690E881394}" presName="Name30" presStyleCnt="0"/>
      <dgm:spPr/>
    </dgm:pt>
    <dgm:pt modelId="{48EE47BB-D754-584C-A4BD-FEFB90295DFA}" type="pres">
      <dgm:prSet presAssocID="{D4B2A701-8866-794A-B7A4-EB690E881394}" presName="level2Shape" presStyleLbl="node3" presStyleIdx="1" presStyleCnt="4" custScaleX="199278" custScaleY="106396"/>
      <dgm:spPr/>
      <dgm:t>
        <a:bodyPr/>
        <a:lstStyle/>
        <a:p>
          <a:endParaRPr lang="en-US"/>
        </a:p>
      </dgm:t>
    </dgm:pt>
    <dgm:pt modelId="{24CBD67D-BC5C-E84C-A0F1-EAF4B89AC3A1}" type="pres">
      <dgm:prSet presAssocID="{D4B2A701-8866-794A-B7A4-EB690E881394}" presName="hierChild3" presStyleCnt="0"/>
      <dgm:spPr/>
    </dgm:pt>
    <dgm:pt modelId="{0F655DBC-DD1B-2542-AEB8-0C847B141D73}" type="pres">
      <dgm:prSet presAssocID="{448D46E2-B8AD-6F4D-989E-15F7261871AE}" presName="Name25" presStyleLbl="parChTrans1D2" presStyleIdx="1" presStyleCnt="2"/>
      <dgm:spPr/>
      <dgm:t>
        <a:bodyPr/>
        <a:lstStyle/>
        <a:p>
          <a:endParaRPr lang="en-US"/>
        </a:p>
      </dgm:t>
    </dgm:pt>
    <dgm:pt modelId="{1877AD68-95DA-4D40-8B48-AD09FBCB686E}" type="pres">
      <dgm:prSet presAssocID="{448D46E2-B8AD-6F4D-989E-15F7261871A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C3307EA-90F1-1B4B-B3C7-395AA0DEBB64}" type="pres">
      <dgm:prSet presAssocID="{4C15749F-7B8D-5D49-AEBE-F67AB2CA5D8B}" presName="Name30" presStyleCnt="0"/>
      <dgm:spPr/>
    </dgm:pt>
    <dgm:pt modelId="{CF6976F3-2C98-2346-A83B-DD53950A7438}" type="pres">
      <dgm:prSet presAssocID="{4C15749F-7B8D-5D49-AEBE-F67AB2CA5D8B}" presName="level2Shape" presStyleLbl="node2" presStyleIdx="1" presStyleCnt="2" custScaleX="219123" custScaleY="159783"/>
      <dgm:spPr/>
      <dgm:t>
        <a:bodyPr/>
        <a:lstStyle/>
        <a:p>
          <a:endParaRPr lang="en-US"/>
        </a:p>
      </dgm:t>
    </dgm:pt>
    <dgm:pt modelId="{E509FDF3-AF84-7E47-8512-48CFDC2F45EB}" type="pres">
      <dgm:prSet presAssocID="{4C15749F-7B8D-5D49-AEBE-F67AB2CA5D8B}" presName="hierChild3" presStyleCnt="0"/>
      <dgm:spPr/>
    </dgm:pt>
    <dgm:pt modelId="{F4053F01-2966-A941-B1C0-DAC98C2DF580}" type="pres">
      <dgm:prSet presAssocID="{8810FD79-5286-7F44-894B-2E11B6A465A1}" presName="Name25" presStyleLbl="parChTrans1D3" presStyleIdx="2" presStyleCnt="4"/>
      <dgm:spPr/>
      <dgm:t>
        <a:bodyPr/>
        <a:lstStyle/>
        <a:p>
          <a:endParaRPr lang="en-US"/>
        </a:p>
      </dgm:t>
    </dgm:pt>
    <dgm:pt modelId="{4A4217C0-A693-204F-8DD4-82A89356D063}" type="pres">
      <dgm:prSet presAssocID="{8810FD79-5286-7F44-894B-2E11B6A465A1}" presName="connTx" presStyleLbl="parChTrans1D3" presStyleIdx="2" presStyleCnt="4"/>
      <dgm:spPr/>
      <dgm:t>
        <a:bodyPr/>
        <a:lstStyle/>
        <a:p>
          <a:endParaRPr lang="en-US"/>
        </a:p>
      </dgm:t>
    </dgm:pt>
    <dgm:pt modelId="{D992D369-B087-284E-BD48-8E08B38F5D7F}" type="pres">
      <dgm:prSet presAssocID="{002CDB48-6C8D-2647-9F84-D143E6B9770E}" presName="Name30" presStyleCnt="0"/>
      <dgm:spPr/>
    </dgm:pt>
    <dgm:pt modelId="{109565AA-B7D4-6D41-88ED-85A305932C68}" type="pres">
      <dgm:prSet presAssocID="{002CDB48-6C8D-2647-9F84-D143E6B9770E}" presName="level2Shape" presStyleLbl="node3" presStyleIdx="2" presStyleCnt="4" custScaleX="189608" custScaleY="112752"/>
      <dgm:spPr/>
      <dgm:t>
        <a:bodyPr/>
        <a:lstStyle/>
        <a:p>
          <a:endParaRPr lang="en-US"/>
        </a:p>
      </dgm:t>
    </dgm:pt>
    <dgm:pt modelId="{5F94685A-B48E-944A-9519-8C12EAA203CE}" type="pres">
      <dgm:prSet presAssocID="{002CDB48-6C8D-2647-9F84-D143E6B9770E}" presName="hierChild3" presStyleCnt="0"/>
      <dgm:spPr/>
    </dgm:pt>
    <dgm:pt modelId="{EF831EC1-B5B5-8D43-94C8-C65A233C3571}" type="pres">
      <dgm:prSet presAssocID="{6C628334-30F4-3043-A93A-0973095E28B6}" presName="Name25" presStyleLbl="parChTrans1D3" presStyleIdx="3" presStyleCnt="4"/>
      <dgm:spPr/>
      <dgm:t>
        <a:bodyPr/>
        <a:lstStyle/>
        <a:p>
          <a:endParaRPr lang="en-US"/>
        </a:p>
      </dgm:t>
    </dgm:pt>
    <dgm:pt modelId="{F04D1759-E81F-4140-BE4A-275B65671271}" type="pres">
      <dgm:prSet presAssocID="{6C628334-30F4-3043-A93A-0973095E28B6}" presName="connTx" presStyleLbl="parChTrans1D3" presStyleIdx="3" presStyleCnt="4"/>
      <dgm:spPr/>
      <dgm:t>
        <a:bodyPr/>
        <a:lstStyle/>
        <a:p>
          <a:endParaRPr lang="en-US"/>
        </a:p>
      </dgm:t>
    </dgm:pt>
    <dgm:pt modelId="{5DAB10FA-80E7-D84C-80A8-86E6C88CFD37}" type="pres">
      <dgm:prSet presAssocID="{C15C5BF9-705D-7C4C-A17A-FC41CB06725A}" presName="Name30" presStyleCnt="0"/>
      <dgm:spPr/>
    </dgm:pt>
    <dgm:pt modelId="{3585EB9C-19A5-254E-80A5-3196347E22C7}" type="pres">
      <dgm:prSet presAssocID="{C15C5BF9-705D-7C4C-A17A-FC41CB06725A}" presName="level2Shape" presStyleLbl="node3" presStyleIdx="3" presStyleCnt="4" custScaleX="191600" custScaleY="108160"/>
      <dgm:spPr/>
      <dgm:t>
        <a:bodyPr/>
        <a:lstStyle/>
        <a:p>
          <a:endParaRPr lang="en-US"/>
        </a:p>
      </dgm:t>
    </dgm:pt>
    <dgm:pt modelId="{7BE8CEBD-C764-5347-AD81-3EC02E6272B3}" type="pres">
      <dgm:prSet presAssocID="{C15C5BF9-705D-7C4C-A17A-FC41CB06725A}" presName="hierChild3" presStyleCnt="0"/>
      <dgm:spPr/>
    </dgm:pt>
    <dgm:pt modelId="{15931E43-1CD7-CF4D-ACAE-90149D14171A}" type="pres">
      <dgm:prSet presAssocID="{FD76E4C9-715D-AE45-A954-D4B163B745A6}" presName="bgShapesFlow" presStyleCnt="0"/>
      <dgm:spPr/>
    </dgm:pt>
  </dgm:ptLst>
  <dgm:cxnLst>
    <dgm:cxn modelId="{F31881A7-7056-2246-BC59-686F6E75586A}" type="presOf" srcId="{2D284987-3875-CE4C-B24A-FE2C694452CB}" destId="{E568DD16-18BE-4C4F-9C20-0FF6F9A0FDE9}" srcOrd="1" destOrd="0" presId="urn:microsoft.com/office/officeart/2005/8/layout/hierarchy5"/>
    <dgm:cxn modelId="{BF7425C2-C637-644F-885C-2E15B6C0576D}" type="presOf" srcId="{3B956CD6-8805-F848-AD49-412AE2C7A66A}" destId="{AF80F288-D132-D349-8FDB-FDE900F0A32A}" srcOrd="0" destOrd="0" presId="urn:microsoft.com/office/officeart/2005/8/layout/hierarchy5"/>
    <dgm:cxn modelId="{D1327FEF-4D36-E543-A05E-655F1FA0319B}" type="presOf" srcId="{4C15749F-7B8D-5D49-AEBE-F67AB2CA5D8B}" destId="{CF6976F3-2C98-2346-A83B-DD53950A7438}" srcOrd="0" destOrd="0" presId="urn:microsoft.com/office/officeart/2005/8/layout/hierarchy5"/>
    <dgm:cxn modelId="{353B8B0B-3776-A347-8EF5-DDC4EBDCB86E}" type="presOf" srcId="{8810FD79-5286-7F44-894B-2E11B6A465A1}" destId="{4A4217C0-A693-204F-8DD4-82A89356D063}" srcOrd="1" destOrd="0" presId="urn:microsoft.com/office/officeart/2005/8/layout/hierarchy5"/>
    <dgm:cxn modelId="{7BB5A478-0652-5849-ACF2-894005686F6E}" type="presOf" srcId="{694C2C4C-9302-714A-96DD-B3928718FCDD}" destId="{93DBFC2C-39BE-FB4A-9784-7192D82C70EB}" srcOrd="1" destOrd="0" presId="urn:microsoft.com/office/officeart/2005/8/layout/hierarchy5"/>
    <dgm:cxn modelId="{7D98C181-054B-424D-B9E1-4A6A80318085}" type="presOf" srcId="{FD76E4C9-715D-AE45-A954-D4B163B745A6}" destId="{7391D035-FB7F-9A4A-B8DE-0F999B40D147}" srcOrd="0" destOrd="0" presId="urn:microsoft.com/office/officeart/2005/8/layout/hierarchy5"/>
    <dgm:cxn modelId="{4768A4FB-632A-694C-8F7D-12C3C7BFAB79}" type="presOf" srcId="{448D46E2-B8AD-6F4D-989E-15F7261871AE}" destId="{0F655DBC-DD1B-2542-AEB8-0C847B141D73}" srcOrd="0" destOrd="0" presId="urn:microsoft.com/office/officeart/2005/8/layout/hierarchy5"/>
    <dgm:cxn modelId="{F293609D-5FB1-9D41-B9A5-16A4DC4A3CC1}" type="presOf" srcId="{8ACAA84E-D7E8-014E-8912-2C45C8B84F1A}" destId="{F60E20B1-0448-1C4E-AF29-C3A698645047}" srcOrd="0" destOrd="0" presId="urn:microsoft.com/office/officeart/2005/8/layout/hierarchy5"/>
    <dgm:cxn modelId="{7EBDDDB3-0EB2-154B-86E5-2813DAC5DCFD}" srcId="{F0165E4C-A930-FD43-AD74-9200507D90E3}" destId="{8ACAA84E-D7E8-014E-8912-2C45C8B84F1A}" srcOrd="0" destOrd="0" parTransId="{2D284987-3875-CE4C-B24A-FE2C694452CB}" sibTransId="{3C8985C6-C9EE-E24E-80F0-6CBC9766177A}"/>
    <dgm:cxn modelId="{124AD4DA-CD04-7C41-9B45-17ADF7BBAD35}" type="presOf" srcId="{694C2C4C-9302-714A-96DD-B3928718FCDD}" destId="{6F497EBF-7FBD-AC4C-8906-A21944B1E710}" srcOrd="0" destOrd="0" presId="urn:microsoft.com/office/officeart/2005/8/layout/hierarchy5"/>
    <dgm:cxn modelId="{EFECA51A-2D2D-6347-8069-9CE6277F20FB}" type="presOf" srcId="{D4B2A701-8866-794A-B7A4-EB690E881394}" destId="{48EE47BB-D754-584C-A4BD-FEFB90295DFA}" srcOrd="0" destOrd="0" presId="urn:microsoft.com/office/officeart/2005/8/layout/hierarchy5"/>
    <dgm:cxn modelId="{EB56D732-64FC-7740-84CB-07AF98DFA886}" type="presOf" srcId="{448D46E2-B8AD-6F4D-989E-15F7261871AE}" destId="{1877AD68-95DA-4D40-8B48-AD09FBCB686E}" srcOrd="1" destOrd="0" presId="urn:microsoft.com/office/officeart/2005/8/layout/hierarchy5"/>
    <dgm:cxn modelId="{99C94014-C494-E94E-81E4-6CB9C50C5E40}" type="presOf" srcId="{F0165E4C-A930-FD43-AD74-9200507D90E3}" destId="{DB57B4D4-1699-2948-A256-5BF48A901C4F}" srcOrd="0" destOrd="0" presId="urn:microsoft.com/office/officeart/2005/8/layout/hierarchy5"/>
    <dgm:cxn modelId="{2E03A6EA-3B2E-5849-B50A-7757BFE05BBD}" type="presOf" srcId="{002CDB48-6C8D-2647-9F84-D143E6B9770E}" destId="{109565AA-B7D4-6D41-88ED-85A305932C68}" srcOrd="0" destOrd="0" presId="urn:microsoft.com/office/officeart/2005/8/layout/hierarchy5"/>
    <dgm:cxn modelId="{15FC54CC-4EA5-A146-AE51-7DE9D2395BB3}" type="presOf" srcId="{8810FD79-5286-7F44-894B-2E11B6A465A1}" destId="{F4053F01-2966-A941-B1C0-DAC98C2DF580}" srcOrd="0" destOrd="0" presId="urn:microsoft.com/office/officeart/2005/8/layout/hierarchy5"/>
    <dgm:cxn modelId="{94496AF0-4670-BC48-A071-1FFD528D1F97}" srcId="{4C15749F-7B8D-5D49-AEBE-F67AB2CA5D8B}" destId="{002CDB48-6C8D-2647-9F84-D143E6B9770E}" srcOrd="0" destOrd="0" parTransId="{8810FD79-5286-7F44-894B-2E11B6A465A1}" sibTransId="{5B682413-22AB-1E49-9240-0695EA14C051}"/>
    <dgm:cxn modelId="{E688D16B-8B92-1A40-B1A0-560F799D2E9A}" type="presOf" srcId="{3B956CD6-8805-F848-AD49-412AE2C7A66A}" destId="{FFBA8BDF-9663-D44A-A951-1D324404D113}" srcOrd="1" destOrd="0" presId="urn:microsoft.com/office/officeart/2005/8/layout/hierarchy5"/>
    <dgm:cxn modelId="{4DD8FA5C-212F-D240-9621-83D4B993CEBB}" type="presOf" srcId="{C15C5BF9-705D-7C4C-A17A-FC41CB06725A}" destId="{3585EB9C-19A5-254E-80A5-3196347E22C7}" srcOrd="0" destOrd="0" presId="urn:microsoft.com/office/officeart/2005/8/layout/hierarchy5"/>
    <dgm:cxn modelId="{9E610CA3-12FB-CA40-B827-AD9161BEB9C2}" srcId="{8ACAA84E-D7E8-014E-8912-2C45C8B84F1A}" destId="{D4B2A701-8866-794A-B7A4-EB690E881394}" srcOrd="1" destOrd="0" parTransId="{694C2C4C-9302-714A-96DD-B3928718FCDD}" sibTransId="{E6F074A2-C719-FE45-AB2E-CBFD686DA1E4}"/>
    <dgm:cxn modelId="{D3938ABA-A6AD-BD44-A6CA-EA35DC6051F5}" type="presOf" srcId="{6C628334-30F4-3043-A93A-0973095E28B6}" destId="{EF831EC1-B5B5-8D43-94C8-C65A233C3571}" srcOrd="0" destOrd="0" presId="urn:microsoft.com/office/officeart/2005/8/layout/hierarchy5"/>
    <dgm:cxn modelId="{CF03FC46-F169-1242-AFF1-B33E010BCBA3}" srcId="{8ACAA84E-D7E8-014E-8912-2C45C8B84F1A}" destId="{92EA77EC-3B31-C24B-867B-F6746C8AA9E6}" srcOrd="0" destOrd="0" parTransId="{3B956CD6-8805-F848-AD49-412AE2C7A66A}" sibTransId="{6580BCE2-2C12-DC45-8B57-E80EFC31468D}"/>
    <dgm:cxn modelId="{D60F4EE2-BCA8-9E4D-A79A-3EAF844DF460}" type="presOf" srcId="{6C628334-30F4-3043-A93A-0973095E28B6}" destId="{F04D1759-E81F-4140-BE4A-275B65671271}" srcOrd="1" destOrd="0" presId="urn:microsoft.com/office/officeart/2005/8/layout/hierarchy5"/>
    <dgm:cxn modelId="{993EA1C4-D49D-6D4E-8508-7D38BA9778A9}" srcId="{4C15749F-7B8D-5D49-AEBE-F67AB2CA5D8B}" destId="{C15C5BF9-705D-7C4C-A17A-FC41CB06725A}" srcOrd="1" destOrd="0" parTransId="{6C628334-30F4-3043-A93A-0973095E28B6}" sibTransId="{83E6512C-63FB-BB48-B562-AE3ADC969975}"/>
    <dgm:cxn modelId="{EDDE5A63-BCEE-3F48-9E20-8960A803DF82}" srcId="{FD76E4C9-715D-AE45-A954-D4B163B745A6}" destId="{F0165E4C-A930-FD43-AD74-9200507D90E3}" srcOrd="0" destOrd="0" parTransId="{AA0A356A-B757-594C-B5EA-3B4AFC57CCE0}" sibTransId="{D2BE9478-F3F0-A745-99D1-F0358015B75A}"/>
    <dgm:cxn modelId="{1E181530-ABCE-BD41-B403-62F00B327DA8}" srcId="{F0165E4C-A930-FD43-AD74-9200507D90E3}" destId="{4C15749F-7B8D-5D49-AEBE-F67AB2CA5D8B}" srcOrd="1" destOrd="0" parTransId="{448D46E2-B8AD-6F4D-989E-15F7261871AE}" sibTransId="{2916961B-39AB-3E42-A55B-C17F7266149B}"/>
    <dgm:cxn modelId="{825D041B-1B0D-E24C-BE93-B66B63D56A4E}" type="presOf" srcId="{2D284987-3875-CE4C-B24A-FE2C694452CB}" destId="{ACDDECCC-908B-5243-AD75-ED0282F116FB}" srcOrd="0" destOrd="0" presId="urn:microsoft.com/office/officeart/2005/8/layout/hierarchy5"/>
    <dgm:cxn modelId="{2BA24480-9E13-DE44-9B79-AA34299CF1B4}" type="presOf" srcId="{92EA77EC-3B31-C24B-867B-F6746C8AA9E6}" destId="{D6C8FE4C-4DF7-254D-BCBB-C1BAB66E9149}" srcOrd="0" destOrd="0" presId="urn:microsoft.com/office/officeart/2005/8/layout/hierarchy5"/>
    <dgm:cxn modelId="{DD011016-53A0-A54A-9DEB-BF905648825D}" type="presParOf" srcId="{7391D035-FB7F-9A4A-B8DE-0F999B40D147}" destId="{D58B43AE-69DE-E54B-87FA-FD50F6095A0E}" srcOrd="0" destOrd="0" presId="urn:microsoft.com/office/officeart/2005/8/layout/hierarchy5"/>
    <dgm:cxn modelId="{83A1FB3B-1CD1-204F-AFCB-35C623145470}" type="presParOf" srcId="{D58B43AE-69DE-E54B-87FA-FD50F6095A0E}" destId="{46A54561-6A00-224A-ACF6-27BC9D02B620}" srcOrd="0" destOrd="0" presId="urn:microsoft.com/office/officeart/2005/8/layout/hierarchy5"/>
    <dgm:cxn modelId="{A4A39CDA-9496-3C49-9FDC-A19C1CAABF5B}" type="presParOf" srcId="{46A54561-6A00-224A-ACF6-27BC9D02B620}" destId="{9F6BC7BB-3EAA-C340-B279-DC1954DA8A67}" srcOrd="0" destOrd="0" presId="urn:microsoft.com/office/officeart/2005/8/layout/hierarchy5"/>
    <dgm:cxn modelId="{3B13FE1E-0E13-8245-8D74-7ECE17588D55}" type="presParOf" srcId="{9F6BC7BB-3EAA-C340-B279-DC1954DA8A67}" destId="{DB57B4D4-1699-2948-A256-5BF48A901C4F}" srcOrd="0" destOrd="0" presId="urn:microsoft.com/office/officeart/2005/8/layout/hierarchy5"/>
    <dgm:cxn modelId="{553BC0C6-CE51-1546-AD07-11604DA95D85}" type="presParOf" srcId="{9F6BC7BB-3EAA-C340-B279-DC1954DA8A67}" destId="{58328997-280F-F348-B1A3-3E435AB03551}" srcOrd="1" destOrd="0" presId="urn:microsoft.com/office/officeart/2005/8/layout/hierarchy5"/>
    <dgm:cxn modelId="{BCFDA9B2-AA28-554C-A0DB-8457B96716C5}" type="presParOf" srcId="{58328997-280F-F348-B1A3-3E435AB03551}" destId="{ACDDECCC-908B-5243-AD75-ED0282F116FB}" srcOrd="0" destOrd="0" presId="urn:microsoft.com/office/officeart/2005/8/layout/hierarchy5"/>
    <dgm:cxn modelId="{7D0EA953-F5A4-0B4C-BB07-9AE0F1D609EE}" type="presParOf" srcId="{ACDDECCC-908B-5243-AD75-ED0282F116FB}" destId="{E568DD16-18BE-4C4F-9C20-0FF6F9A0FDE9}" srcOrd="0" destOrd="0" presId="urn:microsoft.com/office/officeart/2005/8/layout/hierarchy5"/>
    <dgm:cxn modelId="{CA428F7A-461B-A149-A2AC-D22EA35303E6}" type="presParOf" srcId="{58328997-280F-F348-B1A3-3E435AB03551}" destId="{4A85CDE6-7033-BB48-8D3E-29463D08090A}" srcOrd="1" destOrd="0" presId="urn:microsoft.com/office/officeart/2005/8/layout/hierarchy5"/>
    <dgm:cxn modelId="{7BEFD5B9-C670-4F41-8D8C-1881081162F6}" type="presParOf" srcId="{4A85CDE6-7033-BB48-8D3E-29463D08090A}" destId="{F60E20B1-0448-1C4E-AF29-C3A698645047}" srcOrd="0" destOrd="0" presId="urn:microsoft.com/office/officeart/2005/8/layout/hierarchy5"/>
    <dgm:cxn modelId="{2BE7101A-F57B-CC48-8BD0-C34D375AAA01}" type="presParOf" srcId="{4A85CDE6-7033-BB48-8D3E-29463D08090A}" destId="{96B90AE8-A156-0E4C-AE00-C2F88D55FF5D}" srcOrd="1" destOrd="0" presId="urn:microsoft.com/office/officeart/2005/8/layout/hierarchy5"/>
    <dgm:cxn modelId="{CC935427-8647-584F-8E41-292FAB4C70CA}" type="presParOf" srcId="{96B90AE8-A156-0E4C-AE00-C2F88D55FF5D}" destId="{AF80F288-D132-D349-8FDB-FDE900F0A32A}" srcOrd="0" destOrd="0" presId="urn:microsoft.com/office/officeart/2005/8/layout/hierarchy5"/>
    <dgm:cxn modelId="{021E905F-7323-274A-A8C6-16D2480742F7}" type="presParOf" srcId="{AF80F288-D132-D349-8FDB-FDE900F0A32A}" destId="{FFBA8BDF-9663-D44A-A951-1D324404D113}" srcOrd="0" destOrd="0" presId="urn:microsoft.com/office/officeart/2005/8/layout/hierarchy5"/>
    <dgm:cxn modelId="{2D80D4D9-7AB2-624F-8D3C-318EB414B00E}" type="presParOf" srcId="{96B90AE8-A156-0E4C-AE00-C2F88D55FF5D}" destId="{B7A28FD7-581A-014B-9DD3-E7D9CF403E91}" srcOrd="1" destOrd="0" presId="urn:microsoft.com/office/officeart/2005/8/layout/hierarchy5"/>
    <dgm:cxn modelId="{20BC00D1-B62D-CF41-9B21-9D553D88D48C}" type="presParOf" srcId="{B7A28FD7-581A-014B-9DD3-E7D9CF403E91}" destId="{D6C8FE4C-4DF7-254D-BCBB-C1BAB66E9149}" srcOrd="0" destOrd="0" presId="urn:microsoft.com/office/officeart/2005/8/layout/hierarchy5"/>
    <dgm:cxn modelId="{49176C4C-E9EA-5540-AAE1-2CE1CB4CC394}" type="presParOf" srcId="{B7A28FD7-581A-014B-9DD3-E7D9CF403E91}" destId="{B9D51744-9D40-7942-8D0F-4773B7E4EBA0}" srcOrd="1" destOrd="0" presId="urn:microsoft.com/office/officeart/2005/8/layout/hierarchy5"/>
    <dgm:cxn modelId="{E293CF88-8B7B-0140-BBD3-84279F31EF33}" type="presParOf" srcId="{96B90AE8-A156-0E4C-AE00-C2F88D55FF5D}" destId="{6F497EBF-7FBD-AC4C-8906-A21944B1E710}" srcOrd="2" destOrd="0" presId="urn:microsoft.com/office/officeart/2005/8/layout/hierarchy5"/>
    <dgm:cxn modelId="{E7D442DF-4497-844D-BEB6-02C2B2AA09CD}" type="presParOf" srcId="{6F497EBF-7FBD-AC4C-8906-A21944B1E710}" destId="{93DBFC2C-39BE-FB4A-9784-7192D82C70EB}" srcOrd="0" destOrd="0" presId="urn:microsoft.com/office/officeart/2005/8/layout/hierarchy5"/>
    <dgm:cxn modelId="{F3983D7F-5DA6-8149-9E87-E9B3AAE078E4}" type="presParOf" srcId="{96B90AE8-A156-0E4C-AE00-C2F88D55FF5D}" destId="{0466CFD9-FB5D-A948-9025-8977B2E7C6FB}" srcOrd="3" destOrd="0" presId="urn:microsoft.com/office/officeart/2005/8/layout/hierarchy5"/>
    <dgm:cxn modelId="{3B7D357D-EF47-4840-B425-49F10D0F831A}" type="presParOf" srcId="{0466CFD9-FB5D-A948-9025-8977B2E7C6FB}" destId="{48EE47BB-D754-584C-A4BD-FEFB90295DFA}" srcOrd="0" destOrd="0" presId="urn:microsoft.com/office/officeart/2005/8/layout/hierarchy5"/>
    <dgm:cxn modelId="{A2A42CB4-B8C0-A349-996E-33DCA8F12A8B}" type="presParOf" srcId="{0466CFD9-FB5D-A948-9025-8977B2E7C6FB}" destId="{24CBD67D-BC5C-E84C-A0F1-EAF4B89AC3A1}" srcOrd="1" destOrd="0" presId="urn:microsoft.com/office/officeart/2005/8/layout/hierarchy5"/>
    <dgm:cxn modelId="{9E9B444B-1A03-B842-9531-D3308F8E8AAB}" type="presParOf" srcId="{58328997-280F-F348-B1A3-3E435AB03551}" destId="{0F655DBC-DD1B-2542-AEB8-0C847B141D73}" srcOrd="2" destOrd="0" presId="urn:microsoft.com/office/officeart/2005/8/layout/hierarchy5"/>
    <dgm:cxn modelId="{A0063087-F7A9-6148-B076-64E47B8113EE}" type="presParOf" srcId="{0F655DBC-DD1B-2542-AEB8-0C847B141D73}" destId="{1877AD68-95DA-4D40-8B48-AD09FBCB686E}" srcOrd="0" destOrd="0" presId="urn:microsoft.com/office/officeart/2005/8/layout/hierarchy5"/>
    <dgm:cxn modelId="{4D300116-BA42-EA42-A35B-A50A445D1358}" type="presParOf" srcId="{58328997-280F-F348-B1A3-3E435AB03551}" destId="{3C3307EA-90F1-1B4B-B3C7-395AA0DEBB64}" srcOrd="3" destOrd="0" presId="urn:microsoft.com/office/officeart/2005/8/layout/hierarchy5"/>
    <dgm:cxn modelId="{75C3EA7E-26E4-4E45-9852-2B5D867A7CDD}" type="presParOf" srcId="{3C3307EA-90F1-1B4B-B3C7-395AA0DEBB64}" destId="{CF6976F3-2C98-2346-A83B-DD53950A7438}" srcOrd="0" destOrd="0" presId="urn:microsoft.com/office/officeart/2005/8/layout/hierarchy5"/>
    <dgm:cxn modelId="{6AAD0E3B-1692-2A48-ACA4-A050F2728611}" type="presParOf" srcId="{3C3307EA-90F1-1B4B-B3C7-395AA0DEBB64}" destId="{E509FDF3-AF84-7E47-8512-48CFDC2F45EB}" srcOrd="1" destOrd="0" presId="urn:microsoft.com/office/officeart/2005/8/layout/hierarchy5"/>
    <dgm:cxn modelId="{B943D3C7-49BD-2B49-B645-EFF1FA87A89E}" type="presParOf" srcId="{E509FDF3-AF84-7E47-8512-48CFDC2F45EB}" destId="{F4053F01-2966-A941-B1C0-DAC98C2DF580}" srcOrd="0" destOrd="0" presId="urn:microsoft.com/office/officeart/2005/8/layout/hierarchy5"/>
    <dgm:cxn modelId="{FE6DE9CF-0BBE-7F4A-A480-0EC423915B78}" type="presParOf" srcId="{F4053F01-2966-A941-B1C0-DAC98C2DF580}" destId="{4A4217C0-A693-204F-8DD4-82A89356D063}" srcOrd="0" destOrd="0" presId="urn:microsoft.com/office/officeart/2005/8/layout/hierarchy5"/>
    <dgm:cxn modelId="{3DD59D65-8BD0-634F-B987-F296568FF7D6}" type="presParOf" srcId="{E509FDF3-AF84-7E47-8512-48CFDC2F45EB}" destId="{D992D369-B087-284E-BD48-8E08B38F5D7F}" srcOrd="1" destOrd="0" presId="urn:microsoft.com/office/officeart/2005/8/layout/hierarchy5"/>
    <dgm:cxn modelId="{FF6C5030-AAC7-4845-8662-DA88946D8D46}" type="presParOf" srcId="{D992D369-B087-284E-BD48-8E08B38F5D7F}" destId="{109565AA-B7D4-6D41-88ED-85A305932C68}" srcOrd="0" destOrd="0" presId="urn:microsoft.com/office/officeart/2005/8/layout/hierarchy5"/>
    <dgm:cxn modelId="{985BF6E3-824A-E246-A1AC-AD69D2C10157}" type="presParOf" srcId="{D992D369-B087-284E-BD48-8E08B38F5D7F}" destId="{5F94685A-B48E-944A-9519-8C12EAA203CE}" srcOrd="1" destOrd="0" presId="urn:microsoft.com/office/officeart/2005/8/layout/hierarchy5"/>
    <dgm:cxn modelId="{79D122CE-B699-1A4C-A95A-5968AAA7FA22}" type="presParOf" srcId="{E509FDF3-AF84-7E47-8512-48CFDC2F45EB}" destId="{EF831EC1-B5B5-8D43-94C8-C65A233C3571}" srcOrd="2" destOrd="0" presId="urn:microsoft.com/office/officeart/2005/8/layout/hierarchy5"/>
    <dgm:cxn modelId="{E139BD5B-77B5-1D41-95D4-4E07E3B3FA1D}" type="presParOf" srcId="{EF831EC1-B5B5-8D43-94C8-C65A233C3571}" destId="{F04D1759-E81F-4140-BE4A-275B65671271}" srcOrd="0" destOrd="0" presId="urn:microsoft.com/office/officeart/2005/8/layout/hierarchy5"/>
    <dgm:cxn modelId="{033CF1E3-3791-3A4A-A642-1945324F724F}" type="presParOf" srcId="{E509FDF3-AF84-7E47-8512-48CFDC2F45EB}" destId="{5DAB10FA-80E7-D84C-80A8-86E6C88CFD37}" srcOrd="3" destOrd="0" presId="urn:microsoft.com/office/officeart/2005/8/layout/hierarchy5"/>
    <dgm:cxn modelId="{67D46C36-658A-2F4F-9F37-1E0BED9AC6CF}" type="presParOf" srcId="{5DAB10FA-80E7-D84C-80A8-86E6C88CFD37}" destId="{3585EB9C-19A5-254E-80A5-3196347E22C7}" srcOrd="0" destOrd="0" presId="urn:microsoft.com/office/officeart/2005/8/layout/hierarchy5"/>
    <dgm:cxn modelId="{E413F4C8-0EAC-F848-B661-259F900E85E5}" type="presParOf" srcId="{5DAB10FA-80E7-D84C-80A8-86E6C88CFD37}" destId="{7BE8CEBD-C764-5347-AD81-3EC02E6272B3}" srcOrd="1" destOrd="0" presId="urn:microsoft.com/office/officeart/2005/8/layout/hierarchy5"/>
    <dgm:cxn modelId="{786D9E33-9B6E-8A41-A84F-2652945DCAA4}" type="presParOf" srcId="{7391D035-FB7F-9A4A-B8DE-0F999B40D147}" destId="{15931E43-1CD7-CF4D-ACAE-90149D14171A}" srcOrd="1" destOrd="0" presId="urn:microsoft.com/office/officeart/2005/8/layout/hierarchy5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DAACBA-A8E9-174E-8510-6BCE3E64E639}" type="doc">
      <dgm:prSet loTypeId="urn:microsoft.com/office/officeart/2005/8/layout/orgChart1" loCatId="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1B25110-9B75-1F45-9836-B4799CAECCCC}">
      <dgm:prSet phldrT="[Text]" custT="1"/>
      <dgm:spPr/>
      <dgm:t>
        <a:bodyPr/>
        <a:lstStyle/>
        <a:p>
          <a:r>
            <a:rPr lang="pt-BR" sz="1000" noProof="0" dirty="0" smtClean="0"/>
            <a:t>Esgotamento Sanitário</a:t>
          </a:r>
          <a:endParaRPr lang="pt-BR" sz="1000" noProof="0" dirty="0"/>
        </a:p>
      </dgm:t>
    </dgm:pt>
    <dgm:pt modelId="{76924387-437B-1E47-B508-93626374DFB2}" type="parTrans" cxnId="{429C1FA0-B076-1740-9AF5-F43EB4AF85FA}">
      <dgm:prSet/>
      <dgm:spPr/>
      <dgm:t>
        <a:bodyPr/>
        <a:lstStyle/>
        <a:p>
          <a:endParaRPr lang="pt-BR" sz="700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3B91FA93-00D3-2343-94C4-DE37F106AD0B}" type="sibTrans" cxnId="{429C1FA0-B076-1740-9AF5-F43EB4AF85FA}">
      <dgm:prSet/>
      <dgm:spPr/>
      <dgm:t>
        <a:bodyPr/>
        <a:lstStyle/>
        <a:p>
          <a:endParaRPr lang="pt-BR" sz="700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EB3DF7B3-1630-2142-8439-F236F7D9B8F1}">
      <dgm:prSet phldrT="[Text]" custT="1"/>
      <dgm:spPr/>
      <dgm:t>
        <a:bodyPr/>
        <a:lstStyle/>
        <a:p>
          <a:r>
            <a:rPr lang="pt-BR" sz="1000" noProof="0" dirty="0" smtClean="0"/>
            <a:t>Receitas Estimadas</a:t>
          </a:r>
          <a:endParaRPr lang="pt-BR" sz="1000" noProof="0" dirty="0"/>
        </a:p>
      </dgm:t>
    </dgm:pt>
    <dgm:pt modelId="{DF1E0BFD-AE32-0149-B6BD-11482E380D1B}" type="parTrans" cxnId="{398C9000-6CDA-2E49-80F0-FDB0FA6A3429}">
      <dgm:prSet/>
      <dgm:spPr/>
      <dgm:t>
        <a:bodyPr/>
        <a:lstStyle/>
        <a:p>
          <a:endParaRPr lang="pt-BR" sz="700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D0637D2-0ADD-1B43-A9B8-5D20EF43E808}" type="sibTrans" cxnId="{398C9000-6CDA-2E49-80F0-FDB0FA6A3429}">
      <dgm:prSet/>
      <dgm:spPr/>
      <dgm:t>
        <a:bodyPr/>
        <a:lstStyle/>
        <a:p>
          <a:endParaRPr lang="pt-BR" sz="700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44783E24-38CC-5643-9D09-0AF0197B5DCF}">
      <dgm:prSet phldrT="[Text]" custT="1"/>
      <dgm:spPr/>
      <dgm:t>
        <a:bodyPr/>
        <a:lstStyle/>
        <a:p>
          <a:r>
            <a:rPr lang="pt-BR" sz="1000" noProof="0" dirty="0" smtClean="0"/>
            <a:t>Gastos Estimados</a:t>
          </a:r>
          <a:endParaRPr lang="pt-BR" sz="1000" noProof="0" dirty="0"/>
        </a:p>
      </dgm:t>
    </dgm:pt>
    <dgm:pt modelId="{71750AF3-4508-0047-A819-2FD20BF44A92}" type="parTrans" cxnId="{D183131C-2796-DE45-A759-7EE9FEF14351}">
      <dgm:prSet/>
      <dgm:spPr/>
      <dgm:t>
        <a:bodyPr/>
        <a:lstStyle/>
        <a:p>
          <a:endParaRPr lang="pt-BR" sz="700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E9581906-9A3E-C249-8444-9C45B967C860}" type="sibTrans" cxnId="{D183131C-2796-DE45-A759-7EE9FEF14351}">
      <dgm:prSet/>
      <dgm:spPr/>
      <dgm:t>
        <a:bodyPr/>
        <a:lstStyle/>
        <a:p>
          <a:endParaRPr lang="pt-BR" sz="700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A8CBC91A-4119-0E4C-8B93-F2EA72A1F138}">
      <dgm:prSet custT="1"/>
      <dgm:spPr/>
      <dgm:t>
        <a:bodyPr/>
        <a:lstStyle/>
        <a:p>
          <a:r>
            <a:rPr lang="x-none" sz="1000" noProof="0" dirty="0" smtClean="0"/>
            <a:t>Rede Esgoto e ETE</a:t>
          </a:r>
          <a:endParaRPr lang="pt-BR" sz="1000" noProof="0" dirty="0"/>
        </a:p>
      </dgm:t>
    </dgm:pt>
    <dgm:pt modelId="{13982E23-C28F-3D47-8851-D3A1B26C1AA0}" type="parTrans" cxnId="{D977E125-CA95-3F41-9ADE-B63A04A5827E}">
      <dgm:prSet/>
      <dgm:spPr/>
      <dgm:t>
        <a:bodyPr/>
        <a:lstStyle/>
        <a:p>
          <a:endParaRPr lang="pt-BR" sz="700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59CB6770-F0AE-0549-AAF7-E170C62516EF}" type="sibTrans" cxnId="{D977E125-CA95-3F41-9ADE-B63A04A5827E}">
      <dgm:prSet/>
      <dgm:spPr/>
      <dgm:t>
        <a:bodyPr/>
        <a:lstStyle/>
        <a:p>
          <a:endParaRPr lang="pt-BR" sz="700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EE41767-DC7F-354A-B310-4FEA5A92B873}">
      <dgm:prSet custT="1"/>
      <dgm:spPr/>
      <dgm:t>
        <a:bodyPr/>
        <a:lstStyle/>
        <a:p>
          <a:r>
            <a:rPr lang="pt-BR" sz="1000" noProof="0" dirty="0" smtClean="0"/>
            <a:t>Rede Esgoto</a:t>
          </a:r>
          <a:endParaRPr lang="pt-BR" sz="1000" noProof="0" dirty="0"/>
        </a:p>
      </dgm:t>
    </dgm:pt>
    <dgm:pt modelId="{BA3B3336-60FE-6F4D-A60D-FAC4B5D290EE}" type="parTrans" cxnId="{560F5557-B918-BF44-A720-4EB34A6BD287}">
      <dgm:prSet/>
      <dgm:spPr/>
      <dgm:t>
        <a:bodyPr/>
        <a:lstStyle/>
        <a:p>
          <a:endParaRPr lang="pt-BR" sz="700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C42FCEEE-02E4-5549-9D1C-268F801F47F7}" type="sibTrans" cxnId="{560F5557-B918-BF44-A720-4EB34A6BD287}">
      <dgm:prSet/>
      <dgm:spPr/>
      <dgm:t>
        <a:bodyPr/>
        <a:lstStyle/>
        <a:p>
          <a:endParaRPr lang="pt-BR" sz="700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C218C035-BB36-5346-B698-1BA145E4065D}">
      <dgm:prSet custT="1"/>
      <dgm:spPr/>
      <dgm:t>
        <a:bodyPr/>
        <a:lstStyle/>
        <a:p>
          <a:r>
            <a:rPr lang="pt-BR" sz="1000" noProof="0" dirty="0" smtClean="0"/>
            <a:t>ETE</a:t>
          </a:r>
          <a:endParaRPr lang="pt-BR" sz="1000" noProof="0" dirty="0"/>
        </a:p>
      </dgm:t>
    </dgm:pt>
    <dgm:pt modelId="{F45A4A50-6D9F-DE40-B33C-79546BCBE982}" type="parTrans" cxnId="{83A7C562-E78B-F640-B440-6997AAD1E1DC}">
      <dgm:prSet/>
      <dgm:spPr/>
      <dgm:t>
        <a:bodyPr/>
        <a:lstStyle/>
        <a:p>
          <a:endParaRPr lang="pt-BR" sz="700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8F6455C-2B15-034C-969B-336EAFEEC280}" type="sibTrans" cxnId="{83A7C562-E78B-F640-B440-6997AAD1E1DC}">
      <dgm:prSet/>
      <dgm:spPr/>
      <dgm:t>
        <a:bodyPr/>
        <a:lstStyle/>
        <a:p>
          <a:endParaRPr lang="pt-BR" sz="700" noProof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255A898B-AD5D-044B-A8EB-0B4EF66837A1}">
      <dgm:prSet custT="1"/>
      <dgm:spPr/>
      <dgm:t>
        <a:bodyPr/>
        <a:lstStyle/>
        <a:p>
          <a:r>
            <a:rPr lang="pt-BR" sz="1000" noProof="0" dirty="0" smtClean="0"/>
            <a:t>Gastos Evitados com Saúde</a:t>
          </a:r>
          <a:endParaRPr lang="pt-BR" sz="1000" noProof="0" dirty="0"/>
        </a:p>
      </dgm:t>
    </dgm:pt>
    <dgm:pt modelId="{8264F300-B6F5-B448-AF1B-652DDBEC48C5}" type="parTrans" cxnId="{A32B7D9B-5D4E-C944-B9AA-FE65C4A2253E}">
      <dgm:prSet/>
      <dgm:spPr/>
      <dgm:t>
        <a:bodyPr/>
        <a:lstStyle/>
        <a:p>
          <a:endParaRPr lang="en-US" sz="700"/>
        </a:p>
      </dgm:t>
    </dgm:pt>
    <dgm:pt modelId="{7BBECA9B-3813-9843-A752-DBAC61C9FA46}" type="sibTrans" cxnId="{A32B7D9B-5D4E-C944-B9AA-FE65C4A2253E}">
      <dgm:prSet/>
      <dgm:spPr/>
      <dgm:t>
        <a:bodyPr/>
        <a:lstStyle/>
        <a:p>
          <a:endParaRPr lang="en-US" sz="700"/>
        </a:p>
      </dgm:t>
    </dgm:pt>
    <dgm:pt modelId="{A36653F9-027E-1640-8DE3-9BEEA2753802}">
      <dgm:prSet custT="1"/>
      <dgm:spPr/>
      <dgm:t>
        <a:bodyPr/>
        <a:lstStyle/>
        <a:p>
          <a:r>
            <a:rPr lang="pt-BR" sz="700" b="1" dirty="0" smtClean="0"/>
            <a:t>Modelo 1</a:t>
          </a:r>
        </a:p>
        <a:p>
          <a:r>
            <a:rPr lang="pt-BR" sz="700" dirty="0" smtClean="0"/>
            <a:t>1) [(ES007 </a:t>
          </a:r>
          <a:r>
            <a:rPr lang="en-US" sz="700" dirty="0" smtClean="0"/>
            <a:t>–</a:t>
          </a:r>
          <a:r>
            <a:rPr lang="pt-BR" sz="700" dirty="0" smtClean="0"/>
            <a:t> ES013) </a:t>
          </a:r>
          <a:r>
            <a:rPr lang="pt-BR" sz="700" dirty="0" err="1" smtClean="0"/>
            <a:t>x</a:t>
          </a:r>
          <a:r>
            <a:rPr lang="pt-BR" sz="700" dirty="0" smtClean="0"/>
            <a:t> 1.000] / ES003 = Volume Médio de Esgoto por Economia</a:t>
          </a:r>
        </a:p>
        <a:p>
          <a:r>
            <a:rPr lang="pt-BR" sz="700" dirty="0" smtClean="0"/>
            <a:t>2) POP_TOT </a:t>
          </a:r>
          <a:r>
            <a:rPr lang="en-US" sz="700" dirty="0" smtClean="0"/>
            <a:t>–</a:t>
          </a:r>
          <a:r>
            <a:rPr lang="pt-BR" sz="700" dirty="0" smtClean="0"/>
            <a:t> ES001 = </a:t>
          </a:r>
          <a:r>
            <a:rPr lang="pt-BR" sz="700" dirty="0" err="1" smtClean="0"/>
            <a:t>Qtde</a:t>
          </a:r>
          <a:r>
            <a:rPr lang="pt-BR" sz="700" dirty="0" smtClean="0"/>
            <a:t> de Pessoas Não Atendidas com Esgoto</a:t>
          </a:r>
        </a:p>
        <a:p>
          <a:r>
            <a:rPr lang="pt-BR" sz="700" dirty="0" smtClean="0"/>
            <a:t>3) </a:t>
          </a:r>
          <a:r>
            <a:rPr lang="pt-BR" sz="700" dirty="0" err="1" smtClean="0"/>
            <a:t>Qtde</a:t>
          </a:r>
          <a:r>
            <a:rPr lang="pt-BR" sz="700" dirty="0" smtClean="0"/>
            <a:t> de Pessoas Não Atendidas com Esgoto / População Média por Domicílio = Novas Economias</a:t>
          </a:r>
        </a:p>
        <a:p>
          <a:r>
            <a:rPr lang="pt-BR" sz="700" dirty="0" smtClean="0"/>
            <a:t>4) IN006 </a:t>
          </a:r>
          <a:r>
            <a:rPr lang="pt-BR" sz="700" dirty="0" err="1" smtClean="0"/>
            <a:t>x</a:t>
          </a:r>
          <a:r>
            <a:rPr lang="pt-BR" sz="700" dirty="0" smtClean="0"/>
            <a:t> Volume Médio de Esgoto por Economia </a:t>
          </a:r>
          <a:r>
            <a:rPr lang="pt-BR" sz="700" dirty="0" err="1" smtClean="0"/>
            <a:t>x</a:t>
          </a:r>
          <a:r>
            <a:rPr lang="pt-BR" sz="700" dirty="0" smtClean="0"/>
            <a:t> Novas Economias = Novas Receitas</a:t>
          </a:r>
        </a:p>
        <a:p>
          <a:r>
            <a:rPr lang="pt-BR" sz="700" b="1" dirty="0" smtClean="0"/>
            <a:t>Modelo 2</a:t>
          </a:r>
        </a:p>
        <a:p>
          <a:r>
            <a:rPr lang="pt-BR" sz="700" dirty="0" smtClean="0"/>
            <a:t>5) FN003 / ES003 = Valor por Economia</a:t>
          </a:r>
        </a:p>
        <a:p>
          <a:r>
            <a:rPr lang="pt-BR" sz="700" dirty="0" smtClean="0"/>
            <a:t>6) Valor por Economia </a:t>
          </a:r>
          <a:r>
            <a:rPr lang="pt-BR" sz="700" dirty="0" err="1" smtClean="0"/>
            <a:t>x</a:t>
          </a:r>
          <a:r>
            <a:rPr lang="pt-BR" sz="700" dirty="0" smtClean="0"/>
            <a:t> Novas Economias = Novas Receitas</a:t>
          </a:r>
        </a:p>
        <a:p>
          <a:r>
            <a:rPr lang="pt-BR" sz="700" b="1" noProof="0" dirty="0" smtClean="0"/>
            <a:t>Modelo 3</a:t>
          </a:r>
        </a:p>
        <a:p>
          <a:r>
            <a:rPr lang="pt-BR" sz="700" noProof="0" dirty="0" smtClean="0"/>
            <a:t>7) (IN053 </a:t>
          </a:r>
          <a:r>
            <a:rPr lang="pt-BR" sz="700" noProof="0" dirty="0" err="1" smtClean="0"/>
            <a:t>x</a:t>
          </a:r>
          <a:r>
            <a:rPr lang="pt-BR" sz="700" noProof="0" dirty="0" smtClean="0"/>
            <a:t> 12 </a:t>
          </a:r>
          <a:r>
            <a:rPr lang="pt-BR" sz="700" noProof="0" dirty="0" err="1" smtClean="0"/>
            <a:t>x</a:t>
          </a:r>
          <a:r>
            <a:rPr lang="pt-BR" sz="700" noProof="0" dirty="0" smtClean="0"/>
            <a:t> 0,85) </a:t>
          </a:r>
          <a:r>
            <a:rPr lang="pt-BR" sz="700" noProof="0" dirty="0" err="1" smtClean="0"/>
            <a:t>x</a:t>
          </a:r>
          <a:r>
            <a:rPr lang="pt-BR" sz="700" noProof="0" dirty="0" smtClean="0"/>
            <a:t> DAP = Valor por DAP</a:t>
          </a:r>
        </a:p>
        <a:p>
          <a:r>
            <a:rPr lang="pt-BR" sz="700" noProof="0" dirty="0" smtClean="0"/>
            <a:t>8) Valor  por DAP </a:t>
          </a:r>
          <a:r>
            <a:rPr lang="pt-BR" sz="700" noProof="0" dirty="0" err="1" smtClean="0"/>
            <a:t>x</a:t>
          </a:r>
          <a:r>
            <a:rPr lang="pt-BR" sz="700" noProof="0" dirty="0" smtClean="0"/>
            <a:t> Novas Economias </a:t>
          </a:r>
          <a:r>
            <a:rPr lang="pt-BR" sz="700" dirty="0" smtClean="0"/>
            <a:t>= Novas Receitas</a:t>
          </a:r>
          <a:endParaRPr lang="pt-BR" sz="700" noProof="0" dirty="0" smtClean="0"/>
        </a:p>
        <a:p>
          <a:endParaRPr lang="pt-BR" sz="700" noProof="0" dirty="0" smtClean="0"/>
        </a:p>
        <a:p>
          <a:r>
            <a:rPr lang="pt-BR" sz="700" noProof="0" dirty="0" err="1" smtClean="0"/>
            <a:t>Obs</a:t>
          </a:r>
          <a:r>
            <a:rPr lang="pt-BR" sz="700" noProof="0" dirty="0" smtClean="0"/>
            <a:t> 1: IN053 (Município ou Estado),</a:t>
          </a:r>
        </a:p>
        <a:p>
          <a:r>
            <a:rPr lang="pt-BR" sz="700" noProof="0" dirty="0" err="1" smtClean="0"/>
            <a:t>Obs</a:t>
          </a:r>
          <a:r>
            <a:rPr lang="pt-BR" sz="700" noProof="0" dirty="0" smtClean="0"/>
            <a:t> 2: A escolha do modelo de receita a ser usado, segue a sequencia dos modelos apresentados,</a:t>
          </a:r>
        </a:p>
        <a:p>
          <a:r>
            <a:rPr lang="pt-BR" sz="700" noProof="0" dirty="0" err="1" smtClean="0"/>
            <a:t>Obs</a:t>
          </a:r>
          <a:r>
            <a:rPr lang="pt-BR" sz="700" noProof="0" dirty="0" smtClean="0"/>
            <a:t> 3: Índice de Atendimento e Não Atendimento é apenas informativo. </a:t>
          </a:r>
        </a:p>
        <a:p>
          <a:endParaRPr lang="pt-BR" sz="700" noProof="0" dirty="0" smtClean="0"/>
        </a:p>
        <a:p>
          <a:r>
            <a:rPr lang="pt-BR" sz="700" noProof="0" dirty="0" smtClean="0"/>
            <a:t>Fonte: SNIS, IBGE, Questionário</a:t>
          </a:r>
          <a:endParaRPr lang="pt-BR" sz="700" noProof="0" dirty="0"/>
        </a:p>
      </dgm:t>
    </dgm:pt>
    <dgm:pt modelId="{7A7854FA-AA7A-6C49-A871-3FF2B0128D37}" type="parTrans" cxnId="{37D38F1B-1AEB-6E46-846D-E8E4C2EF5E91}">
      <dgm:prSet/>
      <dgm:spPr/>
      <dgm:t>
        <a:bodyPr/>
        <a:lstStyle/>
        <a:p>
          <a:endParaRPr lang="en-US" sz="700"/>
        </a:p>
      </dgm:t>
    </dgm:pt>
    <dgm:pt modelId="{40135F54-1820-A249-8218-1BDBFC788F96}" type="sibTrans" cxnId="{37D38F1B-1AEB-6E46-846D-E8E4C2EF5E91}">
      <dgm:prSet/>
      <dgm:spPr/>
      <dgm:t>
        <a:bodyPr/>
        <a:lstStyle/>
        <a:p>
          <a:endParaRPr lang="en-US" sz="700"/>
        </a:p>
      </dgm:t>
    </dgm:pt>
    <dgm:pt modelId="{568AFFC8-666C-D841-BD64-153207D55A43}">
      <dgm:prSet custT="1"/>
      <dgm:spPr/>
      <dgm:t>
        <a:bodyPr/>
        <a:lstStyle/>
        <a:p>
          <a:r>
            <a:rPr lang="pt-BR" sz="700" b="1" noProof="0" dirty="0" smtClean="0"/>
            <a:t>Investimento</a:t>
          </a:r>
          <a:endParaRPr lang="pt-BR" sz="700" noProof="0" dirty="0" smtClean="0"/>
        </a:p>
        <a:p>
          <a:r>
            <a:rPr lang="pt-BR" sz="700" noProof="0" dirty="0" smtClean="0"/>
            <a:t>1) ES001 / ES009 = Média de Habitantes Atendidos por Ligação</a:t>
          </a:r>
        </a:p>
        <a:p>
          <a:r>
            <a:rPr lang="pt-BR" sz="700" noProof="0" dirty="0" smtClean="0"/>
            <a:t>2) </a:t>
          </a:r>
          <a:r>
            <a:rPr lang="pt-BR" sz="700" dirty="0" err="1" smtClean="0"/>
            <a:t>Qtde</a:t>
          </a:r>
          <a:r>
            <a:rPr lang="pt-BR" sz="700" dirty="0" smtClean="0"/>
            <a:t> de Pessoas Não Atendidas com Esgoto / </a:t>
          </a:r>
          <a:r>
            <a:rPr lang="pt-BR" sz="700" noProof="0" dirty="0" smtClean="0"/>
            <a:t>Média de Habitantes Atendidos por Ligação = Novas Ligações por Média de Habitantes</a:t>
          </a:r>
        </a:p>
        <a:p>
          <a:r>
            <a:rPr lang="pt-BR" sz="700" noProof="0" dirty="0" smtClean="0"/>
            <a:t>3) Gasto por Ligação </a:t>
          </a:r>
          <a:r>
            <a:rPr lang="pt-BR" sz="700" noProof="0" dirty="0" err="1" smtClean="0"/>
            <a:t>x</a:t>
          </a:r>
          <a:r>
            <a:rPr lang="pt-BR" sz="700" noProof="0" dirty="0" smtClean="0"/>
            <a:t> Novas Ligações por Média de Habitantes = Investimento Total por Ligações</a:t>
          </a:r>
        </a:p>
        <a:p>
          <a:r>
            <a:rPr lang="pt-BR" sz="700" noProof="0" dirty="0" smtClean="0"/>
            <a:t>ou</a:t>
          </a:r>
        </a:p>
        <a:p>
          <a:r>
            <a:rPr lang="pt-BR" sz="700" noProof="0" dirty="0" smtClean="0"/>
            <a:t>4) </a:t>
          </a:r>
          <a:r>
            <a:rPr lang="pt-BR" sz="700" dirty="0" err="1" smtClean="0"/>
            <a:t>Qtde</a:t>
          </a:r>
          <a:r>
            <a:rPr lang="pt-BR" sz="700" dirty="0" smtClean="0"/>
            <a:t> de Pessoas Não Atendidas com Esgoto </a:t>
          </a:r>
          <a:r>
            <a:rPr lang="pt-BR" sz="700" dirty="0" err="1" smtClean="0"/>
            <a:t>x</a:t>
          </a:r>
          <a:r>
            <a:rPr lang="pt-BR" sz="700" dirty="0" smtClean="0"/>
            <a:t> Gasto por Habitante = </a:t>
          </a:r>
          <a:r>
            <a:rPr lang="pt-BR" sz="700" noProof="0" dirty="0" smtClean="0"/>
            <a:t>Investimento Total por Habitante</a:t>
          </a:r>
        </a:p>
        <a:p>
          <a:r>
            <a:rPr lang="pt-BR" sz="700" noProof="0" dirty="0" smtClean="0"/>
            <a:t>ou</a:t>
          </a:r>
        </a:p>
        <a:p>
          <a:r>
            <a:rPr lang="pt-BR" sz="700" noProof="0" dirty="0" smtClean="0"/>
            <a:t>5) Investimento por Habitante </a:t>
          </a:r>
          <a:r>
            <a:rPr lang="pt-BR" sz="700" noProof="0" dirty="0" err="1" smtClean="0"/>
            <a:t>x</a:t>
          </a:r>
          <a:r>
            <a:rPr lang="pt-BR" sz="700" noProof="0" dirty="0" smtClean="0"/>
            <a:t> População Média por Domicílio </a:t>
          </a:r>
          <a:r>
            <a:rPr lang="pt-BR" sz="700" noProof="0" dirty="0" err="1" smtClean="0"/>
            <a:t>x</a:t>
          </a:r>
          <a:r>
            <a:rPr lang="pt-BR" sz="700" noProof="0" dirty="0" smtClean="0"/>
            <a:t> Novas Economias = Investimento Total por Economia</a:t>
          </a:r>
        </a:p>
        <a:p>
          <a:r>
            <a:rPr lang="pt-BR" sz="700" noProof="0" dirty="0" smtClean="0"/>
            <a:t>Fonte: SNIS, IBGE, Ferrari (2009) e/ou ONU</a:t>
          </a:r>
        </a:p>
      </dgm:t>
    </dgm:pt>
    <dgm:pt modelId="{72C14810-1B2D-DC41-A589-4AE81EA3CCEE}" type="parTrans" cxnId="{A51F059C-6DED-2347-A17F-541658DF98FF}">
      <dgm:prSet/>
      <dgm:spPr/>
      <dgm:t>
        <a:bodyPr/>
        <a:lstStyle/>
        <a:p>
          <a:endParaRPr lang="en-US" sz="700"/>
        </a:p>
      </dgm:t>
    </dgm:pt>
    <dgm:pt modelId="{DB75E9A6-A71E-5A40-938D-51BAB345E16F}" type="sibTrans" cxnId="{A51F059C-6DED-2347-A17F-541658DF98FF}">
      <dgm:prSet/>
      <dgm:spPr/>
      <dgm:t>
        <a:bodyPr/>
        <a:lstStyle/>
        <a:p>
          <a:endParaRPr lang="en-US" sz="700"/>
        </a:p>
      </dgm:t>
    </dgm:pt>
    <dgm:pt modelId="{685205AC-BECC-434D-B288-8F175EECCAEB}">
      <dgm:prSet custT="1"/>
      <dgm:spPr/>
      <dgm:t>
        <a:bodyPr/>
        <a:lstStyle/>
        <a:p>
          <a:r>
            <a:rPr lang="pt-BR" sz="700" b="1" noProof="0" dirty="0" smtClean="0"/>
            <a:t>Manutenção</a:t>
          </a:r>
        </a:p>
        <a:p>
          <a:r>
            <a:rPr lang="pt-BR" sz="700" noProof="0" dirty="0" smtClean="0"/>
            <a:t>1) (Investimento Total por Economia / 20) / Novas Economias = Valor da Depreciação por Economia</a:t>
          </a:r>
        </a:p>
        <a:p>
          <a:r>
            <a:rPr lang="pt-BR" sz="700" noProof="0" dirty="0" smtClean="0"/>
            <a:t>2) IN027 + Valor da Depreciação por Economia = Valor Total por Economia</a:t>
          </a:r>
        </a:p>
        <a:p>
          <a:r>
            <a:rPr lang="pt-BR" sz="700" noProof="0" dirty="0" smtClean="0"/>
            <a:t>3) Valor Total por Economia </a:t>
          </a:r>
          <a:r>
            <a:rPr lang="pt-BR" sz="700" noProof="0" dirty="0" err="1" smtClean="0"/>
            <a:t>x</a:t>
          </a:r>
          <a:r>
            <a:rPr lang="pt-BR" sz="700" noProof="0" dirty="0" smtClean="0"/>
            <a:t> </a:t>
          </a:r>
          <a:r>
            <a:rPr lang="x-none" sz="700" noProof="0" dirty="0" smtClean="0"/>
            <a:t>Novas Economias = Valor Total de Exploração e de Depreciação por Novas Economia</a:t>
          </a:r>
        </a:p>
        <a:p>
          <a:endParaRPr lang="x-none" sz="700" noProof="0" dirty="0" smtClean="0"/>
        </a:p>
        <a:p>
          <a:r>
            <a:rPr lang="x-none" sz="700" noProof="0" dirty="0" smtClean="0"/>
            <a:t>Fonte: SNIS, IBGE, Ferrari (2009) e/ou ONU</a:t>
          </a:r>
          <a:endParaRPr lang="pt-BR" sz="700" noProof="0" dirty="0"/>
        </a:p>
      </dgm:t>
    </dgm:pt>
    <dgm:pt modelId="{6F761165-6307-A64C-8CE3-41522D05DF3C}" type="parTrans" cxnId="{F4FDF307-C74D-6540-950D-09429BDAAA99}">
      <dgm:prSet/>
      <dgm:spPr/>
      <dgm:t>
        <a:bodyPr/>
        <a:lstStyle/>
        <a:p>
          <a:endParaRPr lang="en-US" sz="700"/>
        </a:p>
      </dgm:t>
    </dgm:pt>
    <dgm:pt modelId="{5E0F9BAE-89E8-D744-B10F-80492F3698D2}" type="sibTrans" cxnId="{F4FDF307-C74D-6540-950D-09429BDAAA99}">
      <dgm:prSet/>
      <dgm:spPr/>
      <dgm:t>
        <a:bodyPr/>
        <a:lstStyle/>
        <a:p>
          <a:endParaRPr lang="en-US" sz="700"/>
        </a:p>
      </dgm:t>
    </dgm:pt>
    <dgm:pt modelId="{A245F87C-FCDA-8447-A92E-78CE151CBE82}">
      <dgm:prSet custT="1"/>
      <dgm:spPr/>
      <dgm:t>
        <a:bodyPr/>
        <a:lstStyle/>
        <a:p>
          <a:r>
            <a:rPr lang="pt-BR" sz="700" b="1" noProof="0" dirty="0" smtClean="0"/>
            <a:t>Investimento</a:t>
          </a:r>
        </a:p>
        <a:p>
          <a:endParaRPr lang="pt-BR" sz="700" noProof="0" dirty="0" smtClean="0"/>
        </a:p>
        <a:p>
          <a:r>
            <a:rPr lang="pt-BR" sz="700" noProof="0" dirty="0" smtClean="0"/>
            <a:t>Oliveira (2004)</a:t>
          </a:r>
          <a:endParaRPr lang="pt-BR" sz="700" noProof="0" dirty="0"/>
        </a:p>
      </dgm:t>
    </dgm:pt>
    <dgm:pt modelId="{94E6E0AC-D538-5E47-94FD-E6C7B813A955}" type="parTrans" cxnId="{70FD9C8F-9673-D94D-A5C4-286A95B37A70}">
      <dgm:prSet/>
      <dgm:spPr/>
      <dgm:t>
        <a:bodyPr/>
        <a:lstStyle/>
        <a:p>
          <a:endParaRPr lang="en-US" sz="700"/>
        </a:p>
      </dgm:t>
    </dgm:pt>
    <dgm:pt modelId="{2D438DEB-3898-0241-B5CB-2BBBAA95BC29}" type="sibTrans" cxnId="{70FD9C8F-9673-D94D-A5C4-286A95B37A70}">
      <dgm:prSet/>
      <dgm:spPr/>
      <dgm:t>
        <a:bodyPr/>
        <a:lstStyle/>
        <a:p>
          <a:endParaRPr lang="en-US" sz="700"/>
        </a:p>
      </dgm:t>
    </dgm:pt>
    <dgm:pt modelId="{DD6582C5-D39A-BC4A-8EC1-377B93DEE48B}">
      <dgm:prSet custT="1"/>
      <dgm:spPr/>
      <dgm:t>
        <a:bodyPr/>
        <a:lstStyle/>
        <a:p>
          <a:r>
            <a:rPr lang="pt-BR" sz="700" b="1" noProof="0" dirty="0" smtClean="0"/>
            <a:t>Manutenção</a:t>
          </a:r>
        </a:p>
        <a:p>
          <a:endParaRPr lang="pt-BR" sz="700" noProof="0" dirty="0" smtClean="0"/>
        </a:p>
        <a:p>
          <a:r>
            <a:rPr lang="pt-BR" sz="700" noProof="0" dirty="0" smtClean="0"/>
            <a:t>Oliveira (2004)</a:t>
          </a:r>
          <a:endParaRPr lang="pt-BR" sz="700" noProof="0" dirty="0"/>
        </a:p>
      </dgm:t>
    </dgm:pt>
    <dgm:pt modelId="{3058993F-30D9-9D46-A429-D69D9390A0D9}" type="parTrans" cxnId="{2B90067C-4AA4-1545-8D91-9F1B98BAB4EB}">
      <dgm:prSet/>
      <dgm:spPr/>
      <dgm:t>
        <a:bodyPr/>
        <a:lstStyle/>
        <a:p>
          <a:endParaRPr lang="en-US" sz="700"/>
        </a:p>
      </dgm:t>
    </dgm:pt>
    <dgm:pt modelId="{D2295065-EAE5-3C4F-8F3C-E3A577FFB01D}" type="sibTrans" cxnId="{2B90067C-4AA4-1545-8D91-9F1B98BAB4EB}">
      <dgm:prSet/>
      <dgm:spPr/>
      <dgm:t>
        <a:bodyPr/>
        <a:lstStyle/>
        <a:p>
          <a:endParaRPr lang="en-US" sz="700"/>
        </a:p>
      </dgm:t>
    </dgm:pt>
    <dgm:pt modelId="{BD339704-3857-F247-B44E-2D540B1FDAAC}">
      <dgm:prSet custT="1"/>
      <dgm:spPr/>
      <dgm:t>
        <a:bodyPr/>
        <a:lstStyle/>
        <a:p>
          <a:r>
            <a:rPr lang="pt-BR" sz="700" noProof="0" dirty="0" smtClean="0"/>
            <a:t>1) Valor da Saúde </a:t>
          </a:r>
          <a:r>
            <a:rPr lang="pt-BR" sz="700" noProof="0" dirty="0" err="1" smtClean="0"/>
            <a:t>x</a:t>
          </a:r>
          <a:r>
            <a:rPr lang="pt-BR" sz="700" noProof="0" dirty="0" smtClean="0"/>
            <a:t> 0,196 = Gastos Evitados com Saúde ao Investir em Esgotamento Sanitário</a:t>
          </a:r>
        </a:p>
        <a:p>
          <a:endParaRPr lang="pt-BR" sz="700" noProof="0" dirty="0" smtClean="0"/>
        </a:p>
        <a:p>
          <a:r>
            <a:rPr lang="pt-BR" sz="700" noProof="0" dirty="0" smtClean="0"/>
            <a:t>Fonte: Freitas e Bandeira (2014) </a:t>
          </a:r>
          <a:endParaRPr lang="pt-BR" sz="700" noProof="0" dirty="0"/>
        </a:p>
      </dgm:t>
    </dgm:pt>
    <dgm:pt modelId="{D6C38F16-25D2-2247-A7C0-CEECA8F2ED49}" type="parTrans" cxnId="{6AAE4B2B-C5B6-594E-A27E-49AFD29D0CBD}">
      <dgm:prSet/>
      <dgm:spPr/>
      <dgm:t>
        <a:bodyPr/>
        <a:lstStyle/>
        <a:p>
          <a:endParaRPr lang="en-US" sz="700"/>
        </a:p>
      </dgm:t>
    </dgm:pt>
    <dgm:pt modelId="{75C50FDF-167A-8E49-8909-622BB5F67378}" type="sibTrans" cxnId="{6AAE4B2B-C5B6-594E-A27E-49AFD29D0CBD}">
      <dgm:prSet/>
      <dgm:spPr/>
      <dgm:t>
        <a:bodyPr/>
        <a:lstStyle/>
        <a:p>
          <a:endParaRPr lang="en-US" sz="700"/>
        </a:p>
      </dgm:t>
    </dgm:pt>
    <dgm:pt modelId="{AA1B52F5-F77D-F34D-B4A6-612F1E2F375F}" type="pres">
      <dgm:prSet presAssocID="{5EDAACBA-A8E9-174E-8510-6BCE3E64E6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F20798-9E94-5346-948F-7FE229AE6C19}" type="pres">
      <dgm:prSet presAssocID="{E1B25110-9B75-1F45-9836-B4799CAECCCC}" presName="hierRoot1" presStyleCnt="0">
        <dgm:presLayoutVars>
          <dgm:hierBranch val="init"/>
        </dgm:presLayoutVars>
      </dgm:prSet>
      <dgm:spPr/>
    </dgm:pt>
    <dgm:pt modelId="{62D59F27-BA2F-7442-A6F8-DA08F8C789ED}" type="pres">
      <dgm:prSet presAssocID="{E1B25110-9B75-1F45-9836-B4799CAECCCC}" presName="rootComposite1" presStyleCnt="0"/>
      <dgm:spPr/>
    </dgm:pt>
    <dgm:pt modelId="{36915405-F6B6-4341-AA23-B580CA554675}" type="pres">
      <dgm:prSet presAssocID="{E1B25110-9B75-1F45-9836-B4799CAECCCC}" presName="rootText1" presStyleLbl="node0" presStyleIdx="0" presStyleCnt="1" custScaleY="626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114114-682E-1A41-AF47-B8D99D729191}" type="pres">
      <dgm:prSet presAssocID="{E1B25110-9B75-1F45-9836-B4799CAECCC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AD84C83-E098-2249-B195-A3D0A33040B3}" type="pres">
      <dgm:prSet presAssocID="{E1B25110-9B75-1F45-9836-B4799CAECCCC}" presName="hierChild2" presStyleCnt="0"/>
      <dgm:spPr/>
    </dgm:pt>
    <dgm:pt modelId="{4E587224-910F-F940-9BA2-43D6F76B43AC}" type="pres">
      <dgm:prSet presAssocID="{DF1E0BFD-AE32-0149-B6BD-11482E380D1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AF2A7AB-BDED-E240-8E0F-8DEA62F70675}" type="pres">
      <dgm:prSet presAssocID="{EB3DF7B3-1630-2142-8439-F236F7D9B8F1}" presName="hierRoot2" presStyleCnt="0">
        <dgm:presLayoutVars>
          <dgm:hierBranch val="init"/>
        </dgm:presLayoutVars>
      </dgm:prSet>
      <dgm:spPr/>
    </dgm:pt>
    <dgm:pt modelId="{5D8AD2D7-881B-344A-9DC1-15D37066DBE1}" type="pres">
      <dgm:prSet presAssocID="{EB3DF7B3-1630-2142-8439-F236F7D9B8F1}" presName="rootComposite" presStyleCnt="0"/>
      <dgm:spPr/>
    </dgm:pt>
    <dgm:pt modelId="{34F62536-EA35-084C-82AC-09F084A6207A}" type="pres">
      <dgm:prSet presAssocID="{EB3DF7B3-1630-2142-8439-F236F7D9B8F1}" presName="rootText" presStyleLbl="node2" presStyleIdx="0" presStyleCnt="2" custScaleY="610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CD43C3-5764-7D45-A113-88677CCF81B4}" type="pres">
      <dgm:prSet presAssocID="{EB3DF7B3-1630-2142-8439-F236F7D9B8F1}" presName="rootConnector" presStyleLbl="node2" presStyleIdx="0" presStyleCnt="2"/>
      <dgm:spPr/>
      <dgm:t>
        <a:bodyPr/>
        <a:lstStyle/>
        <a:p>
          <a:endParaRPr lang="en-US"/>
        </a:p>
      </dgm:t>
    </dgm:pt>
    <dgm:pt modelId="{D1002DA2-D462-134A-BB14-A4E38366C4CC}" type="pres">
      <dgm:prSet presAssocID="{EB3DF7B3-1630-2142-8439-F236F7D9B8F1}" presName="hierChild4" presStyleCnt="0"/>
      <dgm:spPr/>
    </dgm:pt>
    <dgm:pt modelId="{692989F5-858D-8E4E-A181-3B27FEED6E3F}" type="pres">
      <dgm:prSet presAssocID="{13982E23-C28F-3D47-8851-D3A1B26C1AA0}" presName="Name37" presStyleLbl="parChTrans1D3" presStyleIdx="0" presStyleCnt="4"/>
      <dgm:spPr/>
      <dgm:t>
        <a:bodyPr/>
        <a:lstStyle/>
        <a:p>
          <a:endParaRPr lang="en-US"/>
        </a:p>
      </dgm:t>
    </dgm:pt>
    <dgm:pt modelId="{B6FA78E2-87BC-1547-B399-4317D77BE7C0}" type="pres">
      <dgm:prSet presAssocID="{A8CBC91A-4119-0E4C-8B93-F2EA72A1F138}" presName="hierRoot2" presStyleCnt="0">
        <dgm:presLayoutVars>
          <dgm:hierBranch val="init"/>
        </dgm:presLayoutVars>
      </dgm:prSet>
      <dgm:spPr/>
    </dgm:pt>
    <dgm:pt modelId="{25469514-6688-FF46-92B0-F4324632E11D}" type="pres">
      <dgm:prSet presAssocID="{A8CBC91A-4119-0E4C-8B93-F2EA72A1F138}" presName="rootComposite" presStyleCnt="0"/>
      <dgm:spPr/>
    </dgm:pt>
    <dgm:pt modelId="{ABB0C6A8-1AB7-D94C-A2FA-4C364F483601}" type="pres">
      <dgm:prSet presAssocID="{A8CBC91A-4119-0E4C-8B93-F2EA72A1F138}" presName="rootText" presStyleLbl="node3" presStyleIdx="0" presStyleCnt="4" custScaleY="621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FB1DC2-9BE2-FF4B-9114-5E52CCB28F41}" type="pres">
      <dgm:prSet presAssocID="{A8CBC91A-4119-0E4C-8B93-F2EA72A1F138}" presName="rootConnector" presStyleLbl="node3" presStyleIdx="0" presStyleCnt="4"/>
      <dgm:spPr/>
      <dgm:t>
        <a:bodyPr/>
        <a:lstStyle/>
        <a:p>
          <a:endParaRPr lang="en-US"/>
        </a:p>
      </dgm:t>
    </dgm:pt>
    <dgm:pt modelId="{2F621BFA-2D16-C145-AE5D-39E7F0CDC67B}" type="pres">
      <dgm:prSet presAssocID="{A8CBC91A-4119-0E4C-8B93-F2EA72A1F138}" presName="hierChild4" presStyleCnt="0"/>
      <dgm:spPr/>
    </dgm:pt>
    <dgm:pt modelId="{9B95792D-B017-F943-893C-CC3238C6CC49}" type="pres">
      <dgm:prSet presAssocID="{7A7854FA-AA7A-6C49-A871-3FF2B0128D37}" presName="Name37" presStyleLbl="parChTrans1D4" presStyleIdx="0" presStyleCnt="6"/>
      <dgm:spPr/>
      <dgm:t>
        <a:bodyPr/>
        <a:lstStyle/>
        <a:p>
          <a:endParaRPr lang="en-US"/>
        </a:p>
      </dgm:t>
    </dgm:pt>
    <dgm:pt modelId="{A1670309-7199-3545-90CE-E314EB1F5293}" type="pres">
      <dgm:prSet presAssocID="{A36653F9-027E-1640-8DE3-9BEEA2753802}" presName="hierRoot2" presStyleCnt="0">
        <dgm:presLayoutVars>
          <dgm:hierBranch val="init"/>
        </dgm:presLayoutVars>
      </dgm:prSet>
      <dgm:spPr/>
    </dgm:pt>
    <dgm:pt modelId="{C19C2448-AE19-024F-80BB-9121ECBC0F70}" type="pres">
      <dgm:prSet presAssocID="{A36653F9-027E-1640-8DE3-9BEEA2753802}" presName="rootComposite" presStyleCnt="0"/>
      <dgm:spPr/>
    </dgm:pt>
    <dgm:pt modelId="{8E5FFF3D-4E3E-4142-A69C-D73EA855C6D4}" type="pres">
      <dgm:prSet presAssocID="{A36653F9-027E-1640-8DE3-9BEEA2753802}" presName="rootText" presStyleLbl="node4" presStyleIdx="0" presStyleCnt="6" custScaleX="125358" custScaleY="3571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532DF-EC53-394D-AA70-2210C95DB69B}" type="pres">
      <dgm:prSet presAssocID="{A36653F9-027E-1640-8DE3-9BEEA2753802}" presName="rootConnector" presStyleLbl="node4" presStyleIdx="0" presStyleCnt="6"/>
      <dgm:spPr/>
      <dgm:t>
        <a:bodyPr/>
        <a:lstStyle/>
        <a:p>
          <a:endParaRPr lang="en-US"/>
        </a:p>
      </dgm:t>
    </dgm:pt>
    <dgm:pt modelId="{8B5DD634-FC2D-B943-8763-0E5F0FE42A23}" type="pres">
      <dgm:prSet presAssocID="{A36653F9-027E-1640-8DE3-9BEEA2753802}" presName="hierChild4" presStyleCnt="0"/>
      <dgm:spPr/>
    </dgm:pt>
    <dgm:pt modelId="{BBBD587A-F550-974F-805F-12D131A56F7A}" type="pres">
      <dgm:prSet presAssocID="{A36653F9-027E-1640-8DE3-9BEEA2753802}" presName="hierChild5" presStyleCnt="0"/>
      <dgm:spPr/>
    </dgm:pt>
    <dgm:pt modelId="{F04D5210-72CA-A747-8C84-62608A2B1C12}" type="pres">
      <dgm:prSet presAssocID="{A8CBC91A-4119-0E4C-8B93-F2EA72A1F138}" presName="hierChild5" presStyleCnt="0"/>
      <dgm:spPr/>
    </dgm:pt>
    <dgm:pt modelId="{2AAF31E4-AE88-8846-B30D-9B3B802097DC}" type="pres">
      <dgm:prSet presAssocID="{8264F300-B6F5-B448-AF1B-652DDBEC48C5}" presName="Name37" presStyleLbl="parChTrans1D3" presStyleIdx="1" presStyleCnt="4"/>
      <dgm:spPr/>
      <dgm:t>
        <a:bodyPr/>
        <a:lstStyle/>
        <a:p>
          <a:endParaRPr lang="en-US"/>
        </a:p>
      </dgm:t>
    </dgm:pt>
    <dgm:pt modelId="{47C01810-4670-8A43-9CBA-E4DECC4866E7}" type="pres">
      <dgm:prSet presAssocID="{255A898B-AD5D-044B-A8EB-0B4EF66837A1}" presName="hierRoot2" presStyleCnt="0">
        <dgm:presLayoutVars>
          <dgm:hierBranch val="init"/>
        </dgm:presLayoutVars>
      </dgm:prSet>
      <dgm:spPr/>
    </dgm:pt>
    <dgm:pt modelId="{62AC8C59-117D-6147-8AB9-5A1356D7B547}" type="pres">
      <dgm:prSet presAssocID="{255A898B-AD5D-044B-A8EB-0B4EF66837A1}" presName="rootComposite" presStyleCnt="0"/>
      <dgm:spPr/>
    </dgm:pt>
    <dgm:pt modelId="{D0A676E4-D96A-844F-89A3-0E2D3022761C}" type="pres">
      <dgm:prSet presAssocID="{255A898B-AD5D-044B-A8EB-0B4EF66837A1}" presName="rootText" presStyleLbl="node3" presStyleIdx="1" presStyleCnt="4" custScaleY="621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E87B0D-D6E4-734B-9FED-9B2708048930}" type="pres">
      <dgm:prSet presAssocID="{255A898B-AD5D-044B-A8EB-0B4EF66837A1}" presName="rootConnector" presStyleLbl="node3" presStyleIdx="1" presStyleCnt="4"/>
      <dgm:spPr/>
      <dgm:t>
        <a:bodyPr/>
        <a:lstStyle/>
        <a:p>
          <a:endParaRPr lang="en-US"/>
        </a:p>
      </dgm:t>
    </dgm:pt>
    <dgm:pt modelId="{ED83AF56-4B4D-034F-A83A-C2BB5AFC1A71}" type="pres">
      <dgm:prSet presAssocID="{255A898B-AD5D-044B-A8EB-0B4EF66837A1}" presName="hierChild4" presStyleCnt="0"/>
      <dgm:spPr/>
    </dgm:pt>
    <dgm:pt modelId="{3E13FC3C-6377-144A-B1A2-92FE6A50613E}" type="pres">
      <dgm:prSet presAssocID="{D6C38F16-25D2-2247-A7C0-CEECA8F2ED49}" presName="Name37" presStyleLbl="parChTrans1D4" presStyleIdx="1" presStyleCnt="6"/>
      <dgm:spPr/>
      <dgm:t>
        <a:bodyPr/>
        <a:lstStyle/>
        <a:p>
          <a:endParaRPr lang="en-US"/>
        </a:p>
      </dgm:t>
    </dgm:pt>
    <dgm:pt modelId="{421C0F41-29E3-5647-A1DB-5E51ED67A8E7}" type="pres">
      <dgm:prSet presAssocID="{BD339704-3857-F247-B44E-2D540B1FDAAC}" presName="hierRoot2" presStyleCnt="0">
        <dgm:presLayoutVars>
          <dgm:hierBranch val="init"/>
        </dgm:presLayoutVars>
      </dgm:prSet>
      <dgm:spPr/>
    </dgm:pt>
    <dgm:pt modelId="{3FE56130-0C7B-454A-91FE-C32FFB959E9A}" type="pres">
      <dgm:prSet presAssocID="{BD339704-3857-F247-B44E-2D540B1FDAAC}" presName="rootComposite" presStyleCnt="0"/>
      <dgm:spPr/>
    </dgm:pt>
    <dgm:pt modelId="{17E8CC6E-30D8-184A-B384-BD3586695C03}" type="pres">
      <dgm:prSet presAssocID="{BD339704-3857-F247-B44E-2D540B1FDAAC}" presName="rootText" presStyleLbl="node4" presStyleIdx="1" presStyleCnt="6" custScaleX="74212" custScaleY="1764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C28C0F-204F-FD44-B000-95AD20DE8344}" type="pres">
      <dgm:prSet presAssocID="{BD339704-3857-F247-B44E-2D540B1FDAAC}" presName="rootConnector" presStyleLbl="node4" presStyleIdx="1" presStyleCnt="6"/>
      <dgm:spPr/>
      <dgm:t>
        <a:bodyPr/>
        <a:lstStyle/>
        <a:p>
          <a:endParaRPr lang="en-US"/>
        </a:p>
      </dgm:t>
    </dgm:pt>
    <dgm:pt modelId="{4FC483B0-8E07-A545-967C-E59BFC002A40}" type="pres">
      <dgm:prSet presAssocID="{BD339704-3857-F247-B44E-2D540B1FDAAC}" presName="hierChild4" presStyleCnt="0"/>
      <dgm:spPr/>
    </dgm:pt>
    <dgm:pt modelId="{88F97E52-9F64-FB4C-B008-CCBECA90105D}" type="pres">
      <dgm:prSet presAssocID="{BD339704-3857-F247-B44E-2D540B1FDAAC}" presName="hierChild5" presStyleCnt="0"/>
      <dgm:spPr/>
    </dgm:pt>
    <dgm:pt modelId="{D53B6A0F-7C05-6747-8A7E-1DC0314BFA8F}" type="pres">
      <dgm:prSet presAssocID="{255A898B-AD5D-044B-A8EB-0B4EF66837A1}" presName="hierChild5" presStyleCnt="0"/>
      <dgm:spPr/>
    </dgm:pt>
    <dgm:pt modelId="{95B63300-62F5-714D-88EC-3689B218CF2E}" type="pres">
      <dgm:prSet presAssocID="{EB3DF7B3-1630-2142-8439-F236F7D9B8F1}" presName="hierChild5" presStyleCnt="0"/>
      <dgm:spPr/>
    </dgm:pt>
    <dgm:pt modelId="{3EB349EE-B96F-5046-B22D-15E7383095F5}" type="pres">
      <dgm:prSet presAssocID="{71750AF3-4508-0047-A819-2FD20BF44A92}" presName="Name37" presStyleLbl="parChTrans1D2" presStyleIdx="1" presStyleCnt="2"/>
      <dgm:spPr/>
      <dgm:t>
        <a:bodyPr/>
        <a:lstStyle/>
        <a:p>
          <a:endParaRPr lang="en-US"/>
        </a:p>
      </dgm:t>
    </dgm:pt>
    <dgm:pt modelId="{F5335B28-11D3-EB43-BAC5-C6D68D8BABAC}" type="pres">
      <dgm:prSet presAssocID="{44783E24-38CC-5643-9D09-0AF0197B5DCF}" presName="hierRoot2" presStyleCnt="0">
        <dgm:presLayoutVars>
          <dgm:hierBranch val="init"/>
        </dgm:presLayoutVars>
      </dgm:prSet>
      <dgm:spPr/>
    </dgm:pt>
    <dgm:pt modelId="{85574928-C574-BC48-ADD6-C1E6BFB55569}" type="pres">
      <dgm:prSet presAssocID="{44783E24-38CC-5643-9D09-0AF0197B5DCF}" presName="rootComposite" presStyleCnt="0"/>
      <dgm:spPr/>
    </dgm:pt>
    <dgm:pt modelId="{6FA4FF14-5F1C-1841-B75E-F1E24B9E2422}" type="pres">
      <dgm:prSet presAssocID="{44783E24-38CC-5643-9D09-0AF0197B5DCF}" presName="rootText" presStyleLbl="node2" presStyleIdx="1" presStyleCnt="2" custScaleY="628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360098-DFE6-B141-9B08-54E4EC1C5F9A}" type="pres">
      <dgm:prSet presAssocID="{44783E24-38CC-5643-9D09-0AF0197B5DCF}" presName="rootConnector" presStyleLbl="node2" presStyleIdx="1" presStyleCnt="2"/>
      <dgm:spPr/>
      <dgm:t>
        <a:bodyPr/>
        <a:lstStyle/>
        <a:p>
          <a:endParaRPr lang="en-US"/>
        </a:p>
      </dgm:t>
    </dgm:pt>
    <dgm:pt modelId="{096972BA-E741-C142-8C09-9093778F7588}" type="pres">
      <dgm:prSet presAssocID="{44783E24-38CC-5643-9D09-0AF0197B5DCF}" presName="hierChild4" presStyleCnt="0"/>
      <dgm:spPr/>
    </dgm:pt>
    <dgm:pt modelId="{D0016797-B637-FC44-A3F3-2DA11ACDD73B}" type="pres">
      <dgm:prSet presAssocID="{BA3B3336-60FE-6F4D-A60D-FAC4B5D290EE}" presName="Name37" presStyleLbl="parChTrans1D3" presStyleIdx="2" presStyleCnt="4"/>
      <dgm:spPr/>
      <dgm:t>
        <a:bodyPr/>
        <a:lstStyle/>
        <a:p>
          <a:endParaRPr lang="en-US"/>
        </a:p>
      </dgm:t>
    </dgm:pt>
    <dgm:pt modelId="{DB930C63-DB9F-9A44-92BF-F365C9C2A06B}" type="pres">
      <dgm:prSet presAssocID="{DEE41767-DC7F-354A-B310-4FEA5A92B873}" presName="hierRoot2" presStyleCnt="0">
        <dgm:presLayoutVars>
          <dgm:hierBranch val="init"/>
        </dgm:presLayoutVars>
      </dgm:prSet>
      <dgm:spPr/>
    </dgm:pt>
    <dgm:pt modelId="{90125DEF-9B77-A846-905A-B5BD974F2A43}" type="pres">
      <dgm:prSet presAssocID="{DEE41767-DC7F-354A-B310-4FEA5A92B873}" presName="rootComposite" presStyleCnt="0"/>
      <dgm:spPr/>
    </dgm:pt>
    <dgm:pt modelId="{6B037757-6D84-3E48-90ED-44FC5914EBA1}" type="pres">
      <dgm:prSet presAssocID="{DEE41767-DC7F-354A-B310-4FEA5A92B873}" presName="rootText" presStyleLbl="node3" presStyleIdx="2" presStyleCnt="4" custScaleY="636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52644D-EB33-4F48-8433-1C65C26B0749}" type="pres">
      <dgm:prSet presAssocID="{DEE41767-DC7F-354A-B310-4FEA5A92B873}" presName="rootConnector" presStyleLbl="node3" presStyleIdx="2" presStyleCnt="4"/>
      <dgm:spPr/>
      <dgm:t>
        <a:bodyPr/>
        <a:lstStyle/>
        <a:p>
          <a:endParaRPr lang="en-US"/>
        </a:p>
      </dgm:t>
    </dgm:pt>
    <dgm:pt modelId="{611EAA9A-D4ED-254D-AFE4-FEA3475D75B9}" type="pres">
      <dgm:prSet presAssocID="{DEE41767-DC7F-354A-B310-4FEA5A92B873}" presName="hierChild4" presStyleCnt="0"/>
      <dgm:spPr/>
    </dgm:pt>
    <dgm:pt modelId="{F0AE53E0-1F3E-D047-BAC2-BC4C524D1C6A}" type="pres">
      <dgm:prSet presAssocID="{72C14810-1B2D-DC41-A589-4AE81EA3CCEE}" presName="Name37" presStyleLbl="parChTrans1D4" presStyleIdx="2" presStyleCnt="6"/>
      <dgm:spPr/>
      <dgm:t>
        <a:bodyPr/>
        <a:lstStyle/>
        <a:p>
          <a:endParaRPr lang="en-US"/>
        </a:p>
      </dgm:t>
    </dgm:pt>
    <dgm:pt modelId="{42528CE0-C9DA-C54E-B816-387A2C2B162F}" type="pres">
      <dgm:prSet presAssocID="{568AFFC8-666C-D841-BD64-153207D55A43}" presName="hierRoot2" presStyleCnt="0">
        <dgm:presLayoutVars>
          <dgm:hierBranch val="init"/>
        </dgm:presLayoutVars>
      </dgm:prSet>
      <dgm:spPr/>
    </dgm:pt>
    <dgm:pt modelId="{1254C9D8-40E7-9E42-BBF5-36F165FC2DE4}" type="pres">
      <dgm:prSet presAssocID="{568AFFC8-666C-D841-BD64-153207D55A43}" presName="rootComposite" presStyleCnt="0"/>
      <dgm:spPr/>
    </dgm:pt>
    <dgm:pt modelId="{EBA018C4-5E19-9946-BF54-1E7208A6F131}" type="pres">
      <dgm:prSet presAssocID="{568AFFC8-666C-D841-BD64-153207D55A43}" presName="rootText" presStyleLbl="node4" presStyleIdx="2" presStyleCnt="6" custScaleX="123118" custScaleY="2485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71A587-AE8A-A64A-85A0-4C9FF0A9A129}" type="pres">
      <dgm:prSet presAssocID="{568AFFC8-666C-D841-BD64-153207D55A43}" presName="rootConnector" presStyleLbl="node4" presStyleIdx="2" presStyleCnt="6"/>
      <dgm:spPr/>
      <dgm:t>
        <a:bodyPr/>
        <a:lstStyle/>
        <a:p>
          <a:endParaRPr lang="en-US"/>
        </a:p>
      </dgm:t>
    </dgm:pt>
    <dgm:pt modelId="{2D486FFE-7F3C-3747-9B8F-EE4D114AF439}" type="pres">
      <dgm:prSet presAssocID="{568AFFC8-666C-D841-BD64-153207D55A43}" presName="hierChild4" presStyleCnt="0"/>
      <dgm:spPr/>
    </dgm:pt>
    <dgm:pt modelId="{581F1AED-CBA2-A14F-8DC1-853EB9070D30}" type="pres">
      <dgm:prSet presAssocID="{568AFFC8-666C-D841-BD64-153207D55A43}" presName="hierChild5" presStyleCnt="0"/>
      <dgm:spPr/>
    </dgm:pt>
    <dgm:pt modelId="{314E17C7-6F42-2C40-AE81-3C01DE1406E3}" type="pres">
      <dgm:prSet presAssocID="{6F761165-6307-A64C-8CE3-41522D05DF3C}" presName="Name37" presStyleLbl="parChTrans1D4" presStyleIdx="3" presStyleCnt="6"/>
      <dgm:spPr/>
      <dgm:t>
        <a:bodyPr/>
        <a:lstStyle/>
        <a:p>
          <a:endParaRPr lang="en-US"/>
        </a:p>
      </dgm:t>
    </dgm:pt>
    <dgm:pt modelId="{0B8C8AD4-40AD-544D-823C-49D988B9E92A}" type="pres">
      <dgm:prSet presAssocID="{685205AC-BECC-434D-B288-8F175EECCAEB}" presName="hierRoot2" presStyleCnt="0">
        <dgm:presLayoutVars>
          <dgm:hierBranch val="init"/>
        </dgm:presLayoutVars>
      </dgm:prSet>
      <dgm:spPr/>
    </dgm:pt>
    <dgm:pt modelId="{0442F418-591E-3A4F-8948-E48EF02F2CF3}" type="pres">
      <dgm:prSet presAssocID="{685205AC-BECC-434D-B288-8F175EECCAEB}" presName="rootComposite" presStyleCnt="0"/>
      <dgm:spPr/>
    </dgm:pt>
    <dgm:pt modelId="{2B2D9811-0E54-6745-BE01-EC9DDA5281C7}" type="pres">
      <dgm:prSet presAssocID="{685205AC-BECC-434D-B288-8F175EECCAEB}" presName="rootText" presStyleLbl="node4" presStyleIdx="3" presStyleCnt="6" custScaleX="123449" custScaleY="142664" custLinFactNeighborY="8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76C366-7937-8E46-9834-9E1CA8F49E03}" type="pres">
      <dgm:prSet presAssocID="{685205AC-BECC-434D-B288-8F175EECCAEB}" presName="rootConnector" presStyleLbl="node4" presStyleIdx="3" presStyleCnt="6"/>
      <dgm:spPr/>
      <dgm:t>
        <a:bodyPr/>
        <a:lstStyle/>
        <a:p>
          <a:endParaRPr lang="en-US"/>
        </a:p>
      </dgm:t>
    </dgm:pt>
    <dgm:pt modelId="{1DD03EC9-88B5-664B-8004-B9F146E0D093}" type="pres">
      <dgm:prSet presAssocID="{685205AC-BECC-434D-B288-8F175EECCAEB}" presName="hierChild4" presStyleCnt="0"/>
      <dgm:spPr/>
    </dgm:pt>
    <dgm:pt modelId="{2DD9E5E3-0F96-1B48-843A-8F3E04BF73F6}" type="pres">
      <dgm:prSet presAssocID="{685205AC-BECC-434D-B288-8F175EECCAEB}" presName="hierChild5" presStyleCnt="0"/>
      <dgm:spPr/>
    </dgm:pt>
    <dgm:pt modelId="{CA8E286C-1BC1-A248-B521-E1DF5E0E74D9}" type="pres">
      <dgm:prSet presAssocID="{DEE41767-DC7F-354A-B310-4FEA5A92B873}" presName="hierChild5" presStyleCnt="0"/>
      <dgm:spPr/>
    </dgm:pt>
    <dgm:pt modelId="{FD9EA67F-6755-A645-B7E4-18C29A515C56}" type="pres">
      <dgm:prSet presAssocID="{F45A4A50-6D9F-DE40-B33C-79546BCBE982}" presName="Name37" presStyleLbl="parChTrans1D3" presStyleIdx="3" presStyleCnt="4"/>
      <dgm:spPr/>
      <dgm:t>
        <a:bodyPr/>
        <a:lstStyle/>
        <a:p>
          <a:endParaRPr lang="en-US"/>
        </a:p>
      </dgm:t>
    </dgm:pt>
    <dgm:pt modelId="{8E9221BF-5B26-A549-9238-1295019A23C0}" type="pres">
      <dgm:prSet presAssocID="{C218C035-BB36-5346-B698-1BA145E4065D}" presName="hierRoot2" presStyleCnt="0">
        <dgm:presLayoutVars>
          <dgm:hierBranch val="init"/>
        </dgm:presLayoutVars>
      </dgm:prSet>
      <dgm:spPr/>
    </dgm:pt>
    <dgm:pt modelId="{301E0F3A-EF40-9C48-AA36-4608031EC055}" type="pres">
      <dgm:prSet presAssocID="{C218C035-BB36-5346-B698-1BA145E4065D}" presName="rootComposite" presStyleCnt="0"/>
      <dgm:spPr/>
    </dgm:pt>
    <dgm:pt modelId="{DCB59A2F-30F9-5948-9C7C-175049956A92}" type="pres">
      <dgm:prSet presAssocID="{C218C035-BB36-5346-B698-1BA145E4065D}" presName="rootText" presStyleLbl="node3" presStyleIdx="3" presStyleCnt="4" custScaleY="636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C3BD7-5009-4C41-931A-16465F55F589}" type="pres">
      <dgm:prSet presAssocID="{C218C035-BB36-5346-B698-1BA145E4065D}" presName="rootConnector" presStyleLbl="node3" presStyleIdx="3" presStyleCnt="4"/>
      <dgm:spPr/>
      <dgm:t>
        <a:bodyPr/>
        <a:lstStyle/>
        <a:p>
          <a:endParaRPr lang="en-US"/>
        </a:p>
      </dgm:t>
    </dgm:pt>
    <dgm:pt modelId="{8C2170D7-B12C-974C-916D-C881A4522187}" type="pres">
      <dgm:prSet presAssocID="{C218C035-BB36-5346-B698-1BA145E4065D}" presName="hierChild4" presStyleCnt="0"/>
      <dgm:spPr/>
    </dgm:pt>
    <dgm:pt modelId="{04E1508B-60B0-4C41-BD7D-549B0D00F11A}" type="pres">
      <dgm:prSet presAssocID="{94E6E0AC-D538-5E47-94FD-E6C7B813A955}" presName="Name37" presStyleLbl="parChTrans1D4" presStyleIdx="4" presStyleCnt="6"/>
      <dgm:spPr/>
      <dgm:t>
        <a:bodyPr/>
        <a:lstStyle/>
        <a:p>
          <a:endParaRPr lang="en-US"/>
        </a:p>
      </dgm:t>
    </dgm:pt>
    <dgm:pt modelId="{6ACF7EDC-85A1-5B40-AD3E-4A8F93E7DD33}" type="pres">
      <dgm:prSet presAssocID="{A245F87C-FCDA-8447-A92E-78CE151CBE82}" presName="hierRoot2" presStyleCnt="0">
        <dgm:presLayoutVars>
          <dgm:hierBranch val="init"/>
        </dgm:presLayoutVars>
      </dgm:prSet>
      <dgm:spPr/>
    </dgm:pt>
    <dgm:pt modelId="{F74A6914-30DA-7345-A46D-669B636150FE}" type="pres">
      <dgm:prSet presAssocID="{A245F87C-FCDA-8447-A92E-78CE151CBE82}" presName="rootComposite" presStyleCnt="0"/>
      <dgm:spPr/>
    </dgm:pt>
    <dgm:pt modelId="{564D74FA-9F5D-8A41-A0F2-5A54050DDBB2}" type="pres">
      <dgm:prSet presAssocID="{A245F87C-FCDA-8447-A92E-78CE151CBE82}" presName="rootText" presStyleLbl="node4" presStyleIdx="4" presStyleCnt="6" custScaleX="72722" custScaleY="1737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F3274-7FC2-0B44-B063-43D41E2F815B}" type="pres">
      <dgm:prSet presAssocID="{A245F87C-FCDA-8447-A92E-78CE151CBE82}" presName="rootConnector" presStyleLbl="node4" presStyleIdx="4" presStyleCnt="6"/>
      <dgm:spPr/>
      <dgm:t>
        <a:bodyPr/>
        <a:lstStyle/>
        <a:p>
          <a:endParaRPr lang="en-US"/>
        </a:p>
      </dgm:t>
    </dgm:pt>
    <dgm:pt modelId="{088FB1B6-71EF-3642-A2B4-55F1AC76BD6E}" type="pres">
      <dgm:prSet presAssocID="{A245F87C-FCDA-8447-A92E-78CE151CBE82}" presName="hierChild4" presStyleCnt="0"/>
      <dgm:spPr/>
    </dgm:pt>
    <dgm:pt modelId="{86233AD2-2BF7-AF4C-8354-76000AFD405B}" type="pres">
      <dgm:prSet presAssocID="{A245F87C-FCDA-8447-A92E-78CE151CBE82}" presName="hierChild5" presStyleCnt="0"/>
      <dgm:spPr/>
    </dgm:pt>
    <dgm:pt modelId="{62804653-C771-ED41-8B2D-CBC704E7309E}" type="pres">
      <dgm:prSet presAssocID="{3058993F-30D9-9D46-A429-D69D9390A0D9}" presName="Name37" presStyleLbl="parChTrans1D4" presStyleIdx="5" presStyleCnt="6"/>
      <dgm:spPr/>
      <dgm:t>
        <a:bodyPr/>
        <a:lstStyle/>
        <a:p>
          <a:endParaRPr lang="en-US"/>
        </a:p>
      </dgm:t>
    </dgm:pt>
    <dgm:pt modelId="{FD440E6F-F95C-A24E-8528-8A851A333971}" type="pres">
      <dgm:prSet presAssocID="{DD6582C5-D39A-BC4A-8EC1-377B93DEE48B}" presName="hierRoot2" presStyleCnt="0">
        <dgm:presLayoutVars>
          <dgm:hierBranch val="init"/>
        </dgm:presLayoutVars>
      </dgm:prSet>
      <dgm:spPr/>
    </dgm:pt>
    <dgm:pt modelId="{2F90C702-A9C0-494A-8BC1-FBED1E1B3E68}" type="pres">
      <dgm:prSet presAssocID="{DD6582C5-D39A-BC4A-8EC1-377B93DEE48B}" presName="rootComposite" presStyleCnt="0"/>
      <dgm:spPr/>
    </dgm:pt>
    <dgm:pt modelId="{F3BBBB0F-76ED-BB48-8CF4-567E896C9EA6}" type="pres">
      <dgm:prSet presAssocID="{DD6582C5-D39A-BC4A-8EC1-377B93DEE48B}" presName="rootText" presStyleLbl="node4" presStyleIdx="5" presStyleCnt="6" custScaleX="72792" custScaleY="179275" custLinFactNeighborX="35" custLinFactNeighborY="-103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1E828B-1F86-3A45-9BFF-C02813B60090}" type="pres">
      <dgm:prSet presAssocID="{DD6582C5-D39A-BC4A-8EC1-377B93DEE48B}" presName="rootConnector" presStyleLbl="node4" presStyleIdx="5" presStyleCnt="6"/>
      <dgm:spPr/>
      <dgm:t>
        <a:bodyPr/>
        <a:lstStyle/>
        <a:p>
          <a:endParaRPr lang="en-US"/>
        </a:p>
      </dgm:t>
    </dgm:pt>
    <dgm:pt modelId="{B1115CF6-1FDD-0341-92B7-CC93A7D20787}" type="pres">
      <dgm:prSet presAssocID="{DD6582C5-D39A-BC4A-8EC1-377B93DEE48B}" presName="hierChild4" presStyleCnt="0"/>
      <dgm:spPr/>
    </dgm:pt>
    <dgm:pt modelId="{CB70C11D-3DC3-AC42-B2C7-C7E414D2F534}" type="pres">
      <dgm:prSet presAssocID="{DD6582C5-D39A-BC4A-8EC1-377B93DEE48B}" presName="hierChild5" presStyleCnt="0"/>
      <dgm:spPr/>
    </dgm:pt>
    <dgm:pt modelId="{ECFAB610-C4EC-F14C-9879-93C84A9A4F6C}" type="pres">
      <dgm:prSet presAssocID="{C218C035-BB36-5346-B698-1BA145E4065D}" presName="hierChild5" presStyleCnt="0"/>
      <dgm:spPr/>
    </dgm:pt>
    <dgm:pt modelId="{ADA6933A-6ED4-614A-9E80-D5CB56415D42}" type="pres">
      <dgm:prSet presAssocID="{44783E24-38CC-5643-9D09-0AF0197B5DCF}" presName="hierChild5" presStyleCnt="0"/>
      <dgm:spPr/>
    </dgm:pt>
    <dgm:pt modelId="{D5FEA5FF-88F3-F64F-AE4D-848A923575B3}" type="pres">
      <dgm:prSet presAssocID="{E1B25110-9B75-1F45-9836-B4799CAECCCC}" presName="hierChild3" presStyleCnt="0"/>
      <dgm:spPr/>
    </dgm:pt>
  </dgm:ptLst>
  <dgm:cxnLst>
    <dgm:cxn modelId="{D74B28B3-BCFB-614F-9487-931AFF5C8871}" type="presOf" srcId="{D6C38F16-25D2-2247-A7C0-CEECA8F2ED49}" destId="{3E13FC3C-6377-144A-B1A2-92FE6A50613E}" srcOrd="0" destOrd="0" presId="urn:microsoft.com/office/officeart/2005/8/layout/orgChart1"/>
    <dgm:cxn modelId="{50961225-4BB5-8447-AC31-45C757DD561F}" type="presOf" srcId="{A245F87C-FCDA-8447-A92E-78CE151CBE82}" destId="{EE8F3274-7FC2-0B44-B063-43D41E2F815B}" srcOrd="1" destOrd="0" presId="urn:microsoft.com/office/officeart/2005/8/layout/orgChart1"/>
    <dgm:cxn modelId="{33499712-BF19-A54A-B8F7-5286C6ED8964}" type="presOf" srcId="{BD339704-3857-F247-B44E-2D540B1FDAAC}" destId="{17E8CC6E-30D8-184A-B384-BD3586695C03}" srcOrd="0" destOrd="0" presId="urn:microsoft.com/office/officeart/2005/8/layout/orgChart1"/>
    <dgm:cxn modelId="{2AD2B208-EB1A-BC4D-BECD-C5EB8AA73954}" type="presOf" srcId="{5EDAACBA-A8E9-174E-8510-6BCE3E64E639}" destId="{AA1B52F5-F77D-F34D-B4A6-612F1E2F375F}" srcOrd="0" destOrd="0" presId="urn:microsoft.com/office/officeart/2005/8/layout/orgChart1"/>
    <dgm:cxn modelId="{0358401C-22D3-8448-B3DC-79D63E078440}" type="presOf" srcId="{DEE41767-DC7F-354A-B310-4FEA5A92B873}" destId="{DB52644D-EB33-4F48-8433-1C65C26B0749}" srcOrd="1" destOrd="0" presId="urn:microsoft.com/office/officeart/2005/8/layout/orgChart1"/>
    <dgm:cxn modelId="{CBFCF46A-0CD0-A64B-B6C4-7CBF26BAD46E}" type="presOf" srcId="{7A7854FA-AA7A-6C49-A871-3FF2B0128D37}" destId="{9B95792D-B017-F943-893C-CC3238C6CC49}" srcOrd="0" destOrd="0" presId="urn:microsoft.com/office/officeart/2005/8/layout/orgChart1"/>
    <dgm:cxn modelId="{83A7C562-E78B-F640-B440-6997AAD1E1DC}" srcId="{44783E24-38CC-5643-9D09-0AF0197B5DCF}" destId="{C218C035-BB36-5346-B698-1BA145E4065D}" srcOrd="1" destOrd="0" parTransId="{F45A4A50-6D9F-DE40-B33C-79546BCBE982}" sibTransId="{F8F6455C-2B15-034C-969B-336EAFEEC280}"/>
    <dgm:cxn modelId="{E330B873-F91A-8447-BF45-F9C287F72536}" type="presOf" srcId="{EB3DF7B3-1630-2142-8439-F236F7D9B8F1}" destId="{46CD43C3-5764-7D45-A113-88677CCF81B4}" srcOrd="1" destOrd="0" presId="urn:microsoft.com/office/officeart/2005/8/layout/orgChart1"/>
    <dgm:cxn modelId="{60D858E1-8D07-F846-810A-DF08D083865B}" type="presOf" srcId="{A8CBC91A-4119-0E4C-8B93-F2EA72A1F138}" destId="{36FB1DC2-9BE2-FF4B-9114-5E52CCB28F41}" srcOrd="1" destOrd="0" presId="urn:microsoft.com/office/officeart/2005/8/layout/orgChart1"/>
    <dgm:cxn modelId="{D977E125-CA95-3F41-9ADE-B63A04A5827E}" srcId="{EB3DF7B3-1630-2142-8439-F236F7D9B8F1}" destId="{A8CBC91A-4119-0E4C-8B93-F2EA72A1F138}" srcOrd="0" destOrd="0" parTransId="{13982E23-C28F-3D47-8851-D3A1B26C1AA0}" sibTransId="{59CB6770-F0AE-0549-AAF7-E170C62516EF}"/>
    <dgm:cxn modelId="{12BF7F27-F33F-4140-BE89-2770BC980614}" type="presOf" srcId="{72C14810-1B2D-DC41-A589-4AE81EA3CCEE}" destId="{F0AE53E0-1F3E-D047-BAC2-BC4C524D1C6A}" srcOrd="0" destOrd="0" presId="urn:microsoft.com/office/officeart/2005/8/layout/orgChart1"/>
    <dgm:cxn modelId="{6AAE4B2B-C5B6-594E-A27E-49AFD29D0CBD}" srcId="{255A898B-AD5D-044B-A8EB-0B4EF66837A1}" destId="{BD339704-3857-F247-B44E-2D540B1FDAAC}" srcOrd="0" destOrd="0" parTransId="{D6C38F16-25D2-2247-A7C0-CEECA8F2ED49}" sibTransId="{75C50FDF-167A-8E49-8909-622BB5F67378}"/>
    <dgm:cxn modelId="{76D615F7-9465-4544-8F6B-BDFE61DD4056}" type="presOf" srcId="{568AFFC8-666C-D841-BD64-153207D55A43}" destId="{5C71A587-AE8A-A64A-85A0-4C9FF0A9A129}" srcOrd="1" destOrd="0" presId="urn:microsoft.com/office/officeart/2005/8/layout/orgChart1"/>
    <dgm:cxn modelId="{9ABF161F-ABCC-4D44-A21E-96A3E1CFB9CC}" type="presOf" srcId="{E1B25110-9B75-1F45-9836-B4799CAECCCC}" destId="{41114114-682E-1A41-AF47-B8D99D729191}" srcOrd="1" destOrd="0" presId="urn:microsoft.com/office/officeart/2005/8/layout/orgChart1"/>
    <dgm:cxn modelId="{A32B7D9B-5D4E-C944-B9AA-FE65C4A2253E}" srcId="{EB3DF7B3-1630-2142-8439-F236F7D9B8F1}" destId="{255A898B-AD5D-044B-A8EB-0B4EF66837A1}" srcOrd="1" destOrd="0" parTransId="{8264F300-B6F5-B448-AF1B-652DDBEC48C5}" sibTransId="{7BBECA9B-3813-9843-A752-DBAC61C9FA46}"/>
    <dgm:cxn modelId="{890D76DE-C55F-3944-8CE1-2D8F2BC9D3A6}" type="presOf" srcId="{DEE41767-DC7F-354A-B310-4FEA5A92B873}" destId="{6B037757-6D84-3E48-90ED-44FC5914EBA1}" srcOrd="0" destOrd="0" presId="urn:microsoft.com/office/officeart/2005/8/layout/orgChart1"/>
    <dgm:cxn modelId="{398C9000-6CDA-2E49-80F0-FDB0FA6A3429}" srcId="{E1B25110-9B75-1F45-9836-B4799CAECCCC}" destId="{EB3DF7B3-1630-2142-8439-F236F7D9B8F1}" srcOrd="0" destOrd="0" parTransId="{DF1E0BFD-AE32-0149-B6BD-11482E380D1B}" sibTransId="{9D0637D2-0ADD-1B43-A9B8-5D20EF43E808}"/>
    <dgm:cxn modelId="{D51C23C8-25A3-1D4B-837D-8906519F588C}" type="presOf" srcId="{C218C035-BB36-5346-B698-1BA145E4065D}" destId="{DCB59A2F-30F9-5948-9C7C-175049956A92}" srcOrd="0" destOrd="0" presId="urn:microsoft.com/office/officeart/2005/8/layout/orgChart1"/>
    <dgm:cxn modelId="{F6CCBBD7-E879-6849-BF0F-162A115945D9}" type="presOf" srcId="{DD6582C5-D39A-BC4A-8EC1-377B93DEE48B}" destId="{F3BBBB0F-76ED-BB48-8CF4-567E896C9EA6}" srcOrd="0" destOrd="0" presId="urn:microsoft.com/office/officeart/2005/8/layout/orgChart1"/>
    <dgm:cxn modelId="{3E307930-921F-544D-8F36-7E6A4D5FF027}" type="presOf" srcId="{71750AF3-4508-0047-A819-2FD20BF44A92}" destId="{3EB349EE-B96F-5046-B22D-15E7383095F5}" srcOrd="0" destOrd="0" presId="urn:microsoft.com/office/officeart/2005/8/layout/orgChart1"/>
    <dgm:cxn modelId="{9C01016E-D2BC-F24A-AA24-E84302C4A34F}" type="presOf" srcId="{F45A4A50-6D9F-DE40-B33C-79546BCBE982}" destId="{FD9EA67F-6755-A645-B7E4-18C29A515C56}" srcOrd="0" destOrd="0" presId="urn:microsoft.com/office/officeart/2005/8/layout/orgChart1"/>
    <dgm:cxn modelId="{A51F059C-6DED-2347-A17F-541658DF98FF}" srcId="{DEE41767-DC7F-354A-B310-4FEA5A92B873}" destId="{568AFFC8-666C-D841-BD64-153207D55A43}" srcOrd="0" destOrd="0" parTransId="{72C14810-1B2D-DC41-A589-4AE81EA3CCEE}" sibTransId="{DB75E9A6-A71E-5A40-938D-51BAB345E16F}"/>
    <dgm:cxn modelId="{FCC644A1-683F-294E-B86B-4AFF66B369AD}" type="presOf" srcId="{255A898B-AD5D-044B-A8EB-0B4EF66837A1}" destId="{A6E87B0D-D6E4-734B-9FED-9B2708048930}" srcOrd="1" destOrd="0" presId="urn:microsoft.com/office/officeart/2005/8/layout/orgChart1"/>
    <dgm:cxn modelId="{7AB36DF5-94E2-284C-80B6-0B9252FAD37E}" type="presOf" srcId="{DD6582C5-D39A-BC4A-8EC1-377B93DEE48B}" destId="{AE1E828B-1F86-3A45-9BFF-C02813B60090}" srcOrd="1" destOrd="0" presId="urn:microsoft.com/office/officeart/2005/8/layout/orgChart1"/>
    <dgm:cxn modelId="{429C1FA0-B076-1740-9AF5-F43EB4AF85FA}" srcId="{5EDAACBA-A8E9-174E-8510-6BCE3E64E639}" destId="{E1B25110-9B75-1F45-9836-B4799CAECCCC}" srcOrd="0" destOrd="0" parTransId="{76924387-437B-1E47-B508-93626374DFB2}" sibTransId="{3B91FA93-00D3-2343-94C4-DE37F106AD0B}"/>
    <dgm:cxn modelId="{560F5557-B918-BF44-A720-4EB34A6BD287}" srcId="{44783E24-38CC-5643-9D09-0AF0197B5DCF}" destId="{DEE41767-DC7F-354A-B310-4FEA5A92B873}" srcOrd="0" destOrd="0" parTransId="{BA3B3336-60FE-6F4D-A60D-FAC4B5D290EE}" sibTransId="{C42FCEEE-02E4-5549-9D1C-268F801F47F7}"/>
    <dgm:cxn modelId="{057678E9-97E3-C84D-AD23-F4CBFC538E82}" type="presOf" srcId="{44783E24-38CC-5643-9D09-0AF0197B5DCF}" destId="{13360098-DFE6-B141-9B08-54E4EC1C5F9A}" srcOrd="1" destOrd="0" presId="urn:microsoft.com/office/officeart/2005/8/layout/orgChart1"/>
    <dgm:cxn modelId="{951A771D-884D-374D-847E-0712F14EF300}" type="presOf" srcId="{94E6E0AC-D538-5E47-94FD-E6C7B813A955}" destId="{04E1508B-60B0-4C41-BD7D-549B0D00F11A}" srcOrd="0" destOrd="0" presId="urn:microsoft.com/office/officeart/2005/8/layout/orgChart1"/>
    <dgm:cxn modelId="{DDAFCA3A-8C24-1A45-8486-3C3A075E7D3B}" type="presOf" srcId="{EB3DF7B3-1630-2142-8439-F236F7D9B8F1}" destId="{34F62536-EA35-084C-82AC-09F084A6207A}" srcOrd="0" destOrd="0" presId="urn:microsoft.com/office/officeart/2005/8/layout/orgChart1"/>
    <dgm:cxn modelId="{72481A8F-A270-894C-8401-1E5C1EBFBCE5}" type="presOf" srcId="{A8CBC91A-4119-0E4C-8B93-F2EA72A1F138}" destId="{ABB0C6A8-1AB7-D94C-A2FA-4C364F483601}" srcOrd="0" destOrd="0" presId="urn:microsoft.com/office/officeart/2005/8/layout/orgChart1"/>
    <dgm:cxn modelId="{35E4CC90-9915-274E-81B3-FE3801A22B56}" type="presOf" srcId="{A36653F9-027E-1640-8DE3-9BEEA2753802}" destId="{8E5FFF3D-4E3E-4142-A69C-D73EA855C6D4}" srcOrd="0" destOrd="0" presId="urn:microsoft.com/office/officeart/2005/8/layout/orgChart1"/>
    <dgm:cxn modelId="{70FD9C8F-9673-D94D-A5C4-286A95B37A70}" srcId="{C218C035-BB36-5346-B698-1BA145E4065D}" destId="{A245F87C-FCDA-8447-A92E-78CE151CBE82}" srcOrd="0" destOrd="0" parTransId="{94E6E0AC-D538-5E47-94FD-E6C7B813A955}" sibTransId="{2D438DEB-3898-0241-B5CB-2BBBAA95BC29}"/>
    <dgm:cxn modelId="{6543336E-4CA2-7E48-95CD-DC9B2C17192B}" type="presOf" srcId="{685205AC-BECC-434D-B288-8F175EECCAEB}" destId="{D976C366-7937-8E46-9834-9E1CA8F49E03}" srcOrd="1" destOrd="0" presId="urn:microsoft.com/office/officeart/2005/8/layout/orgChart1"/>
    <dgm:cxn modelId="{C6E82A88-E0B2-E948-BCA0-E870D2F1B60D}" type="presOf" srcId="{685205AC-BECC-434D-B288-8F175EECCAEB}" destId="{2B2D9811-0E54-6745-BE01-EC9DDA5281C7}" srcOrd="0" destOrd="0" presId="urn:microsoft.com/office/officeart/2005/8/layout/orgChart1"/>
    <dgm:cxn modelId="{20547BD3-737B-CB4A-9C0C-711F2566C49B}" type="presOf" srcId="{A36653F9-027E-1640-8DE3-9BEEA2753802}" destId="{863532DF-EC53-394D-AA70-2210C95DB69B}" srcOrd="1" destOrd="0" presId="urn:microsoft.com/office/officeart/2005/8/layout/orgChart1"/>
    <dgm:cxn modelId="{57492BFF-34B4-AA4F-BBCE-C517742E6B39}" type="presOf" srcId="{8264F300-B6F5-B448-AF1B-652DDBEC48C5}" destId="{2AAF31E4-AE88-8846-B30D-9B3B802097DC}" srcOrd="0" destOrd="0" presId="urn:microsoft.com/office/officeart/2005/8/layout/orgChart1"/>
    <dgm:cxn modelId="{CA236206-F458-CD46-AB51-CA94EB632E07}" type="presOf" srcId="{BA3B3336-60FE-6F4D-A60D-FAC4B5D290EE}" destId="{D0016797-B637-FC44-A3F3-2DA11ACDD73B}" srcOrd="0" destOrd="0" presId="urn:microsoft.com/office/officeart/2005/8/layout/orgChart1"/>
    <dgm:cxn modelId="{20357DDE-5EBE-D343-B257-50D3F374130C}" type="presOf" srcId="{E1B25110-9B75-1F45-9836-B4799CAECCCC}" destId="{36915405-F6B6-4341-AA23-B580CA554675}" srcOrd="0" destOrd="0" presId="urn:microsoft.com/office/officeart/2005/8/layout/orgChart1"/>
    <dgm:cxn modelId="{848EB658-B5D8-8B4C-A9A6-F9A9ADBEB392}" type="presOf" srcId="{3058993F-30D9-9D46-A429-D69D9390A0D9}" destId="{62804653-C771-ED41-8B2D-CBC704E7309E}" srcOrd="0" destOrd="0" presId="urn:microsoft.com/office/officeart/2005/8/layout/orgChart1"/>
    <dgm:cxn modelId="{2090BFDD-76DF-9644-A68B-1601DB552DA9}" type="presOf" srcId="{DF1E0BFD-AE32-0149-B6BD-11482E380D1B}" destId="{4E587224-910F-F940-9BA2-43D6F76B43AC}" srcOrd="0" destOrd="0" presId="urn:microsoft.com/office/officeart/2005/8/layout/orgChart1"/>
    <dgm:cxn modelId="{2B90067C-4AA4-1545-8D91-9F1B98BAB4EB}" srcId="{C218C035-BB36-5346-B698-1BA145E4065D}" destId="{DD6582C5-D39A-BC4A-8EC1-377B93DEE48B}" srcOrd="1" destOrd="0" parTransId="{3058993F-30D9-9D46-A429-D69D9390A0D9}" sibTransId="{D2295065-EAE5-3C4F-8F3C-E3A577FFB01D}"/>
    <dgm:cxn modelId="{F4FDF307-C74D-6540-950D-09429BDAAA99}" srcId="{DEE41767-DC7F-354A-B310-4FEA5A92B873}" destId="{685205AC-BECC-434D-B288-8F175EECCAEB}" srcOrd="1" destOrd="0" parTransId="{6F761165-6307-A64C-8CE3-41522D05DF3C}" sibTransId="{5E0F9BAE-89E8-D744-B10F-80492F3698D2}"/>
    <dgm:cxn modelId="{41BD7E20-DD38-6B40-A484-204F9C4C4893}" type="presOf" srcId="{BD339704-3857-F247-B44E-2D540B1FDAAC}" destId="{9DC28C0F-204F-FD44-B000-95AD20DE8344}" srcOrd="1" destOrd="0" presId="urn:microsoft.com/office/officeart/2005/8/layout/orgChart1"/>
    <dgm:cxn modelId="{566158FC-1968-3440-8B9D-320309CCC6F2}" type="presOf" srcId="{A245F87C-FCDA-8447-A92E-78CE151CBE82}" destId="{564D74FA-9F5D-8A41-A0F2-5A54050DDBB2}" srcOrd="0" destOrd="0" presId="urn:microsoft.com/office/officeart/2005/8/layout/orgChart1"/>
    <dgm:cxn modelId="{D183131C-2796-DE45-A759-7EE9FEF14351}" srcId="{E1B25110-9B75-1F45-9836-B4799CAECCCC}" destId="{44783E24-38CC-5643-9D09-0AF0197B5DCF}" srcOrd="1" destOrd="0" parTransId="{71750AF3-4508-0047-A819-2FD20BF44A92}" sibTransId="{E9581906-9A3E-C249-8444-9C45B967C860}"/>
    <dgm:cxn modelId="{0D720737-4407-2546-A6AE-7C69634914E4}" type="presOf" srcId="{C218C035-BB36-5346-B698-1BA145E4065D}" destId="{CC6C3BD7-5009-4C41-931A-16465F55F589}" srcOrd="1" destOrd="0" presId="urn:microsoft.com/office/officeart/2005/8/layout/orgChart1"/>
    <dgm:cxn modelId="{21272988-6E2A-034E-AA73-A303CF0ED8E8}" type="presOf" srcId="{13982E23-C28F-3D47-8851-D3A1B26C1AA0}" destId="{692989F5-858D-8E4E-A181-3B27FEED6E3F}" srcOrd="0" destOrd="0" presId="urn:microsoft.com/office/officeart/2005/8/layout/orgChart1"/>
    <dgm:cxn modelId="{25E5AF67-F63F-3F46-90D2-026C0550FEF7}" type="presOf" srcId="{568AFFC8-666C-D841-BD64-153207D55A43}" destId="{EBA018C4-5E19-9946-BF54-1E7208A6F131}" srcOrd="0" destOrd="0" presId="urn:microsoft.com/office/officeart/2005/8/layout/orgChart1"/>
    <dgm:cxn modelId="{09DA82A2-0EAC-264A-93B5-5AED8D217404}" type="presOf" srcId="{44783E24-38CC-5643-9D09-0AF0197B5DCF}" destId="{6FA4FF14-5F1C-1841-B75E-F1E24B9E2422}" srcOrd="0" destOrd="0" presId="urn:microsoft.com/office/officeart/2005/8/layout/orgChart1"/>
    <dgm:cxn modelId="{37D38F1B-1AEB-6E46-846D-E8E4C2EF5E91}" srcId="{A8CBC91A-4119-0E4C-8B93-F2EA72A1F138}" destId="{A36653F9-027E-1640-8DE3-9BEEA2753802}" srcOrd="0" destOrd="0" parTransId="{7A7854FA-AA7A-6C49-A871-3FF2B0128D37}" sibTransId="{40135F54-1820-A249-8218-1BDBFC788F96}"/>
    <dgm:cxn modelId="{485D4FF3-7FCF-2F43-B9D4-49295CF71715}" type="presOf" srcId="{255A898B-AD5D-044B-A8EB-0B4EF66837A1}" destId="{D0A676E4-D96A-844F-89A3-0E2D3022761C}" srcOrd="0" destOrd="0" presId="urn:microsoft.com/office/officeart/2005/8/layout/orgChart1"/>
    <dgm:cxn modelId="{699C556B-2BA7-E044-BBD6-B32017B24C5A}" type="presOf" srcId="{6F761165-6307-A64C-8CE3-41522D05DF3C}" destId="{314E17C7-6F42-2C40-AE81-3C01DE1406E3}" srcOrd="0" destOrd="0" presId="urn:microsoft.com/office/officeart/2005/8/layout/orgChart1"/>
    <dgm:cxn modelId="{A79F3E37-D895-D643-AC46-DF75C08991AF}" type="presParOf" srcId="{AA1B52F5-F77D-F34D-B4A6-612F1E2F375F}" destId="{2BF20798-9E94-5346-948F-7FE229AE6C19}" srcOrd="0" destOrd="0" presId="urn:microsoft.com/office/officeart/2005/8/layout/orgChart1"/>
    <dgm:cxn modelId="{531B02D1-AA44-BC40-8F30-52D80B478BDE}" type="presParOf" srcId="{2BF20798-9E94-5346-948F-7FE229AE6C19}" destId="{62D59F27-BA2F-7442-A6F8-DA08F8C789ED}" srcOrd="0" destOrd="0" presId="urn:microsoft.com/office/officeart/2005/8/layout/orgChart1"/>
    <dgm:cxn modelId="{C23FB2CD-A0CA-4D40-A2D8-40DB4F6D924A}" type="presParOf" srcId="{62D59F27-BA2F-7442-A6F8-DA08F8C789ED}" destId="{36915405-F6B6-4341-AA23-B580CA554675}" srcOrd="0" destOrd="0" presId="urn:microsoft.com/office/officeart/2005/8/layout/orgChart1"/>
    <dgm:cxn modelId="{E4E197EE-116E-D240-BCA3-F49891E5C2BC}" type="presParOf" srcId="{62D59F27-BA2F-7442-A6F8-DA08F8C789ED}" destId="{41114114-682E-1A41-AF47-B8D99D729191}" srcOrd="1" destOrd="0" presId="urn:microsoft.com/office/officeart/2005/8/layout/orgChart1"/>
    <dgm:cxn modelId="{C0999D34-D80A-D04E-BA40-B4448704E8B5}" type="presParOf" srcId="{2BF20798-9E94-5346-948F-7FE229AE6C19}" destId="{7AD84C83-E098-2249-B195-A3D0A33040B3}" srcOrd="1" destOrd="0" presId="urn:microsoft.com/office/officeart/2005/8/layout/orgChart1"/>
    <dgm:cxn modelId="{D8C2E8BD-427E-B943-95D8-B6BE080ACD22}" type="presParOf" srcId="{7AD84C83-E098-2249-B195-A3D0A33040B3}" destId="{4E587224-910F-F940-9BA2-43D6F76B43AC}" srcOrd="0" destOrd="0" presId="urn:microsoft.com/office/officeart/2005/8/layout/orgChart1"/>
    <dgm:cxn modelId="{D2A426AE-C528-084F-8309-9B4C487B7095}" type="presParOf" srcId="{7AD84C83-E098-2249-B195-A3D0A33040B3}" destId="{3AF2A7AB-BDED-E240-8E0F-8DEA62F70675}" srcOrd="1" destOrd="0" presId="urn:microsoft.com/office/officeart/2005/8/layout/orgChart1"/>
    <dgm:cxn modelId="{080F41D2-870A-9D44-88B6-675405DCBF0B}" type="presParOf" srcId="{3AF2A7AB-BDED-E240-8E0F-8DEA62F70675}" destId="{5D8AD2D7-881B-344A-9DC1-15D37066DBE1}" srcOrd="0" destOrd="0" presId="urn:microsoft.com/office/officeart/2005/8/layout/orgChart1"/>
    <dgm:cxn modelId="{48A6C7EA-0BBE-8E43-84EC-BA26B53AF95A}" type="presParOf" srcId="{5D8AD2D7-881B-344A-9DC1-15D37066DBE1}" destId="{34F62536-EA35-084C-82AC-09F084A6207A}" srcOrd="0" destOrd="0" presId="urn:microsoft.com/office/officeart/2005/8/layout/orgChart1"/>
    <dgm:cxn modelId="{426A606F-E70F-C341-A218-6726BA8C076D}" type="presParOf" srcId="{5D8AD2D7-881B-344A-9DC1-15D37066DBE1}" destId="{46CD43C3-5764-7D45-A113-88677CCF81B4}" srcOrd="1" destOrd="0" presId="urn:microsoft.com/office/officeart/2005/8/layout/orgChart1"/>
    <dgm:cxn modelId="{7DA00328-074B-FE45-BB08-5D010B3641CB}" type="presParOf" srcId="{3AF2A7AB-BDED-E240-8E0F-8DEA62F70675}" destId="{D1002DA2-D462-134A-BB14-A4E38366C4CC}" srcOrd="1" destOrd="0" presId="urn:microsoft.com/office/officeart/2005/8/layout/orgChart1"/>
    <dgm:cxn modelId="{2C6B5A8B-F499-A541-896F-215FA11A3029}" type="presParOf" srcId="{D1002DA2-D462-134A-BB14-A4E38366C4CC}" destId="{692989F5-858D-8E4E-A181-3B27FEED6E3F}" srcOrd="0" destOrd="0" presId="urn:microsoft.com/office/officeart/2005/8/layout/orgChart1"/>
    <dgm:cxn modelId="{6379FD58-F9EE-CD4C-84EC-8DB9BD6D40D0}" type="presParOf" srcId="{D1002DA2-D462-134A-BB14-A4E38366C4CC}" destId="{B6FA78E2-87BC-1547-B399-4317D77BE7C0}" srcOrd="1" destOrd="0" presId="urn:microsoft.com/office/officeart/2005/8/layout/orgChart1"/>
    <dgm:cxn modelId="{3E8A42DA-6F14-CB45-9F23-B881DE66045E}" type="presParOf" srcId="{B6FA78E2-87BC-1547-B399-4317D77BE7C0}" destId="{25469514-6688-FF46-92B0-F4324632E11D}" srcOrd="0" destOrd="0" presId="urn:microsoft.com/office/officeart/2005/8/layout/orgChart1"/>
    <dgm:cxn modelId="{15509A99-FF58-AE40-BE98-D0ED1B668A78}" type="presParOf" srcId="{25469514-6688-FF46-92B0-F4324632E11D}" destId="{ABB0C6A8-1AB7-D94C-A2FA-4C364F483601}" srcOrd="0" destOrd="0" presId="urn:microsoft.com/office/officeart/2005/8/layout/orgChart1"/>
    <dgm:cxn modelId="{F9AD0CFC-1F21-D647-AF10-925E288544F9}" type="presParOf" srcId="{25469514-6688-FF46-92B0-F4324632E11D}" destId="{36FB1DC2-9BE2-FF4B-9114-5E52CCB28F41}" srcOrd="1" destOrd="0" presId="urn:microsoft.com/office/officeart/2005/8/layout/orgChart1"/>
    <dgm:cxn modelId="{BF8881DE-9301-6D45-B99C-A722EAC3E8A1}" type="presParOf" srcId="{B6FA78E2-87BC-1547-B399-4317D77BE7C0}" destId="{2F621BFA-2D16-C145-AE5D-39E7F0CDC67B}" srcOrd="1" destOrd="0" presId="urn:microsoft.com/office/officeart/2005/8/layout/orgChart1"/>
    <dgm:cxn modelId="{DF049624-81ED-6E42-952F-19D6B0AFA020}" type="presParOf" srcId="{2F621BFA-2D16-C145-AE5D-39E7F0CDC67B}" destId="{9B95792D-B017-F943-893C-CC3238C6CC49}" srcOrd="0" destOrd="0" presId="urn:microsoft.com/office/officeart/2005/8/layout/orgChart1"/>
    <dgm:cxn modelId="{BD39BCDA-DF76-3D44-9C63-CF6514BA2C5C}" type="presParOf" srcId="{2F621BFA-2D16-C145-AE5D-39E7F0CDC67B}" destId="{A1670309-7199-3545-90CE-E314EB1F5293}" srcOrd="1" destOrd="0" presId="urn:microsoft.com/office/officeart/2005/8/layout/orgChart1"/>
    <dgm:cxn modelId="{E9DA3BF7-6927-6E43-94D8-533C907182B3}" type="presParOf" srcId="{A1670309-7199-3545-90CE-E314EB1F5293}" destId="{C19C2448-AE19-024F-80BB-9121ECBC0F70}" srcOrd="0" destOrd="0" presId="urn:microsoft.com/office/officeart/2005/8/layout/orgChart1"/>
    <dgm:cxn modelId="{DB7CADAA-1DE3-0040-99FB-7FB410FC2B97}" type="presParOf" srcId="{C19C2448-AE19-024F-80BB-9121ECBC0F70}" destId="{8E5FFF3D-4E3E-4142-A69C-D73EA855C6D4}" srcOrd="0" destOrd="0" presId="urn:microsoft.com/office/officeart/2005/8/layout/orgChart1"/>
    <dgm:cxn modelId="{D501303E-4E52-D044-95BF-16A194CEA0A5}" type="presParOf" srcId="{C19C2448-AE19-024F-80BB-9121ECBC0F70}" destId="{863532DF-EC53-394D-AA70-2210C95DB69B}" srcOrd="1" destOrd="0" presId="urn:microsoft.com/office/officeart/2005/8/layout/orgChart1"/>
    <dgm:cxn modelId="{8A8B7018-6A11-AB44-869A-CD9725671BD5}" type="presParOf" srcId="{A1670309-7199-3545-90CE-E314EB1F5293}" destId="{8B5DD634-FC2D-B943-8763-0E5F0FE42A23}" srcOrd="1" destOrd="0" presId="urn:microsoft.com/office/officeart/2005/8/layout/orgChart1"/>
    <dgm:cxn modelId="{C3A453EE-B6A5-4846-AD80-7453223534DF}" type="presParOf" srcId="{A1670309-7199-3545-90CE-E314EB1F5293}" destId="{BBBD587A-F550-974F-805F-12D131A56F7A}" srcOrd="2" destOrd="0" presId="urn:microsoft.com/office/officeart/2005/8/layout/orgChart1"/>
    <dgm:cxn modelId="{437C59B6-7D97-314F-9F51-151CA5B4A544}" type="presParOf" srcId="{B6FA78E2-87BC-1547-B399-4317D77BE7C0}" destId="{F04D5210-72CA-A747-8C84-62608A2B1C12}" srcOrd="2" destOrd="0" presId="urn:microsoft.com/office/officeart/2005/8/layout/orgChart1"/>
    <dgm:cxn modelId="{264C6175-DC52-A046-968D-2BC98554D2C7}" type="presParOf" srcId="{D1002DA2-D462-134A-BB14-A4E38366C4CC}" destId="{2AAF31E4-AE88-8846-B30D-9B3B802097DC}" srcOrd="2" destOrd="0" presId="urn:microsoft.com/office/officeart/2005/8/layout/orgChart1"/>
    <dgm:cxn modelId="{F85645D2-8176-AD45-83AC-00DEF7CE8B02}" type="presParOf" srcId="{D1002DA2-D462-134A-BB14-A4E38366C4CC}" destId="{47C01810-4670-8A43-9CBA-E4DECC4866E7}" srcOrd="3" destOrd="0" presId="urn:microsoft.com/office/officeart/2005/8/layout/orgChart1"/>
    <dgm:cxn modelId="{C0DFC08E-B9EA-C142-872A-43A27CA2C440}" type="presParOf" srcId="{47C01810-4670-8A43-9CBA-E4DECC4866E7}" destId="{62AC8C59-117D-6147-8AB9-5A1356D7B547}" srcOrd="0" destOrd="0" presId="urn:microsoft.com/office/officeart/2005/8/layout/orgChart1"/>
    <dgm:cxn modelId="{1453C7F1-CB50-A242-8E55-6DD0DA7204A6}" type="presParOf" srcId="{62AC8C59-117D-6147-8AB9-5A1356D7B547}" destId="{D0A676E4-D96A-844F-89A3-0E2D3022761C}" srcOrd="0" destOrd="0" presId="urn:microsoft.com/office/officeart/2005/8/layout/orgChart1"/>
    <dgm:cxn modelId="{F2F7097D-3960-F240-B9A3-8C88768379F8}" type="presParOf" srcId="{62AC8C59-117D-6147-8AB9-5A1356D7B547}" destId="{A6E87B0D-D6E4-734B-9FED-9B2708048930}" srcOrd="1" destOrd="0" presId="urn:microsoft.com/office/officeart/2005/8/layout/orgChart1"/>
    <dgm:cxn modelId="{A0C2C5AA-C2E6-174A-8970-8940C8953A0A}" type="presParOf" srcId="{47C01810-4670-8A43-9CBA-E4DECC4866E7}" destId="{ED83AF56-4B4D-034F-A83A-C2BB5AFC1A71}" srcOrd="1" destOrd="0" presId="urn:microsoft.com/office/officeart/2005/8/layout/orgChart1"/>
    <dgm:cxn modelId="{6EE0265F-0195-6443-9E97-9392BB57D40C}" type="presParOf" srcId="{ED83AF56-4B4D-034F-A83A-C2BB5AFC1A71}" destId="{3E13FC3C-6377-144A-B1A2-92FE6A50613E}" srcOrd="0" destOrd="0" presId="urn:microsoft.com/office/officeart/2005/8/layout/orgChart1"/>
    <dgm:cxn modelId="{2BFDB3BA-E49F-A64C-8C05-B636D0D1ABDF}" type="presParOf" srcId="{ED83AF56-4B4D-034F-A83A-C2BB5AFC1A71}" destId="{421C0F41-29E3-5647-A1DB-5E51ED67A8E7}" srcOrd="1" destOrd="0" presId="urn:microsoft.com/office/officeart/2005/8/layout/orgChart1"/>
    <dgm:cxn modelId="{06C9BDD9-2593-304B-AAEA-B1719D9B6BEE}" type="presParOf" srcId="{421C0F41-29E3-5647-A1DB-5E51ED67A8E7}" destId="{3FE56130-0C7B-454A-91FE-C32FFB959E9A}" srcOrd="0" destOrd="0" presId="urn:microsoft.com/office/officeart/2005/8/layout/orgChart1"/>
    <dgm:cxn modelId="{BE07C60E-F106-F148-B4ED-1F9BAAF385A5}" type="presParOf" srcId="{3FE56130-0C7B-454A-91FE-C32FFB959E9A}" destId="{17E8CC6E-30D8-184A-B384-BD3586695C03}" srcOrd="0" destOrd="0" presId="urn:microsoft.com/office/officeart/2005/8/layout/orgChart1"/>
    <dgm:cxn modelId="{01A0C8DF-4970-F144-9C2E-85E6EF106D21}" type="presParOf" srcId="{3FE56130-0C7B-454A-91FE-C32FFB959E9A}" destId="{9DC28C0F-204F-FD44-B000-95AD20DE8344}" srcOrd="1" destOrd="0" presId="urn:microsoft.com/office/officeart/2005/8/layout/orgChart1"/>
    <dgm:cxn modelId="{5F4037C6-539C-FD4D-923F-D9BE636056D6}" type="presParOf" srcId="{421C0F41-29E3-5647-A1DB-5E51ED67A8E7}" destId="{4FC483B0-8E07-A545-967C-E59BFC002A40}" srcOrd="1" destOrd="0" presId="urn:microsoft.com/office/officeart/2005/8/layout/orgChart1"/>
    <dgm:cxn modelId="{BBD1520C-9D18-FC49-A293-A6C1428D628B}" type="presParOf" srcId="{421C0F41-29E3-5647-A1DB-5E51ED67A8E7}" destId="{88F97E52-9F64-FB4C-B008-CCBECA90105D}" srcOrd="2" destOrd="0" presId="urn:microsoft.com/office/officeart/2005/8/layout/orgChart1"/>
    <dgm:cxn modelId="{6285AED4-E0E2-0642-934C-260BC51B75BB}" type="presParOf" srcId="{47C01810-4670-8A43-9CBA-E4DECC4866E7}" destId="{D53B6A0F-7C05-6747-8A7E-1DC0314BFA8F}" srcOrd="2" destOrd="0" presId="urn:microsoft.com/office/officeart/2005/8/layout/orgChart1"/>
    <dgm:cxn modelId="{7D3237E1-5858-9745-9D98-B03B9E841F6D}" type="presParOf" srcId="{3AF2A7AB-BDED-E240-8E0F-8DEA62F70675}" destId="{95B63300-62F5-714D-88EC-3689B218CF2E}" srcOrd="2" destOrd="0" presId="urn:microsoft.com/office/officeart/2005/8/layout/orgChart1"/>
    <dgm:cxn modelId="{21528515-7064-1444-99DD-F2522118E021}" type="presParOf" srcId="{7AD84C83-E098-2249-B195-A3D0A33040B3}" destId="{3EB349EE-B96F-5046-B22D-15E7383095F5}" srcOrd="2" destOrd="0" presId="urn:microsoft.com/office/officeart/2005/8/layout/orgChart1"/>
    <dgm:cxn modelId="{E2D60237-184F-9644-AD4E-ED0669DCE736}" type="presParOf" srcId="{7AD84C83-E098-2249-B195-A3D0A33040B3}" destId="{F5335B28-11D3-EB43-BAC5-C6D68D8BABAC}" srcOrd="3" destOrd="0" presId="urn:microsoft.com/office/officeart/2005/8/layout/orgChart1"/>
    <dgm:cxn modelId="{7D9225BD-0EFC-1042-92EF-BC20AA19B659}" type="presParOf" srcId="{F5335B28-11D3-EB43-BAC5-C6D68D8BABAC}" destId="{85574928-C574-BC48-ADD6-C1E6BFB55569}" srcOrd="0" destOrd="0" presId="urn:microsoft.com/office/officeart/2005/8/layout/orgChart1"/>
    <dgm:cxn modelId="{B7160D54-FA29-F84D-82D7-7197E1804533}" type="presParOf" srcId="{85574928-C574-BC48-ADD6-C1E6BFB55569}" destId="{6FA4FF14-5F1C-1841-B75E-F1E24B9E2422}" srcOrd="0" destOrd="0" presId="urn:microsoft.com/office/officeart/2005/8/layout/orgChart1"/>
    <dgm:cxn modelId="{D492DAD4-4334-9848-A903-7DC05AA18B60}" type="presParOf" srcId="{85574928-C574-BC48-ADD6-C1E6BFB55569}" destId="{13360098-DFE6-B141-9B08-54E4EC1C5F9A}" srcOrd="1" destOrd="0" presId="urn:microsoft.com/office/officeart/2005/8/layout/orgChart1"/>
    <dgm:cxn modelId="{BF81017C-8AE8-FA4F-B616-CC69E9087B64}" type="presParOf" srcId="{F5335B28-11D3-EB43-BAC5-C6D68D8BABAC}" destId="{096972BA-E741-C142-8C09-9093778F7588}" srcOrd="1" destOrd="0" presId="urn:microsoft.com/office/officeart/2005/8/layout/orgChart1"/>
    <dgm:cxn modelId="{F6FC48A1-9BD6-CD4B-88E9-FAEC0E63B6BB}" type="presParOf" srcId="{096972BA-E741-C142-8C09-9093778F7588}" destId="{D0016797-B637-FC44-A3F3-2DA11ACDD73B}" srcOrd="0" destOrd="0" presId="urn:microsoft.com/office/officeart/2005/8/layout/orgChart1"/>
    <dgm:cxn modelId="{8584414E-6AC1-404A-98B4-0D1FED7E7BE2}" type="presParOf" srcId="{096972BA-E741-C142-8C09-9093778F7588}" destId="{DB930C63-DB9F-9A44-92BF-F365C9C2A06B}" srcOrd="1" destOrd="0" presId="urn:microsoft.com/office/officeart/2005/8/layout/orgChart1"/>
    <dgm:cxn modelId="{AD75C936-DAAE-E440-B775-A274D353CAF1}" type="presParOf" srcId="{DB930C63-DB9F-9A44-92BF-F365C9C2A06B}" destId="{90125DEF-9B77-A846-905A-B5BD974F2A43}" srcOrd="0" destOrd="0" presId="urn:microsoft.com/office/officeart/2005/8/layout/orgChart1"/>
    <dgm:cxn modelId="{382B833F-3727-CE4B-A9A6-CF6A70DEDB59}" type="presParOf" srcId="{90125DEF-9B77-A846-905A-B5BD974F2A43}" destId="{6B037757-6D84-3E48-90ED-44FC5914EBA1}" srcOrd="0" destOrd="0" presId="urn:microsoft.com/office/officeart/2005/8/layout/orgChart1"/>
    <dgm:cxn modelId="{C79D4490-B574-4F41-8972-4FD5987EB12C}" type="presParOf" srcId="{90125DEF-9B77-A846-905A-B5BD974F2A43}" destId="{DB52644D-EB33-4F48-8433-1C65C26B0749}" srcOrd="1" destOrd="0" presId="urn:microsoft.com/office/officeart/2005/8/layout/orgChart1"/>
    <dgm:cxn modelId="{04F82968-06C7-A748-A3EB-BE7C2D328460}" type="presParOf" srcId="{DB930C63-DB9F-9A44-92BF-F365C9C2A06B}" destId="{611EAA9A-D4ED-254D-AFE4-FEA3475D75B9}" srcOrd="1" destOrd="0" presId="urn:microsoft.com/office/officeart/2005/8/layout/orgChart1"/>
    <dgm:cxn modelId="{1AFD5D4F-8204-1D41-BEFE-20FD460CBA89}" type="presParOf" srcId="{611EAA9A-D4ED-254D-AFE4-FEA3475D75B9}" destId="{F0AE53E0-1F3E-D047-BAC2-BC4C524D1C6A}" srcOrd="0" destOrd="0" presId="urn:microsoft.com/office/officeart/2005/8/layout/orgChart1"/>
    <dgm:cxn modelId="{BD14D4E2-7553-3845-B2EB-C80E1CF2CB82}" type="presParOf" srcId="{611EAA9A-D4ED-254D-AFE4-FEA3475D75B9}" destId="{42528CE0-C9DA-C54E-B816-387A2C2B162F}" srcOrd="1" destOrd="0" presId="urn:microsoft.com/office/officeart/2005/8/layout/orgChart1"/>
    <dgm:cxn modelId="{AB23488B-8151-1142-8186-8A1EAAD631AD}" type="presParOf" srcId="{42528CE0-C9DA-C54E-B816-387A2C2B162F}" destId="{1254C9D8-40E7-9E42-BBF5-36F165FC2DE4}" srcOrd="0" destOrd="0" presId="urn:microsoft.com/office/officeart/2005/8/layout/orgChart1"/>
    <dgm:cxn modelId="{7F059479-CB20-EF4B-BF99-AA231C81981C}" type="presParOf" srcId="{1254C9D8-40E7-9E42-BBF5-36F165FC2DE4}" destId="{EBA018C4-5E19-9946-BF54-1E7208A6F131}" srcOrd="0" destOrd="0" presId="urn:microsoft.com/office/officeart/2005/8/layout/orgChart1"/>
    <dgm:cxn modelId="{203CE0CD-DF12-B040-A973-14BA7885030E}" type="presParOf" srcId="{1254C9D8-40E7-9E42-BBF5-36F165FC2DE4}" destId="{5C71A587-AE8A-A64A-85A0-4C9FF0A9A129}" srcOrd="1" destOrd="0" presId="urn:microsoft.com/office/officeart/2005/8/layout/orgChart1"/>
    <dgm:cxn modelId="{20C9FBC4-56E2-5A4A-AE8B-0640FDA1615F}" type="presParOf" srcId="{42528CE0-C9DA-C54E-B816-387A2C2B162F}" destId="{2D486FFE-7F3C-3747-9B8F-EE4D114AF439}" srcOrd="1" destOrd="0" presId="urn:microsoft.com/office/officeart/2005/8/layout/orgChart1"/>
    <dgm:cxn modelId="{8143EE9F-F6F7-EC49-90C8-1DCB0489B0B3}" type="presParOf" srcId="{42528CE0-C9DA-C54E-B816-387A2C2B162F}" destId="{581F1AED-CBA2-A14F-8DC1-853EB9070D30}" srcOrd="2" destOrd="0" presId="urn:microsoft.com/office/officeart/2005/8/layout/orgChart1"/>
    <dgm:cxn modelId="{DD55AE6D-0B5C-C349-8F52-010CF294BF9D}" type="presParOf" srcId="{611EAA9A-D4ED-254D-AFE4-FEA3475D75B9}" destId="{314E17C7-6F42-2C40-AE81-3C01DE1406E3}" srcOrd="2" destOrd="0" presId="urn:microsoft.com/office/officeart/2005/8/layout/orgChart1"/>
    <dgm:cxn modelId="{63C37562-1B3D-6749-BE04-0E4E8C0F3540}" type="presParOf" srcId="{611EAA9A-D4ED-254D-AFE4-FEA3475D75B9}" destId="{0B8C8AD4-40AD-544D-823C-49D988B9E92A}" srcOrd="3" destOrd="0" presId="urn:microsoft.com/office/officeart/2005/8/layout/orgChart1"/>
    <dgm:cxn modelId="{2FD60837-954B-4C48-BC85-36CAF270B7D2}" type="presParOf" srcId="{0B8C8AD4-40AD-544D-823C-49D988B9E92A}" destId="{0442F418-591E-3A4F-8948-E48EF02F2CF3}" srcOrd="0" destOrd="0" presId="urn:microsoft.com/office/officeart/2005/8/layout/orgChart1"/>
    <dgm:cxn modelId="{1AAF4EF6-97E4-0045-BE49-1EE1EF15508E}" type="presParOf" srcId="{0442F418-591E-3A4F-8948-E48EF02F2CF3}" destId="{2B2D9811-0E54-6745-BE01-EC9DDA5281C7}" srcOrd="0" destOrd="0" presId="urn:microsoft.com/office/officeart/2005/8/layout/orgChart1"/>
    <dgm:cxn modelId="{5FD05F33-59D9-E049-83A1-2014EAD6584B}" type="presParOf" srcId="{0442F418-591E-3A4F-8948-E48EF02F2CF3}" destId="{D976C366-7937-8E46-9834-9E1CA8F49E03}" srcOrd="1" destOrd="0" presId="urn:microsoft.com/office/officeart/2005/8/layout/orgChart1"/>
    <dgm:cxn modelId="{CC5CA012-7373-E446-949E-0137766B2A48}" type="presParOf" srcId="{0B8C8AD4-40AD-544D-823C-49D988B9E92A}" destId="{1DD03EC9-88B5-664B-8004-B9F146E0D093}" srcOrd="1" destOrd="0" presId="urn:microsoft.com/office/officeart/2005/8/layout/orgChart1"/>
    <dgm:cxn modelId="{C63F94D1-7A1E-E34D-9E6C-E110D995E7E8}" type="presParOf" srcId="{0B8C8AD4-40AD-544D-823C-49D988B9E92A}" destId="{2DD9E5E3-0F96-1B48-843A-8F3E04BF73F6}" srcOrd="2" destOrd="0" presId="urn:microsoft.com/office/officeart/2005/8/layout/orgChart1"/>
    <dgm:cxn modelId="{351970FB-EE46-D647-AB84-3EAA71B2EF9D}" type="presParOf" srcId="{DB930C63-DB9F-9A44-92BF-F365C9C2A06B}" destId="{CA8E286C-1BC1-A248-B521-E1DF5E0E74D9}" srcOrd="2" destOrd="0" presId="urn:microsoft.com/office/officeart/2005/8/layout/orgChart1"/>
    <dgm:cxn modelId="{F22CE17F-0C17-4C44-8BE2-0B47EAF6B73B}" type="presParOf" srcId="{096972BA-E741-C142-8C09-9093778F7588}" destId="{FD9EA67F-6755-A645-B7E4-18C29A515C56}" srcOrd="2" destOrd="0" presId="urn:microsoft.com/office/officeart/2005/8/layout/orgChart1"/>
    <dgm:cxn modelId="{AE35FE77-6F1E-D041-8889-C09C418B8D49}" type="presParOf" srcId="{096972BA-E741-C142-8C09-9093778F7588}" destId="{8E9221BF-5B26-A549-9238-1295019A23C0}" srcOrd="3" destOrd="0" presId="urn:microsoft.com/office/officeart/2005/8/layout/orgChart1"/>
    <dgm:cxn modelId="{94DF58EE-C84D-3E4B-B0F5-03D94EA16B9F}" type="presParOf" srcId="{8E9221BF-5B26-A549-9238-1295019A23C0}" destId="{301E0F3A-EF40-9C48-AA36-4608031EC055}" srcOrd="0" destOrd="0" presId="urn:microsoft.com/office/officeart/2005/8/layout/orgChart1"/>
    <dgm:cxn modelId="{7FCBBD6D-8E0B-9F48-9F5A-51234CBC05AF}" type="presParOf" srcId="{301E0F3A-EF40-9C48-AA36-4608031EC055}" destId="{DCB59A2F-30F9-5948-9C7C-175049956A92}" srcOrd="0" destOrd="0" presId="urn:microsoft.com/office/officeart/2005/8/layout/orgChart1"/>
    <dgm:cxn modelId="{BCCAF369-4C7A-7149-9B4B-6B11E6418FEB}" type="presParOf" srcId="{301E0F3A-EF40-9C48-AA36-4608031EC055}" destId="{CC6C3BD7-5009-4C41-931A-16465F55F589}" srcOrd="1" destOrd="0" presId="urn:microsoft.com/office/officeart/2005/8/layout/orgChart1"/>
    <dgm:cxn modelId="{AC15BC79-94B1-B941-88BF-8F212F0E8194}" type="presParOf" srcId="{8E9221BF-5B26-A549-9238-1295019A23C0}" destId="{8C2170D7-B12C-974C-916D-C881A4522187}" srcOrd="1" destOrd="0" presId="urn:microsoft.com/office/officeart/2005/8/layout/orgChart1"/>
    <dgm:cxn modelId="{BC386127-8973-E343-9FF4-1C1259E5EACD}" type="presParOf" srcId="{8C2170D7-B12C-974C-916D-C881A4522187}" destId="{04E1508B-60B0-4C41-BD7D-549B0D00F11A}" srcOrd="0" destOrd="0" presId="urn:microsoft.com/office/officeart/2005/8/layout/orgChart1"/>
    <dgm:cxn modelId="{F438BA4B-EDE7-3841-8D63-C59ABE8396D6}" type="presParOf" srcId="{8C2170D7-B12C-974C-916D-C881A4522187}" destId="{6ACF7EDC-85A1-5B40-AD3E-4A8F93E7DD33}" srcOrd="1" destOrd="0" presId="urn:microsoft.com/office/officeart/2005/8/layout/orgChart1"/>
    <dgm:cxn modelId="{E7BC4B3F-65DA-6047-9629-41006DFE37BF}" type="presParOf" srcId="{6ACF7EDC-85A1-5B40-AD3E-4A8F93E7DD33}" destId="{F74A6914-30DA-7345-A46D-669B636150FE}" srcOrd="0" destOrd="0" presId="urn:microsoft.com/office/officeart/2005/8/layout/orgChart1"/>
    <dgm:cxn modelId="{E313A684-E9D8-264F-AA17-2EA696AC6A18}" type="presParOf" srcId="{F74A6914-30DA-7345-A46D-669B636150FE}" destId="{564D74FA-9F5D-8A41-A0F2-5A54050DDBB2}" srcOrd="0" destOrd="0" presId="urn:microsoft.com/office/officeart/2005/8/layout/orgChart1"/>
    <dgm:cxn modelId="{0F75D3E6-689A-A346-BAC3-1E4F3EE928AB}" type="presParOf" srcId="{F74A6914-30DA-7345-A46D-669B636150FE}" destId="{EE8F3274-7FC2-0B44-B063-43D41E2F815B}" srcOrd="1" destOrd="0" presId="urn:microsoft.com/office/officeart/2005/8/layout/orgChart1"/>
    <dgm:cxn modelId="{1720B527-8C92-DB43-8D25-E48913E5E2EC}" type="presParOf" srcId="{6ACF7EDC-85A1-5B40-AD3E-4A8F93E7DD33}" destId="{088FB1B6-71EF-3642-A2B4-55F1AC76BD6E}" srcOrd="1" destOrd="0" presId="urn:microsoft.com/office/officeart/2005/8/layout/orgChart1"/>
    <dgm:cxn modelId="{335F0AD1-52CF-9B44-9F46-FFB6E8882BFD}" type="presParOf" srcId="{6ACF7EDC-85A1-5B40-AD3E-4A8F93E7DD33}" destId="{86233AD2-2BF7-AF4C-8354-76000AFD405B}" srcOrd="2" destOrd="0" presId="urn:microsoft.com/office/officeart/2005/8/layout/orgChart1"/>
    <dgm:cxn modelId="{968E2BF1-D0B6-2E49-8EC0-51854254C58A}" type="presParOf" srcId="{8C2170D7-B12C-974C-916D-C881A4522187}" destId="{62804653-C771-ED41-8B2D-CBC704E7309E}" srcOrd="2" destOrd="0" presId="urn:microsoft.com/office/officeart/2005/8/layout/orgChart1"/>
    <dgm:cxn modelId="{9499D112-5C85-654B-A061-7435784C7D96}" type="presParOf" srcId="{8C2170D7-B12C-974C-916D-C881A4522187}" destId="{FD440E6F-F95C-A24E-8528-8A851A333971}" srcOrd="3" destOrd="0" presId="urn:microsoft.com/office/officeart/2005/8/layout/orgChart1"/>
    <dgm:cxn modelId="{82636BC9-92AE-864A-A737-389379EB0F74}" type="presParOf" srcId="{FD440E6F-F95C-A24E-8528-8A851A333971}" destId="{2F90C702-A9C0-494A-8BC1-FBED1E1B3E68}" srcOrd="0" destOrd="0" presId="urn:microsoft.com/office/officeart/2005/8/layout/orgChart1"/>
    <dgm:cxn modelId="{31DF6DA4-661A-494A-B709-988A8BBFE184}" type="presParOf" srcId="{2F90C702-A9C0-494A-8BC1-FBED1E1B3E68}" destId="{F3BBBB0F-76ED-BB48-8CF4-567E896C9EA6}" srcOrd="0" destOrd="0" presId="urn:microsoft.com/office/officeart/2005/8/layout/orgChart1"/>
    <dgm:cxn modelId="{7F9E8CDA-5B10-E840-AC84-67BF8BA129EF}" type="presParOf" srcId="{2F90C702-A9C0-494A-8BC1-FBED1E1B3E68}" destId="{AE1E828B-1F86-3A45-9BFF-C02813B60090}" srcOrd="1" destOrd="0" presId="urn:microsoft.com/office/officeart/2005/8/layout/orgChart1"/>
    <dgm:cxn modelId="{4DD1010F-94AA-3144-BBBE-6EF672DAF3BB}" type="presParOf" srcId="{FD440E6F-F95C-A24E-8528-8A851A333971}" destId="{B1115CF6-1FDD-0341-92B7-CC93A7D20787}" srcOrd="1" destOrd="0" presId="urn:microsoft.com/office/officeart/2005/8/layout/orgChart1"/>
    <dgm:cxn modelId="{B05C20FC-9A4B-1442-8D1D-5873572C5EA7}" type="presParOf" srcId="{FD440E6F-F95C-A24E-8528-8A851A333971}" destId="{CB70C11D-3DC3-AC42-B2C7-C7E414D2F534}" srcOrd="2" destOrd="0" presId="urn:microsoft.com/office/officeart/2005/8/layout/orgChart1"/>
    <dgm:cxn modelId="{1FB83751-BE2B-1F4D-A5C7-365416FFE9D4}" type="presParOf" srcId="{8E9221BF-5B26-A549-9238-1295019A23C0}" destId="{ECFAB610-C4EC-F14C-9879-93C84A9A4F6C}" srcOrd="2" destOrd="0" presId="urn:microsoft.com/office/officeart/2005/8/layout/orgChart1"/>
    <dgm:cxn modelId="{C4C43EFD-0AB8-5A4B-9E8E-E9749C8FEB7F}" type="presParOf" srcId="{F5335B28-11D3-EB43-BAC5-C6D68D8BABAC}" destId="{ADA6933A-6ED4-614A-9E80-D5CB56415D42}" srcOrd="2" destOrd="0" presId="urn:microsoft.com/office/officeart/2005/8/layout/orgChart1"/>
    <dgm:cxn modelId="{4BE06B5C-7C5E-A944-9641-C5A0AD09B677}" type="presParOf" srcId="{2BF20798-9E94-5346-948F-7FE229AE6C19}" destId="{D5FEA5FF-88F3-F64F-AE4D-848A923575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B1A7A-3F08-0543-B0BC-3101430EB854}">
      <dsp:nvSpPr>
        <dsp:cNvPr id="0" name=""/>
        <dsp:cNvSpPr/>
      </dsp:nvSpPr>
      <dsp:spPr>
        <a:xfrm>
          <a:off x="2685" y="2423398"/>
          <a:ext cx="1028028" cy="51401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dirty="0" smtClean="0"/>
            <a:t>Custo de Oportunidade</a:t>
          </a:r>
          <a:endParaRPr lang="pt-BR" sz="1300" kern="1200" noProof="0" dirty="0"/>
        </a:p>
      </dsp:txBody>
      <dsp:txXfrm>
        <a:off x="17740" y="2438453"/>
        <a:ext cx="997918" cy="483904"/>
      </dsp:txXfrm>
    </dsp:sp>
    <dsp:sp modelId="{4525E7F9-1EF0-5F48-8DE0-14C82B8C432C}">
      <dsp:nvSpPr>
        <dsp:cNvPr id="0" name=""/>
        <dsp:cNvSpPr/>
      </dsp:nvSpPr>
      <dsp:spPr>
        <a:xfrm rot="17350740">
          <a:off x="610466" y="2081884"/>
          <a:ext cx="1251706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1251706" y="7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1205026" y="2057996"/>
        <a:ext cx="62585" cy="62585"/>
      </dsp:txXfrm>
    </dsp:sp>
    <dsp:sp modelId="{FC01DEA7-7529-BE4E-97A7-9BF8E25BCFE2}">
      <dsp:nvSpPr>
        <dsp:cNvPr id="0" name=""/>
        <dsp:cNvSpPr/>
      </dsp:nvSpPr>
      <dsp:spPr>
        <a:xfrm>
          <a:off x="1441925" y="1241165"/>
          <a:ext cx="1028028" cy="5140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dirty="0" smtClean="0"/>
            <a:t>Não Investir</a:t>
          </a:r>
          <a:endParaRPr lang="pt-BR" sz="1300" kern="1200" noProof="0" dirty="0"/>
        </a:p>
      </dsp:txBody>
      <dsp:txXfrm>
        <a:off x="1456980" y="1256220"/>
        <a:ext cx="997918" cy="483904"/>
      </dsp:txXfrm>
    </dsp:sp>
    <dsp:sp modelId="{548A932E-63D2-3B41-9FE7-9AB0FAD0A3CC}">
      <dsp:nvSpPr>
        <dsp:cNvPr id="0" name=""/>
        <dsp:cNvSpPr/>
      </dsp:nvSpPr>
      <dsp:spPr>
        <a:xfrm>
          <a:off x="2469954" y="1490767"/>
          <a:ext cx="411211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411211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2665279" y="1487892"/>
        <a:ext cx="20560" cy="20560"/>
      </dsp:txXfrm>
    </dsp:sp>
    <dsp:sp modelId="{E97412A8-998B-F545-959E-07F95DDDE1C4}">
      <dsp:nvSpPr>
        <dsp:cNvPr id="0" name=""/>
        <dsp:cNvSpPr/>
      </dsp:nvSpPr>
      <dsp:spPr>
        <a:xfrm>
          <a:off x="2881165" y="1241165"/>
          <a:ext cx="1028028" cy="5140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smtClean="0"/>
            <a:t>Saúde</a:t>
          </a:r>
          <a:endParaRPr lang="pt-BR" sz="1300" kern="1200" noProof="0"/>
        </a:p>
      </dsp:txBody>
      <dsp:txXfrm>
        <a:off x="2896220" y="1256220"/>
        <a:ext cx="997918" cy="483904"/>
      </dsp:txXfrm>
    </dsp:sp>
    <dsp:sp modelId="{B11BF583-2F92-1C42-B757-EC0A824E080F}">
      <dsp:nvSpPr>
        <dsp:cNvPr id="0" name=""/>
        <dsp:cNvSpPr/>
      </dsp:nvSpPr>
      <dsp:spPr>
        <a:xfrm rot="18289469">
          <a:off x="3754760" y="1195209"/>
          <a:ext cx="720078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720078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4096798" y="1184612"/>
        <a:ext cx="36003" cy="36003"/>
      </dsp:txXfrm>
    </dsp:sp>
    <dsp:sp modelId="{33439E02-65EA-0B43-9FBB-ACD7D227CA6E}">
      <dsp:nvSpPr>
        <dsp:cNvPr id="0" name=""/>
        <dsp:cNvSpPr/>
      </dsp:nvSpPr>
      <dsp:spPr>
        <a:xfrm>
          <a:off x="4320405" y="650048"/>
          <a:ext cx="1028028" cy="5140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smtClean="0"/>
            <a:t>Direto</a:t>
          </a:r>
          <a:endParaRPr lang="pt-BR" sz="1300" kern="1200" noProof="0"/>
        </a:p>
      </dsp:txBody>
      <dsp:txXfrm>
        <a:off x="4335460" y="665103"/>
        <a:ext cx="997918" cy="483904"/>
      </dsp:txXfrm>
    </dsp:sp>
    <dsp:sp modelId="{C249134D-7F2C-6448-847E-AB904DB289CB}">
      <dsp:nvSpPr>
        <dsp:cNvPr id="0" name=""/>
        <dsp:cNvSpPr/>
      </dsp:nvSpPr>
      <dsp:spPr>
        <a:xfrm rot="19457599">
          <a:off x="5300835" y="751872"/>
          <a:ext cx="506408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506408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5541379" y="746616"/>
        <a:ext cx="25320" cy="25320"/>
      </dsp:txXfrm>
    </dsp:sp>
    <dsp:sp modelId="{E3B795B4-0B46-2F44-B2A7-F1D130D3115C}">
      <dsp:nvSpPr>
        <dsp:cNvPr id="0" name=""/>
        <dsp:cNvSpPr/>
      </dsp:nvSpPr>
      <dsp:spPr>
        <a:xfrm>
          <a:off x="5759645" y="354490"/>
          <a:ext cx="1028028" cy="5140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smtClean="0"/>
            <a:t>Médico</a:t>
          </a:r>
          <a:endParaRPr lang="pt-BR" sz="1300" kern="1200" noProof="0"/>
        </a:p>
      </dsp:txBody>
      <dsp:txXfrm>
        <a:off x="5774700" y="369545"/>
        <a:ext cx="997918" cy="483904"/>
      </dsp:txXfrm>
    </dsp:sp>
    <dsp:sp modelId="{9AF68F4F-5030-E34B-BA94-43784B1A1F53}">
      <dsp:nvSpPr>
        <dsp:cNvPr id="0" name=""/>
        <dsp:cNvSpPr/>
      </dsp:nvSpPr>
      <dsp:spPr>
        <a:xfrm rot="2142401">
          <a:off x="5300835" y="1047430"/>
          <a:ext cx="506408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506408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5541379" y="1042175"/>
        <a:ext cx="25320" cy="25320"/>
      </dsp:txXfrm>
    </dsp:sp>
    <dsp:sp modelId="{17677F96-6AB4-A844-BEAB-B1DBB3EF3DD4}">
      <dsp:nvSpPr>
        <dsp:cNvPr id="0" name=""/>
        <dsp:cNvSpPr/>
      </dsp:nvSpPr>
      <dsp:spPr>
        <a:xfrm>
          <a:off x="5759645" y="945607"/>
          <a:ext cx="1028028" cy="5140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smtClean="0"/>
            <a:t>Não Médico</a:t>
          </a:r>
          <a:endParaRPr lang="pt-BR" sz="1300" kern="1200" noProof="0"/>
        </a:p>
      </dsp:txBody>
      <dsp:txXfrm>
        <a:off x="5774700" y="960662"/>
        <a:ext cx="997918" cy="483904"/>
      </dsp:txXfrm>
    </dsp:sp>
    <dsp:sp modelId="{18F27373-755C-B342-8882-52B890B6DEF1}">
      <dsp:nvSpPr>
        <dsp:cNvPr id="0" name=""/>
        <dsp:cNvSpPr/>
      </dsp:nvSpPr>
      <dsp:spPr>
        <a:xfrm>
          <a:off x="3909194" y="1490767"/>
          <a:ext cx="411211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411211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4104519" y="1487892"/>
        <a:ext cx="20560" cy="20560"/>
      </dsp:txXfrm>
    </dsp:sp>
    <dsp:sp modelId="{720BFAEB-B9DB-3544-B206-9793EC3845D1}">
      <dsp:nvSpPr>
        <dsp:cNvPr id="0" name=""/>
        <dsp:cNvSpPr/>
      </dsp:nvSpPr>
      <dsp:spPr>
        <a:xfrm>
          <a:off x="4320405" y="1241165"/>
          <a:ext cx="1028028" cy="5140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smtClean="0"/>
            <a:t>Indireto</a:t>
          </a:r>
          <a:endParaRPr lang="pt-BR" sz="1300" kern="1200" noProof="0"/>
        </a:p>
      </dsp:txBody>
      <dsp:txXfrm>
        <a:off x="4335460" y="1256220"/>
        <a:ext cx="997918" cy="483904"/>
      </dsp:txXfrm>
    </dsp:sp>
    <dsp:sp modelId="{DD339885-2737-064D-A840-29564864E61E}">
      <dsp:nvSpPr>
        <dsp:cNvPr id="0" name=""/>
        <dsp:cNvSpPr/>
      </dsp:nvSpPr>
      <dsp:spPr>
        <a:xfrm rot="3310531">
          <a:off x="3754760" y="1786326"/>
          <a:ext cx="720078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720078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4096798" y="1775728"/>
        <a:ext cx="36003" cy="36003"/>
      </dsp:txXfrm>
    </dsp:sp>
    <dsp:sp modelId="{EC1FC5AC-CB58-1E43-BB7F-0A6AA266A2DE}">
      <dsp:nvSpPr>
        <dsp:cNvPr id="0" name=""/>
        <dsp:cNvSpPr/>
      </dsp:nvSpPr>
      <dsp:spPr>
        <a:xfrm>
          <a:off x="4320405" y="1832281"/>
          <a:ext cx="1028028" cy="5140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smtClean="0"/>
            <a:t>Intangível</a:t>
          </a:r>
          <a:endParaRPr lang="pt-BR" sz="1300" kern="1200" noProof="0"/>
        </a:p>
      </dsp:txBody>
      <dsp:txXfrm>
        <a:off x="4335460" y="1847336"/>
        <a:ext cx="997918" cy="483904"/>
      </dsp:txXfrm>
    </dsp:sp>
    <dsp:sp modelId="{A3ABAAE3-297B-7546-A113-BA3795609A7E}">
      <dsp:nvSpPr>
        <dsp:cNvPr id="0" name=""/>
        <dsp:cNvSpPr/>
      </dsp:nvSpPr>
      <dsp:spPr>
        <a:xfrm rot="4249260">
          <a:off x="610466" y="3264117"/>
          <a:ext cx="1251706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1251706" y="7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1205026" y="3240229"/>
        <a:ext cx="62585" cy="62585"/>
      </dsp:txXfrm>
    </dsp:sp>
    <dsp:sp modelId="{322C8678-47F4-E14E-AABE-D2FC07DDDC6C}">
      <dsp:nvSpPr>
        <dsp:cNvPr id="0" name=""/>
        <dsp:cNvSpPr/>
      </dsp:nvSpPr>
      <dsp:spPr>
        <a:xfrm>
          <a:off x="1441925" y="3605631"/>
          <a:ext cx="1028028" cy="514014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dirty="0" smtClean="0"/>
            <a:t>Investir</a:t>
          </a:r>
          <a:endParaRPr lang="pt-BR" sz="1300" kern="1200" noProof="0" dirty="0"/>
        </a:p>
      </dsp:txBody>
      <dsp:txXfrm>
        <a:off x="1456980" y="3620686"/>
        <a:ext cx="997918" cy="483904"/>
      </dsp:txXfrm>
    </dsp:sp>
    <dsp:sp modelId="{02650770-DCB6-624C-A245-FAD1026C5E2B}">
      <dsp:nvSpPr>
        <dsp:cNvPr id="0" name=""/>
        <dsp:cNvSpPr/>
      </dsp:nvSpPr>
      <dsp:spPr>
        <a:xfrm>
          <a:off x="2469954" y="3855233"/>
          <a:ext cx="411211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411211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2665279" y="3852358"/>
        <a:ext cx="20560" cy="20560"/>
      </dsp:txXfrm>
    </dsp:sp>
    <dsp:sp modelId="{4149BA9A-6E06-E44A-9FA9-E9C74CDF2094}">
      <dsp:nvSpPr>
        <dsp:cNvPr id="0" name=""/>
        <dsp:cNvSpPr/>
      </dsp:nvSpPr>
      <dsp:spPr>
        <a:xfrm>
          <a:off x="2881165" y="3605631"/>
          <a:ext cx="1028028" cy="514014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smtClean="0"/>
            <a:t>Esgotamento Sanitário</a:t>
          </a:r>
          <a:endParaRPr lang="pt-BR" sz="1300" kern="1200" noProof="0"/>
        </a:p>
      </dsp:txBody>
      <dsp:txXfrm>
        <a:off x="2896220" y="3620686"/>
        <a:ext cx="997918" cy="483904"/>
      </dsp:txXfrm>
    </dsp:sp>
    <dsp:sp modelId="{763C8681-AA45-4A4F-BBC4-55CDD934CC0C}">
      <dsp:nvSpPr>
        <dsp:cNvPr id="0" name=""/>
        <dsp:cNvSpPr/>
      </dsp:nvSpPr>
      <dsp:spPr>
        <a:xfrm rot="17692822">
          <a:off x="3626106" y="3411896"/>
          <a:ext cx="977387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977387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4090365" y="3394866"/>
        <a:ext cx="48869" cy="48869"/>
      </dsp:txXfrm>
    </dsp:sp>
    <dsp:sp modelId="{FBACE101-9D95-A94C-A726-E3A5285AC5F8}">
      <dsp:nvSpPr>
        <dsp:cNvPr id="0" name=""/>
        <dsp:cNvSpPr/>
      </dsp:nvSpPr>
      <dsp:spPr>
        <a:xfrm>
          <a:off x="4320405" y="2718956"/>
          <a:ext cx="1028028" cy="514014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smtClean="0"/>
            <a:t>Benefícios</a:t>
          </a:r>
          <a:endParaRPr lang="pt-BR" sz="1300" kern="1200" noProof="0"/>
        </a:p>
      </dsp:txBody>
      <dsp:txXfrm>
        <a:off x="4335460" y="2734011"/>
        <a:ext cx="997918" cy="483904"/>
      </dsp:txXfrm>
    </dsp:sp>
    <dsp:sp modelId="{10F33B39-B9CA-9E47-9734-96A9DBB38874}">
      <dsp:nvSpPr>
        <dsp:cNvPr id="0" name=""/>
        <dsp:cNvSpPr/>
      </dsp:nvSpPr>
      <dsp:spPr>
        <a:xfrm rot="19457599">
          <a:off x="5300835" y="2820779"/>
          <a:ext cx="506408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506408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5541379" y="2815524"/>
        <a:ext cx="25320" cy="25320"/>
      </dsp:txXfrm>
    </dsp:sp>
    <dsp:sp modelId="{0E857179-4159-E34F-A46C-D6BFFAFDB6F6}">
      <dsp:nvSpPr>
        <dsp:cNvPr id="0" name=""/>
        <dsp:cNvSpPr/>
      </dsp:nvSpPr>
      <dsp:spPr>
        <a:xfrm>
          <a:off x="5759645" y="2423398"/>
          <a:ext cx="1028028" cy="514014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smtClean="0"/>
            <a:t>Rede Esgoto e ETE</a:t>
          </a:r>
          <a:endParaRPr lang="pt-BR" sz="1300" kern="1200" noProof="0"/>
        </a:p>
      </dsp:txBody>
      <dsp:txXfrm>
        <a:off x="5774700" y="2438453"/>
        <a:ext cx="997918" cy="483904"/>
      </dsp:txXfrm>
    </dsp:sp>
    <dsp:sp modelId="{7A675F26-196D-6946-B3CF-D32078D2F1F1}">
      <dsp:nvSpPr>
        <dsp:cNvPr id="0" name=""/>
        <dsp:cNvSpPr/>
      </dsp:nvSpPr>
      <dsp:spPr>
        <a:xfrm rot="2142401">
          <a:off x="5300835" y="3116338"/>
          <a:ext cx="506408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506408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5541379" y="3111082"/>
        <a:ext cx="25320" cy="25320"/>
      </dsp:txXfrm>
    </dsp:sp>
    <dsp:sp modelId="{38B464CF-0341-8843-91BF-E9D66224B596}">
      <dsp:nvSpPr>
        <dsp:cNvPr id="0" name=""/>
        <dsp:cNvSpPr/>
      </dsp:nvSpPr>
      <dsp:spPr>
        <a:xfrm>
          <a:off x="5759645" y="3014514"/>
          <a:ext cx="1028028" cy="514014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smtClean="0"/>
            <a:t>Saúde</a:t>
          </a:r>
          <a:endParaRPr lang="pt-BR" sz="1300" kern="1200" noProof="0"/>
        </a:p>
      </dsp:txBody>
      <dsp:txXfrm>
        <a:off x="5774700" y="3029569"/>
        <a:ext cx="997918" cy="483904"/>
      </dsp:txXfrm>
    </dsp:sp>
    <dsp:sp modelId="{3B9877C4-448B-B045-90BD-FBE2F70D6AED}">
      <dsp:nvSpPr>
        <dsp:cNvPr id="0" name=""/>
        <dsp:cNvSpPr/>
      </dsp:nvSpPr>
      <dsp:spPr>
        <a:xfrm rot="3907178">
          <a:off x="3626106" y="4298571"/>
          <a:ext cx="977387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977387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4090365" y="4281541"/>
        <a:ext cx="48869" cy="48869"/>
      </dsp:txXfrm>
    </dsp:sp>
    <dsp:sp modelId="{486166B5-6807-CC4B-80A0-7ACC2F4DA009}">
      <dsp:nvSpPr>
        <dsp:cNvPr id="0" name=""/>
        <dsp:cNvSpPr/>
      </dsp:nvSpPr>
      <dsp:spPr>
        <a:xfrm>
          <a:off x="4320405" y="4492306"/>
          <a:ext cx="1028028" cy="514014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smtClean="0"/>
            <a:t>Custos</a:t>
          </a:r>
          <a:endParaRPr lang="pt-BR" sz="1300" kern="1200" noProof="0"/>
        </a:p>
      </dsp:txBody>
      <dsp:txXfrm>
        <a:off x="4335460" y="4507361"/>
        <a:ext cx="997918" cy="483904"/>
      </dsp:txXfrm>
    </dsp:sp>
    <dsp:sp modelId="{E356FEA6-2A79-6A45-9523-6E0A9B53E613}">
      <dsp:nvSpPr>
        <dsp:cNvPr id="0" name=""/>
        <dsp:cNvSpPr/>
      </dsp:nvSpPr>
      <dsp:spPr>
        <a:xfrm rot="18289469">
          <a:off x="5194000" y="4446350"/>
          <a:ext cx="720078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720078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5536038" y="4435753"/>
        <a:ext cx="36003" cy="36003"/>
      </dsp:txXfrm>
    </dsp:sp>
    <dsp:sp modelId="{0B7BE754-80AE-E74B-8512-C2619695F656}">
      <dsp:nvSpPr>
        <dsp:cNvPr id="0" name=""/>
        <dsp:cNvSpPr/>
      </dsp:nvSpPr>
      <dsp:spPr>
        <a:xfrm>
          <a:off x="5759645" y="3901189"/>
          <a:ext cx="1028028" cy="514014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dirty="0" smtClean="0"/>
            <a:t>Rede Esgoto</a:t>
          </a:r>
          <a:endParaRPr lang="pt-BR" sz="1300" kern="1200" noProof="0" dirty="0"/>
        </a:p>
      </dsp:txBody>
      <dsp:txXfrm>
        <a:off x="5774700" y="3916244"/>
        <a:ext cx="997918" cy="483904"/>
      </dsp:txXfrm>
    </dsp:sp>
    <dsp:sp modelId="{40FC6786-F301-B145-9496-F09FDD71E3E8}">
      <dsp:nvSpPr>
        <dsp:cNvPr id="0" name=""/>
        <dsp:cNvSpPr/>
      </dsp:nvSpPr>
      <dsp:spPr>
        <a:xfrm rot="19457599">
          <a:off x="6740076" y="4003012"/>
          <a:ext cx="506408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506408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6980620" y="3997757"/>
        <a:ext cx="25320" cy="25320"/>
      </dsp:txXfrm>
    </dsp:sp>
    <dsp:sp modelId="{D61B2D8E-1C4F-904D-BE0A-F20756E0015A}">
      <dsp:nvSpPr>
        <dsp:cNvPr id="0" name=""/>
        <dsp:cNvSpPr/>
      </dsp:nvSpPr>
      <dsp:spPr>
        <a:xfrm>
          <a:off x="7198886" y="3605631"/>
          <a:ext cx="1028028" cy="514014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dirty="0" smtClean="0"/>
            <a:t>Investimento</a:t>
          </a:r>
          <a:endParaRPr lang="pt-BR" sz="1300" kern="1200" noProof="0" dirty="0"/>
        </a:p>
      </dsp:txBody>
      <dsp:txXfrm>
        <a:off x="7213941" y="3620686"/>
        <a:ext cx="997918" cy="483904"/>
      </dsp:txXfrm>
    </dsp:sp>
    <dsp:sp modelId="{006585E1-D547-6F4E-BA5C-A8375D6E17DF}">
      <dsp:nvSpPr>
        <dsp:cNvPr id="0" name=""/>
        <dsp:cNvSpPr/>
      </dsp:nvSpPr>
      <dsp:spPr>
        <a:xfrm rot="2142401">
          <a:off x="6740076" y="4298571"/>
          <a:ext cx="506408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506408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6980620" y="4293315"/>
        <a:ext cx="25320" cy="25320"/>
      </dsp:txXfrm>
    </dsp:sp>
    <dsp:sp modelId="{EF01ED24-F244-DF45-B1E6-C49BDF8CC0AB}">
      <dsp:nvSpPr>
        <dsp:cNvPr id="0" name=""/>
        <dsp:cNvSpPr/>
      </dsp:nvSpPr>
      <dsp:spPr>
        <a:xfrm>
          <a:off x="7198886" y="4196747"/>
          <a:ext cx="1028028" cy="514014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dirty="0" smtClean="0"/>
            <a:t>Manuten</a:t>
          </a:r>
          <a:r>
            <a:rPr lang="pt-BR" sz="1300" kern="1200" noProof="0" dirty="0" smtClean="0"/>
            <a:t>ção</a:t>
          </a:r>
          <a:endParaRPr lang="pt-BR" sz="1300" kern="1200" noProof="0" dirty="0"/>
        </a:p>
      </dsp:txBody>
      <dsp:txXfrm>
        <a:off x="7213941" y="4211802"/>
        <a:ext cx="997918" cy="483904"/>
      </dsp:txXfrm>
    </dsp:sp>
    <dsp:sp modelId="{8A212417-2AC5-E24D-8789-DAD3FC03DDE7}">
      <dsp:nvSpPr>
        <dsp:cNvPr id="0" name=""/>
        <dsp:cNvSpPr/>
      </dsp:nvSpPr>
      <dsp:spPr>
        <a:xfrm rot="3310531">
          <a:off x="5194000" y="5037466"/>
          <a:ext cx="720078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720078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5536038" y="5026869"/>
        <a:ext cx="36003" cy="36003"/>
      </dsp:txXfrm>
    </dsp:sp>
    <dsp:sp modelId="{1A6EE042-5D39-384B-90FC-3F34B095A6EB}">
      <dsp:nvSpPr>
        <dsp:cNvPr id="0" name=""/>
        <dsp:cNvSpPr/>
      </dsp:nvSpPr>
      <dsp:spPr>
        <a:xfrm>
          <a:off x="5759645" y="5083422"/>
          <a:ext cx="1028028" cy="514014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dirty="0" smtClean="0"/>
            <a:t>ETE</a:t>
          </a:r>
          <a:endParaRPr lang="pt-BR" sz="1300" kern="1200" noProof="0" dirty="0"/>
        </a:p>
      </dsp:txBody>
      <dsp:txXfrm>
        <a:off x="5774700" y="5098477"/>
        <a:ext cx="997918" cy="483904"/>
      </dsp:txXfrm>
    </dsp:sp>
    <dsp:sp modelId="{6F6FFB2D-83F5-E241-A296-8961D0817DF8}">
      <dsp:nvSpPr>
        <dsp:cNvPr id="0" name=""/>
        <dsp:cNvSpPr/>
      </dsp:nvSpPr>
      <dsp:spPr>
        <a:xfrm rot="19457599">
          <a:off x="6740076" y="5185245"/>
          <a:ext cx="506408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506408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6980620" y="5179990"/>
        <a:ext cx="25320" cy="25320"/>
      </dsp:txXfrm>
    </dsp:sp>
    <dsp:sp modelId="{3317B969-DBC3-1042-8111-3E66FB6DD0D4}">
      <dsp:nvSpPr>
        <dsp:cNvPr id="0" name=""/>
        <dsp:cNvSpPr/>
      </dsp:nvSpPr>
      <dsp:spPr>
        <a:xfrm>
          <a:off x="7198886" y="4787864"/>
          <a:ext cx="1028028" cy="514014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dirty="0" smtClean="0"/>
            <a:t>Investimento</a:t>
          </a:r>
          <a:endParaRPr lang="pt-BR" sz="1300" kern="1200" noProof="0" dirty="0"/>
        </a:p>
      </dsp:txBody>
      <dsp:txXfrm>
        <a:off x="7213941" y="4802919"/>
        <a:ext cx="997918" cy="483904"/>
      </dsp:txXfrm>
    </dsp:sp>
    <dsp:sp modelId="{4FA53870-791F-D74F-8B32-373DF822FAB7}">
      <dsp:nvSpPr>
        <dsp:cNvPr id="0" name=""/>
        <dsp:cNvSpPr/>
      </dsp:nvSpPr>
      <dsp:spPr>
        <a:xfrm rot="2142401">
          <a:off x="6740076" y="5480804"/>
          <a:ext cx="506408" cy="14809"/>
        </a:xfrm>
        <a:custGeom>
          <a:avLst/>
          <a:gdLst/>
          <a:ahLst/>
          <a:cxnLst/>
          <a:rect l="0" t="0" r="0" b="0"/>
          <a:pathLst>
            <a:path>
              <a:moveTo>
                <a:pt x="0" y="7404"/>
              </a:moveTo>
              <a:lnTo>
                <a:pt x="506408" y="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noProof="0"/>
        </a:p>
      </dsp:txBody>
      <dsp:txXfrm>
        <a:off x="6980620" y="5475548"/>
        <a:ext cx="25320" cy="25320"/>
      </dsp:txXfrm>
    </dsp:sp>
    <dsp:sp modelId="{E12B5224-FBCA-1F4D-B646-A60B7B7EB277}">
      <dsp:nvSpPr>
        <dsp:cNvPr id="0" name=""/>
        <dsp:cNvSpPr/>
      </dsp:nvSpPr>
      <dsp:spPr>
        <a:xfrm>
          <a:off x="7198886" y="5378980"/>
          <a:ext cx="1028028" cy="514014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noProof="0" dirty="0" smtClean="0"/>
            <a:t>Manuten</a:t>
          </a:r>
          <a:r>
            <a:rPr lang="pt-BR" sz="1300" kern="1200" noProof="0" dirty="0" smtClean="0"/>
            <a:t>ção</a:t>
          </a:r>
          <a:endParaRPr lang="pt-BR" sz="1300" kern="1200" noProof="0" dirty="0"/>
        </a:p>
      </dsp:txBody>
      <dsp:txXfrm>
        <a:off x="7213941" y="5394035"/>
        <a:ext cx="997918" cy="483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7B4D4-1699-2948-A256-5BF48A901C4F}">
      <dsp:nvSpPr>
        <dsp:cNvPr id="0" name=""/>
        <dsp:cNvSpPr/>
      </dsp:nvSpPr>
      <dsp:spPr>
        <a:xfrm>
          <a:off x="424108" y="1262001"/>
          <a:ext cx="1662117" cy="472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noProof="0" dirty="0" smtClean="0">
              <a:latin typeface="Times New Roman"/>
              <a:cs typeface="Times New Roman"/>
            </a:rPr>
            <a:t>Tipos de Custo</a:t>
          </a:r>
          <a:endParaRPr lang="pt-BR" sz="1200" kern="1200" noProof="0" dirty="0">
            <a:latin typeface="Times New Roman"/>
            <a:cs typeface="Times New Roman"/>
          </a:endParaRPr>
        </a:p>
      </dsp:txBody>
      <dsp:txXfrm>
        <a:off x="437957" y="1275850"/>
        <a:ext cx="1634419" cy="445128"/>
      </dsp:txXfrm>
    </dsp:sp>
    <dsp:sp modelId="{F4053F01-2966-A941-B1C0-DAC98C2DF580}">
      <dsp:nvSpPr>
        <dsp:cNvPr id="0" name=""/>
        <dsp:cNvSpPr/>
      </dsp:nvSpPr>
      <dsp:spPr>
        <a:xfrm rot="19582998">
          <a:off x="1985278" y="1074236"/>
          <a:ext cx="1207212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207212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Times New Roman"/>
            <a:cs typeface="Times New Roman"/>
          </a:endParaRPr>
        </a:p>
      </dsp:txBody>
      <dsp:txXfrm>
        <a:off x="2558704" y="1134056"/>
        <a:ext cx="60360" cy="60360"/>
      </dsp:txXfrm>
    </dsp:sp>
    <dsp:sp modelId="{109565AA-B7D4-6D41-88ED-85A305932C68}">
      <dsp:nvSpPr>
        <dsp:cNvPr id="0" name=""/>
        <dsp:cNvSpPr/>
      </dsp:nvSpPr>
      <dsp:spPr>
        <a:xfrm>
          <a:off x="3091543" y="592741"/>
          <a:ext cx="1687501" cy="474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noProof="0" dirty="0" smtClean="0">
              <a:latin typeface="Times New Roman"/>
              <a:cs typeface="Times New Roman"/>
            </a:rPr>
            <a:t>Direto</a:t>
          </a:r>
          <a:endParaRPr lang="pt-BR" sz="1200" kern="1200" noProof="0" dirty="0">
            <a:latin typeface="Times New Roman"/>
            <a:cs typeface="Times New Roman"/>
          </a:endParaRPr>
        </a:p>
      </dsp:txBody>
      <dsp:txXfrm>
        <a:off x="3105445" y="606643"/>
        <a:ext cx="1659697" cy="446831"/>
      </dsp:txXfrm>
    </dsp:sp>
    <dsp:sp modelId="{ACDDECCC-908B-5243-AD75-ED0282F116FB}">
      <dsp:nvSpPr>
        <dsp:cNvPr id="0" name=""/>
        <dsp:cNvSpPr/>
      </dsp:nvSpPr>
      <dsp:spPr>
        <a:xfrm rot="20561460">
          <a:off x="4755202" y="583412"/>
          <a:ext cx="1053004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053004" y="900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Times New Roman"/>
            <a:cs typeface="Times New Roman"/>
          </a:endParaRPr>
        </a:p>
      </dsp:txBody>
      <dsp:txXfrm>
        <a:off x="5255379" y="647087"/>
        <a:ext cx="52650" cy="52650"/>
      </dsp:txXfrm>
    </dsp:sp>
    <dsp:sp modelId="{F60E20B1-0448-1C4E-AF29-C3A698645047}">
      <dsp:nvSpPr>
        <dsp:cNvPr id="0" name=""/>
        <dsp:cNvSpPr/>
      </dsp:nvSpPr>
      <dsp:spPr>
        <a:xfrm>
          <a:off x="5784363" y="285604"/>
          <a:ext cx="1652818" cy="462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noProof="0" smtClean="0">
              <a:latin typeface="Times New Roman"/>
              <a:cs typeface="Times New Roman"/>
            </a:rPr>
            <a:t>Médicos</a:t>
          </a:r>
          <a:endParaRPr lang="pt-BR" sz="1200" kern="1200" noProof="0">
            <a:latin typeface="Times New Roman"/>
            <a:cs typeface="Times New Roman"/>
          </a:endParaRPr>
        </a:p>
      </dsp:txBody>
      <dsp:txXfrm>
        <a:off x="5797904" y="299145"/>
        <a:ext cx="1625736" cy="435238"/>
      </dsp:txXfrm>
    </dsp:sp>
    <dsp:sp modelId="{D0D20D18-2040-9B4D-94E9-2FF03645D87A}">
      <dsp:nvSpPr>
        <dsp:cNvPr id="0" name=""/>
        <dsp:cNvSpPr/>
      </dsp:nvSpPr>
      <dsp:spPr>
        <a:xfrm rot="1076167">
          <a:off x="4753368" y="902764"/>
          <a:ext cx="1056671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056671" y="900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Times New Roman"/>
            <a:cs typeface="Times New Roman"/>
          </a:endParaRPr>
        </a:p>
      </dsp:txBody>
      <dsp:txXfrm>
        <a:off x="5255287" y="966347"/>
        <a:ext cx="52833" cy="52833"/>
      </dsp:txXfrm>
    </dsp:sp>
    <dsp:sp modelId="{D0E50C8F-B2EB-064F-816F-5BF3D8BBFB32}">
      <dsp:nvSpPr>
        <dsp:cNvPr id="0" name=""/>
        <dsp:cNvSpPr/>
      </dsp:nvSpPr>
      <dsp:spPr>
        <a:xfrm>
          <a:off x="5784363" y="936422"/>
          <a:ext cx="1656562" cy="4380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noProof="0" smtClean="0">
              <a:latin typeface="Times New Roman"/>
              <a:cs typeface="Times New Roman"/>
            </a:rPr>
            <a:t>Não Médicos</a:t>
          </a:r>
          <a:endParaRPr lang="pt-BR" sz="1200" kern="1200" noProof="0">
            <a:latin typeface="Times New Roman"/>
            <a:cs typeface="Times New Roman"/>
          </a:endParaRPr>
        </a:p>
      </dsp:txBody>
      <dsp:txXfrm>
        <a:off x="5797194" y="949253"/>
        <a:ext cx="1630900" cy="412430"/>
      </dsp:txXfrm>
    </dsp:sp>
    <dsp:sp modelId="{EF831EC1-B5B5-8D43-94C8-C65A233C3571}">
      <dsp:nvSpPr>
        <dsp:cNvPr id="0" name=""/>
        <dsp:cNvSpPr/>
      </dsp:nvSpPr>
      <dsp:spPr>
        <a:xfrm rot="21581501">
          <a:off x="2086218" y="1405709"/>
          <a:ext cx="1005332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005332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Times New Roman"/>
            <a:cs typeface="Times New Roman"/>
          </a:endParaRPr>
        </a:p>
      </dsp:txBody>
      <dsp:txXfrm>
        <a:off x="2563751" y="1470575"/>
        <a:ext cx="50266" cy="50266"/>
      </dsp:txXfrm>
    </dsp:sp>
    <dsp:sp modelId="{3585EB9C-19A5-254E-80A5-3196347E22C7}">
      <dsp:nvSpPr>
        <dsp:cNvPr id="0" name=""/>
        <dsp:cNvSpPr/>
      </dsp:nvSpPr>
      <dsp:spPr>
        <a:xfrm>
          <a:off x="3091543" y="1255874"/>
          <a:ext cx="1698761" cy="474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noProof="0" dirty="0" smtClean="0">
              <a:latin typeface="Times New Roman"/>
              <a:cs typeface="Times New Roman"/>
            </a:rPr>
            <a:t>Indireto</a:t>
          </a:r>
          <a:endParaRPr lang="pt-BR" sz="1200" kern="1200" noProof="0" dirty="0">
            <a:latin typeface="Times New Roman"/>
            <a:cs typeface="Times New Roman"/>
          </a:endParaRPr>
        </a:p>
      </dsp:txBody>
      <dsp:txXfrm>
        <a:off x="3105434" y="1269765"/>
        <a:ext cx="1670979" cy="446476"/>
      </dsp:txXfrm>
    </dsp:sp>
    <dsp:sp modelId="{0F655DBC-DD1B-2542-AEB8-0C847B141D73}">
      <dsp:nvSpPr>
        <dsp:cNvPr id="0" name=""/>
        <dsp:cNvSpPr/>
      </dsp:nvSpPr>
      <dsp:spPr>
        <a:xfrm rot="2004141">
          <a:off x="1986772" y="1739886"/>
          <a:ext cx="1204225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204225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Times New Roman"/>
            <a:cs typeface="Times New Roman"/>
          </a:endParaRPr>
        </a:p>
      </dsp:txBody>
      <dsp:txXfrm>
        <a:off x="2558779" y="1799780"/>
        <a:ext cx="60211" cy="60211"/>
      </dsp:txXfrm>
    </dsp:sp>
    <dsp:sp modelId="{CF6976F3-2C98-2346-A83B-DD53950A7438}">
      <dsp:nvSpPr>
        <dsp:cNvPr id="0" name=""/>
        <dsp:cNvSpPr/>
      </dsp:nvSpPr>
      <dsp:spPr>
        <a:xfrm>
          <a:off x="3091543" y="1918630"/>
          <a:ext cx="1689311" cy="485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noProof="0" dirty="0" smtClean="0">
              <a:latin typeface="Times New Roman"/>
              <a:cs typeface="Times New Roman"/>
            </a:rPr>
            <a:t>Intangível</a:t>
          </a:r>
          <a:endParaRPr lang="pt-BR" sz="1200" kern="1200" noProof="0" dirty="0">
            <a:latin typeface="Times New Roman"/>
            <a:cs typeface="Times New Roman"/>
          </a:endParaRPr>
        </a:p>
      </dsp:txBody>
      <dsp:txXfrm>
        <a:off x="3105761" y="1932848"/>
        <a:ext cx="1660875" cy="4570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057DA-9324-5C4A-8E9C-139D7C633FB4}">
      <dsp:nvSpPr>
        <dsp:cNvPr id="0" name=""/>
        <dsp:cNvSpPr/>
      </dsp:nvSpPr>
      <dsp:spPr>
        <a:xfrm>
          <a:off x="7213081" y="2453459"/>
          <a:ext cx="219005" cy="1202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060"/>
              </a:lnTo>
              <a:lnTo>
                <a:pt x="219005" y="120206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BCCB4-4100-9141-8AE4-6867594B95C6}">
      <dsp:nvSpPr>
        <dsp:cNvPr id="0" name=""/>
        <dsp:cNvSpPr/>
      </dsp:nvSpPr>
      <dsp:spPr>
        <a:xfrm>
          <a:off x="7751375" y="1613910"/>
          <a:ext cx="91440" cy="3066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60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B362E-3113-9448-803C-1693D0F02C16}">
      <dsp:nvSpPr>
        <dsp:cNvPr id="0" name=""/>
        <dsp:cNvSpPr/>
      </dsp:nvSpPr>
      <dsp:spPr>
        <a:xfrm>
          <a:off x="4705473" y="782246"/>
          <a:ext cx="3091621" cy="306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03"/>
              </a:lnTo>
              <a:lnTo>
                <a:pt x="3091621" y="153303"/>
              </a:lnTo>
              <a:lnTo>
                <a:pt x="3091621" y="30660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0DD75-CAC8-044F-9138-F4427C9F453E}">
      <dsp:nvSpPr>
        <dsp:cNvPr id="0" name=""/>
        <dsp:cNvSpPr/>
      </dsp:nvSpPr>
      <dsp:spPr>
        <a:xfrm>
          <a:off x="5446441" y="2453459"/>
          <a:ext cx="219005" cy="119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2796"/>
              </a:lnTo>
              <a:lnTo>
                <a:pt x="219005" y="119279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EA67F-6755-A645-B7E4-18C29A515C56}">
      <dsp:nvSpPr>
        <dsp:cNvPr id="0" name=""/>
        <dsp:cNvSpPr/>
      </dsp:nvSpPr>
      <dsp:spPr>
        <a:xfrm>
          <a:off x="5147134" y="1613910"/>
          <a:ext cx="883320" cy="306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03"/>
              </a:lnTo>
              <a:lnTo>
                <a:pt x="883320" y="153303"/>
              </a:lnTo>
              <a:lnTo>
                <a:pt x="883320" y="30660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182CF-DB4A-854C-95B9-DBE8F8876F87}">
      <dsp:nvSpPr>
        <dsp:cNvPr id="0" name=""/>
        <dsp:cNvSpPr/>
      </dsp:nvSpPr>
      <dsp:spPr>
        <a:xfrm>
          <a:off x="3679800" y="2431558"/>
          <a:ext cx="219005" cy="1202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534"/>
              </a:lnTo>
              <a:lnTo>
                <a:pt x="219005" y="12025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16797-B637-FC44-A3F3-2DA11ACDD73B}">
      <dsp:nvSpPr>
        <dsp:cNvPr id="0" name=""/>
        <dsp:cNvSpPr/>
      </dsp:nvSpPr>
      <dsp:spPr>
        <a:xfrm>
          <a:off x="4263813" y="1613910"/>
          <a:ext cx="883320" cy="306607"/>
        </a:xfrm>
        <a:custGeom>
          <a:avLst/>
          <a:gdLst/>
          <a:ahLst/>
          <a:cxnLst/>
          <a:rect l="0" t="0" r="0" b="0"/>
          <a:pathLst>
            <a:path>
              <a:moveTo>
                <a:pt x="883320" y="0"/>
              </a:moveTo>
              <a:lnTo>
                <a:pt x="883320" y="153303"/>
              </a:lnTo>
              <a:lnTo>
                <a:pt x="0" y="153303"/>
              </a:lnTo>
              <a:lnTo>
                <a:pt x="0" y="30660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349EE-B96F-5046-B22D-15E7383095F5}">
      <dsp:nvSpPr>
        <dsp:cNvPr id="0" name=""/>
        <dsp:cNvSpPr/>
      </dsp:nvSpPr>
      <dsp:spPr>
        <a:xfrm>
          <a:off x="4705473" y="782246"/>
          <a:ext cx="441660" cy="306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03"/>
              </a:lnTo>
              <a:lnTo>
                <a:pt x="441660" y="153303"/>
              </a:lnTo>
              <a:lnTo>
                <a:pt x="441660" y="30660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BE171-E7B4-DF4C-80FF-9E70A7D3F3E9}">
      <dsp:nvSpPr>
        <dsp:cNvPr id="0" name=""/>
        <dsp:cNvSpPr/>
      </dsp:nvSpPr>
      <dsp:spPr>
        <a:xfrm>
          <a:off x="1913159" y="2438567"/>
          <a:ext cx="219005" cy="1197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063"/>
              </a:lnTo>
              <a:lnTo>
                <a:pt x="219005" y="119706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C079E-768F-874E-A0FC-613E03B09583}">
      <dsp:nvSpPr>
        <dsp:cNvPr id="0" name=""/>
        <dsp:cNvSpPr/>
      </dsp:nvSpPr>
      <dsp:spPr>
        <a:xfrm>
          <a:off x="1613852" y="1606902"/>
          <a:ext cx="883320" cy="306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03"/>
              </a:lnTo>
              <a:lnTo>
                <a:pt x="883320" y="153303"/>
              </a:lnTo>
              <a:lnTo>
                <a:pt x="883320" y="30660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1C0E7-8BCA-1049-B0A5-1625890C4797}">
      <dsp:nvSpPr>
        <dsp:cNvPr id="0" name=""/>
        <dsp:cNvSpPr/>
      </dsp:nvSpPr>
      <dsp:spPr>
        <a:xfrm>
          <a:off x="146518" y="2431558"/>
          <a:ext cx="219005" cy="3127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089"/>
              </a:lnTo>
              <a:lnTo>
                <a:pt x="219005" y="312708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989F5-858D-8E4E-A181-3B27FEED6E3F}">
      <dsp:nvSpPr>
        <dsp:cNvPr id="0" name=""/>
        <dsp:cNvSpPr/>
      </dsp:nvSpPr>
      <dsp:spPr>
        <a:xfrm>
          <a:off x="146518" y="2431558"/>
          <a:ext cx="219005" cy="120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87"/>
              </a:lnTo>
              <a:lnTo>
                <a:pt x="219005" y="120198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F2A6A-DFC4-654C-A851-31833F3430A9}">
      <dsp:nvSpPr>
        <dsp:cNvPr id="0" name=""/>
        <dsp:cNvSpPr/>
      </dsp:nvSpPr>
      <dsp:spPr>
        <a:xfrm>
          <a:off x="730532" y="1606902"/>
          <a:ext cx="883320" cy="306607"/>
        </a:xfrm>
        <a:custGeom>
          <a:avLst/>
          <a:gdLst/>
          <a:ahLst/>
          <a:cxnLst/>
          <a:rect l="0" t="0" r="0" b="0"/>
          <a:pathLst>
            <a:path>
              <a:moveTo>
                <a:pt x="883320" y="0"/>
              </a:moveTo>
              <a:lnTo>
                <a:pt x="883320" y="153303"/>
              </a:lnTo>
              <a:lnTo>
                <a:pt x="0" y="153303"/>
              </a:lnTo>
              <a:lnTo>
                <a:pt x="0" y="30660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87224-910F-F940-9BA2-43D6F76B43AC}">
      <dsp:nvSpPr>
        <dsp:cNvPr id="0" name=""/>
        <dsp:cNvSpPr/>
      </dsp:nvSpPr>
      <dsp:spPr>
        <a:xfrm>
          <a:off x="1613852" y="782246"/>
          <a:ext cx="3091621" cy="306607"/>
        </a:xfrm>
        <a:custGeom>
          <a:avLst/>
          <a:gdLst/>
          <a:ahLst/>
          <a:cxnLst/>
          <a:rect l="0" t="0" r="0" b="0"/>
          <a:pathLst>
            <a:path>
              <a:moveTo>
                <a:pt x="3091621" y="0"/>
              </a:moveTo>
              <a:lnTo>
                <a:pt x="3091621" y="153303"/>
              </a:lnTo>
              <a:lnTo>
                <a:pt x="0" y="153303"/>
              </a:lnTo>
              <a:lnTo>
                <a:pt x="0" y="30660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15405-F6B6-4341-AA23-B580CA554675}">
      <dsp:nvSpPr>
        <dsp:cNvPr id="0" name=""/>
        <dsp:cNvSpPr/>
      </dsp:nvSpPr>
      <dsp:spPr>
        <a:xfrm>
          <a:off x="3975457" y="249998"/>
          <a:ext cx="1460033" cy="53224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noProof="0" dirty="0" smtClean="0"/>
            <a:t>Saúde</a:t>
          </a:r>
          <a:endParaRPr lang="pt-BR" sz="1000" kern="1200" noProof="0" dirty="0"/>
        </a:p>
      </dsp:txBody>
      <dsp:txXfrm>
        <a:off x="3975457" y="249998"/>
        <a:ext cx="1460033" cy="532247"/>
      </dsp:txXfrm>
    </dsp:sp>
    <dsp:sp modelId="{34F62536-EA35-084C-82AC-09F084A6207A}">
      <dsp:nvSpPr>
        <dsp:cNvPr id="0" name=""/>
        <dsp:cNvSpPr/>
      </dsp:nvSpPr>
      <dsp:spPr>
        <a:xfrm>
          <a:off x="883835" y="1088853"/>
          <a:ext cx="1460033" cy="5180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noProof="0" dirty="0" smtClean="0"/>
            <a:t>Diretos</a:t>
          </a:r>
          <a:endParaRPr lang="pt-BR" sz="1000" kern="1200" noProof="0" dirty="0"/>
        </a:p>
      </dsp:txBody>
      <dsp:txXfrm>
        <a:off x="883835" y="1088853"/>
        <a:ext cx="1460033" cy="518049"/>
      </dsp:txXfrm>
    </dsp:sp>
    <dsp:sp modelId="{3E27163F-852C-8A48-A138-D3E38D86DC02}">
      <dsp:nvSpPr>
        <dsp:cNvPr id="0" name=""/>
        <dsp:cNvSpPr/>
      </dsp:nvSpPr>
      <dsp:spPr>
        <a:xfrm>
          <a:off x="515" y="1913509"/>
          <a:ext cx="1460033" cy="51804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noProof="0" dirty="0" smtClean="0"/>
            <a:t>Médicos</a:t>
          </a:r>
          <a:endParaRPr lang="pt-BR" sz="1000" kern="1200" noProof="0" dirty="0"/>
        </a:p>
      </dsp:txBody>
      <dsp:txXfrm>
        <a:off x="515" y="1913509"/>
        <a:ext cx="1460033" cy="518049"/>
      </dsp:txXfrm>
    </dsp:sp>
    <dsp:sp modelId="{ABB0C6A8-1AB7-D94C-A2FA-4C364F483601}">
      <dsp:nvSpPr>
        <dsp:cNvPr id="0" name=""/>
        <dsp:cNvSpPr/>
      </dsp:nvSpPr>
      <dsp:spPr>
        <a:xfrm>
          <a:off x="365524" y="2738165"/>
          <a:ext cx="1460033" cy="17907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1) </a:t>
          </a:r>
          <a:r>
            <a:rPr lang="pt-BR" sz="800" kern="1200" noProof="0" dirty="0" err="1" smtClean="0"/>
            <a:t>Σ</a:t>
          </a:r>
          <a:r>
            <a:rPr lang="pt-BR" sz="800" kern="1200" noProof="0" dirty="0" smtClean="0"/>
            <a:t> Valor Aprovado / </a:t>
          </a:r>
          <a:r>
            <a:rPr lang="pt-BR" sz="800" kern="1200" noProof="0" dirty="0" err="1" smtClean="0"/>
            <a:t>Σ</a:t>
          </a:r>
          <a:r>
            <a:rPr lang="pt-BR" sz="800" kern="1200" noProof="0" dirty="0" smtClean="0"/>
            <a:t> </a:t>
          </a:r>
          <a:r>
            <a:rPr lang="pt-BR" sz="800" kern="1200" noProof="0" dirty="0" err="1" smtClean="0"/>
            <a:t>Qtde</a:t>
          </a:r>
          <a:r>
            <a:rPr lang="pt-BR" sz="800" kern="1200" noProof="0" dirty="0" smtClean="0"/>
            <a:t> Aprovada de Procedimentos =  Valor Médio Anual de Procedimentos Relacionados a Doença no Município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2) Valor Médio Anual de Procedimentos Relacionados a Doença no Município </a:t>
          </a:r>
          <a:r>
            <a:rPr lang="pt-BR" sz="800" kern="1200" noProof="0" dirty="0" err="1" smtClean="0"/>
            <a:t>x</a:t>
          </a:r>
          <a:r>
            <a:rPr lang="pt-BR" sz="800" kern="1200" noProof="0" dirty="0" smtClean="0"/>
            <a:t> </a:t>
          </a:r>
          <a:r>
            <a:rPr lang="pt-BR" sz="800" kern="1200" noProof="0" dirty="0" err="1" smtClean="0"/>
            <a:t>Qtde</a:t>
          </a:r>
          <a:r>
            <a:rPr lang="pt-BR" sz="800" kern="1200" noProof="0" dirty="0" smtClean="0"/>
            <a:t> de Procedimentos no Município ou no Local em Estudo (PSF) = Valor Direto Médico com Procedimento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 noProof="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Fonte: SIA/SUS; PSF Local</a:t>
          </a:r>
          <a:endParaRPr lang="pt-BR" sz="800" kern="1200" noProof="0" dirty="0"/>
        </a:p>
      </dsp:txBody>
      <dsp:txXfrm>
        <a:off x="365524" y="2738165"/>
        <a:ext cx="1460033" cy="1790760"/>
      </dsp:txXfrm>
    </dsp:sp>
    <dsp:sp modelId="{75B261F7-9F83-1D4B-843D-AEB505010EDA}">
      <dsp:nvSpPr>
        <dsp:cNvPr id="0" name=""/>
        <dsp:cNvSpPr/>
      </dsp:nvSpPr>
      <dsp:spPr>
        <a:xfrm>
          <a:off x="365524" y="4835533"/>
          <a:ext cx="1460033" cy="1446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1) </a:t>
          </a:r>
          <a:r>
            <a:rPr lang="pt-BR" sz="800" kern="1200" noProof="0" dirty="0" err="1" smtClean="0"/>
            <a:t>Σ</a:t>
          </a:r>
          <a:r>
            <a:rPr lang="pt-BR" sz="800" kern="1200" noProof="0" dirty="0" smtClean="0"/>
            <a:t> Valor Total / </a:t>
          </a:r>
          <a:r>
            <a:rPr lang="pt-BR" sz="800" kern="1200" noProof="0" dirty="0" err="1" smtClean="0"/>
            <a:t>Σ</a:t>
          </a:r>
          <a:r>
            <a:rPr lang="pt-BR" sz="800" kern="1200" noProof="0" dirty="0" smtClean="0"/>
            <a:t> </a:t>
          </a:r>
          <a:r>
            <a:rPr lang="pt-BR" sz="800" kern="1200" noProof="0" dirty="0" err="1" smtClean="0"/>
            <a:t>Qtde</a:t>
          </a:r>
          <a:r>
            <a:rPr lang="pt-BR" sz="800" kern="1200" noProof="0" dirty="0" smtClean="0"/>
            <a:t> Aprovada de AIH = Valor Médio Anual de AIH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2) Valor Médio Anual de AIH </a:t>
          </a:r>
          <a:r>
            <a:rPr lang="pt-BR" sz="800" kern="1200" noProof="0" dirty="0" err="1" smtClean="0"/>
            <a:t>x</a:t>
          </a:r>
          <a:r>
            <a:rPr lang="pt-BR" sz="800" kern="1200" noProof="0" dirty="0" smtClean="0"/>
            <a:t> </a:t>
          </a:r>
          <a:r>
            <a:rPr lang="pt-BR" sz="800" kern="1200" noProof="0" dirty="0" err="1" smtClean="0"/>
            <a:t>Qtde</a:t>
          </a:r>
          <a:r>
            <a:rPr lang="pt-BR" sz="800" kern="1200" noProof="0" dirty="0" smtClean="0"/>
            <a:t> de AIH no Município ou no Local de Estudo (PSF) = Valor Direto Médico com AIH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 noProof="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Fonte: SIH/SUS; PSF Local</a:t>
          </a:r>
          <a:endParaRPr lang="pt-BR" sz="800" kern="1200" noProof="0" dirty="0"/>
        </a:p>
      </dsp:txBody>
      <dsp:txXfrm>
        <a:off x="365524" y="4835533"/>
        <a:ext cx="1460033" cy="1446229"/>
      </dsp:txXfrm>
    </dsp:sp>
    <dsp:sp modelId="{1FC323B7-B3CC-6B4C-8B81-9414451F07CE}">
      <dsp:nvSpPr>
        <dsp:cNvPr id="0" name=""/>
        <dsp:cNvSpPr/>
      </dsp:nvSpPr>
      <dsp:spPr>
        <a:xfrm>
          <a:off x="1767156" y="1913509"/>
          <a:ext cx="1460033" cy="52505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noProof="0" dirty="0" smtClean="0"/>
            <a:t>Não Médicos</a:t>
          </a:r>
          <a:endParaRPr lang="pt-BR" sz="1000" kern="1200" noProof="0" dirty="0"/>
        </a:p>
      </dsp:txBody>
      <dsp:txXfrm>
        <a:off x="1767156" y="1913509"/>
        <a:ext cx="1460033" cy="525057"/>
      </dsp:txXfrm>
    </dsp:sp>
    <dsp:sp modelId="{7BA6F875-8D67-1A4A-964A-9553028718E6}">
      <dsp:nvSpPr>
        <dsp:cNvPr id="0" name=""/>
        <dsp:cNvSpPr/>
      </dsp:nvSpPr>
      <dsp:spPr>
        <a:xfrm>
          <a:off x="2132164" y="2745174"/>
          <a:ext cx="1460033" cy="17809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1) </a:t>
          </a:r>
          <a:r>
            <a:rPr lang="pt-BR" sz="800" kern="1200" noProof="0" dirty="0" err="1" smtClean="0"/>
            <a:t>Σ</a:t>
          </a:r>
          <a:r>
            <a:rPr lang="pt-BR" sz="800" kern="1200" noProof="0" dirty="0" smtClean="0"/>
            <a:t> Valor Aprovado / </a:t>
          </a:r>
          <a:r>
            <a:rPr lang="pt-BR" sz="800" kern="1200" noProof="0" dirty="0" err="1" smtClean="0"/>
            <a:t>Σ</a:t>
          </a:r>
          <a:r>
            <a:rPr lang="pt-BR" sz="800" kern="1200" noProof="0" dirty="0" smtClean="0"/>
            <a:t> </a:t>
          </a:r>
          <a:r>
            <a:rPr lang="pt-BR" sz="800" kern="1200" noProof="0" dirty="0" err="1" smtClean="0"/>
            <a:t>Qtde</a:t>
          </a:r>
          <a:r>
            <a:rPr lang="pt-BR" sz="800" kern="1200" noProof="0" dirty="0" smtClean="0"/>
            <a:t> Aprovada de Outros Procedimentos =  Valor Médio Anual de Outros Procedimentos Relacionados ao Paciente Doente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2) Valor Médio Anual de Outros Procedimentos Relacionados ao Paciente Doente </a:t>
          </a:r>
          <a:r>
            <a:rPr lang="pt-BR" sz="800" kern="1200" noProof="0" dirty="0" err="1" smtClean="0"/>
            <a:t>x</a:t>
          </a:r>
          <a:r>
            <a:rPr lang="pt-BR" sz="800" kern="1200" noProof="0" dirty="0" smtClean="0"/>
            <a:t> </a:t>
          </a:r>
          <a:r>
            <a:rPr lang="pt-BR" sz="800" kern="1200" noProof="0" dirty="0" err="1" smtClean="0"/>
            <a:t>Qtde</a:t>
          </a:r>
          <a:r>
            <a:rPr lang="pt-BR" sz="800" kern="1200" noProof="0" dirty="0" smtClean="0"/>
            <a:t> Total de Dias de Permanência de AIH no Município ou no Local em Estudo (PSF) = Valor Direto Não Médico com Outros Procedimentos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 noProof="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Fonte: </a:t>
          </a:r>
          <a:r>
            <a:rPr lang="pt-BR" sz="800" kern="1200" dirty="0" smtClean="0"/>
            <a:t>SIA/SUS; SIH/SUS; PSF Local</a:t>
          </a:r>
          <a:endParaRPr lang="pt-BR" sz="800" kern="1200" dirty="0"/>
        </a:p>
      </dsp:txBody>
      <dsp:txXfrm>
        <a:off x="2132164" y="2745174"/>
        <a:ext cx="1460033" cy="1780912"/>
      </dsp:txXfrm>
    </dsp:sp>
    <dsp:sp modelId="{6FA4FF14-5F1C-1841-B75E-F1E24B9E2422}">
      <dsp:nvSpPr>
        <dsp:cNvPr id="0" name=""/>
        <dsp:cNvSpPr/>
      </dsp:nvSpPr>
      <dsp:spPr>
        <a:xfrm>
          <a:off x="4417117" y="1088853"/>
          <a:ext cx="1460033" cy="52505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noProof="0" dirty="0" smtClean="0"/>
            <a:t>Indiretos</a:t>
          </a:r>
          <a:endParaRPr lang="pt-BR" sz="1000" kern="1200" noProof="0" dirty="0"/>
        </a:p>
      </dsp:txBody>
      <dsp:txXfrm>
        <a:off x="4417117" y="1088853"/>
        <a:ext cx="1460033" cy="525057"/>
      </dsp:txXfrm>
    </dsp:sp>
    <dsp:sp modelId="{6B037757-6D84-3E48-90ED-44FC5914EBA1}">
      <dsp:nvSpPr>
        <dsp:cNvPr id="0" name=""/>
        <dsp:cNvSpPr/>
      </dsp:nvSpPr>
      <dsp:spPr>
        <a:xfrm>
          <a:off x="3533796" y="1920517"/>
          <a:ext cx="1460033" cy="5110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noProof="0" dirty="0" smtClean="0"/>
            <a:t>Produtividade</a:t>
          </a:r>
        </a:p>
      </dsp:txBody>
      <dsp:txXfrm>
        <a:off x="3533796" y="1920517"/>
        <a:ext cx="1460033" cy="511040"/>
      </dsp:txXfrm>
    </dsp:sp>
    <dsp:sp modelId="{91CE8C89-6A41-9E4F-A3FD-A5DAF86D8F66}">
      <dsp:nvSpPr>
        <dsp:cNvPr id="0" name=""/>
        <dsp:cNvSpPr/>
      </dsp:nvSpPr>
      <dsp:spPr>
        <a:xfrm>
          <a:off x="3898805" y="2738165"/>
          <a:ext cx="1460033" cy="1791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1) Dias Permanência Mensal de AIH </a:t>
          </a:r>
          <a:r>
            <a:rPr lang="pt-BR" sz="800" kern="1200" noProof="0" dirty="0" err="1" smtClean="0"/>
            <a:t>x</a:t>
          </a:r>
          <a:r>
            <a:rPr lang="pt-BR" sz="800" kern="1200" noProof="0" dirty="0" smtClean="0"/>
            <a:t> Recuperação (3 dias) = Dias Médio de Afastamento Mensal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2) </a:t>
          </a:r>
          <a:r>
            <a:rPr lang="pt-BR" sz="800" kern="1200" noProof="0" dirty="0" err="1" smtClean="0"/>
            <a:t>Σ</a:t>
          </a:r>
          <a:r>
            <a:rPr lang="pt-BR" sz="800" kern="1200" noProof="0" dirty="0" smtClean="0"/>
            <a:t> Dias Médio de Afastamento Mensal / 360 = Tempo Médio Anual de Afastamento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3) Tempo Médio Anual de Afastamento </a:t>
          </a:r>
          <a:r>
            <a:rPr lang="pt-BR" sz="800" kern="1200" noProof="0" dirty="0" err="1" smtClean="0"/>
            <a:t>x</a:t>
          </a:r>
          <a:r>
            <a:rPr lang="pt-BR" sz="800" kern="1200" noProof="0" dirty="0" smtClean="0"/>
            <a:t> (Salário Mínimo Mensal </a:t>
          </a:r>
          <a:r>
            <a:rPr lang="pt-BR" sz="800" kern="1200" noProof="0" dirty="0" err="1" smtClean="0"/>
            <a:t>x</a:t>
          </a:r>
          <a:r>
            <a:rPr lang="pt-BR" sz="800" kern="1200" noProof="0" dirty="0" smtClean="0"/>
            <a:t> 12) = Valor da Produtividade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 noProof="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Fonte: SIH/SUS; Freitas e Bandeira (2014); Rascati (2010); </a:t>
          </a:r>
          <a:r>
            <a:rPr lang="pt-BR" sz="800" kern="1200" noProof="0" dirty="0" smtClean="0">
              <a:solidFill>
                <a:srgbClr val="FF0000"/>
              </a:solidFill>
            </a:rPr>
            <a:t>SM</a:t>
          </a:r>
          <a:r>
            <a:rPr lang="pt-BR" sz="800" kern="1200" noProof="0" dirty="0" smtClean="0"/>
            <a:t> </a:t>
          </a:r>
        </a:p>
      </dsp:txBody>
      <dsp:txXfrm>
        <a:off x="3898805" y="2738165"/>
        <a:ext cx="1460033" cy="1791855"/>
      </dsp:txXfrm>
    </dsp:sp>
    <dsp:sp modelId="{DCB59A2F-30F9-5948-9C7C-175049956A92}">
      <dsp:nvSpPr>
        <dsp:cNvPr id="0" name=""/>
        <dsp:cNvSpPr/>
      </dsp:nvSpPr>
      <dsp:spPr>
        <a:xfrm>
          <a:off x="5300437" y="1920517"/>
          <a:ext cx="1460033" cy="53294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noProof="0" dirty="0" smtClean="0"/>
            <a:t>Mortalidade</a:t>
          </a:r>
        </a:p>
      </dsp:txBody>
      <dsp:txXfrm>
        <a:off x="5300437" y="1920517"/>
        <a:ext cx="1460033" cy="532941"/>
      </dsp:txXfrm>
    </dsp:sp>
    <dsp:sp modelId="{95ED427C-2135-AA48-B79F-227B741E4AF4}">
      <dsp:nvSpPr>
        <dsp:cNvPr id="0" name=""/>
        <dsp:cNvSpPr/>
      </dsp:nvSpPr>
      <dsp:spPr>
        <a:xfrm>
          <a:off x="5665446" y="2760066"/>
          <a:ext cx="1460033" cy="17723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1) Média de Vida (Anos) </a:t>
          </a:r>
          <a:r>
            <a:rPr lang="en-US" sz="800" kern="1200" noProof="0" dirty="0" smtClean="0"/>
            <a:t>–</a:t>
          </a:r>
          <a:r>
            <a:rPr lang="pt-BR" sz="800" kern="1200" noProof="0" dirty="0" smtClean="0"/>
            <a:t> Idade Média do Óbito = Anos Perdidos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2) </a:t>
          </a:r>
          <a:r>
            <a:rPr lang="pt-BR" sz="800" kern="1200" noProof="0" dirty="0" err="1" smtClean="0"/>
            <a:t>Σ</a:t>
          </a:r>
          <a:r>
            <a:rPr lang="pt-BR" sz="800" kern="1200" noProof="0" dirty="0" smtClean="0"/>
            <a:t> Anos Perdidos </a:t>
          </a:r>
          <a:r>
            <a:rPr lang="pt-BR" sz="800" kern="1200" noProof="0" dirty="0" err="1" smtClean="0"/>
            <a:t>x</a:t>
          </a:r>
          <a:r>
            <a:rPr lang="pt-BR" sz="800" kern="1200" noProof="0" dirty="0" smtClean="0"/>
            <a:t> (Salário Mínimo Mensal </a:t>
          </a:r>
          <a:r>
            <a:rPr lang="pt-BR" sz="800" kern="1200" noProof="0" dirty="0" err="1" smtClean="0"/>
            <a:t>x</a:t>
          </a:r>
          <a:r>
            <a:rPr lang="pt-BR" sz="800" kern="1200" noProof="0" dirty="0" smtClean="0"/>
            <a:t> 12) = Valor da Mortalidade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 noProof="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noProof="0" dirty="0" smtClean="0"/>
            <a:t>Fonte: SIH/SUS; Freitas e Bandeira (2014); Rascati (2010); </a:t>
          </a:r>
          <a:r>
            <a:rPr lang="pt-BR" sz="800" kern="1200" noProof="0" dirty="0" smtClean="0">
              <a:solidFill>
                <a:srgbClr val="FF0000"/>
              </a:solidFill>
            </a:rPr>
            <a:t>SM</a:t>
          </a:r>
          <a:endParaRPr lang="pt-BR" sz="800" kern="1200" noProof="0" dirty="0">
            <a:solidFill>
              <a:srgbClr val="FF0000"/>
            </a:solidFill>
          </a:endParaRPr>
        </a:p>
      </dsp:txBody>
      <dsp:txXfrm>
        <a:off x="5665446" y="2760066"/>
        <a:ext cx="1460033" cy="1772378"/>
      </dsp:txXfrm>
    </dsp:sp>
    <dsp:sp modelId="{18156AB7-922A-F343-9963-CCBFC5D61F11}">
      <dsp:nvSpPr>
        <dsp:cNvPr id="0" name=""/>
        <dsp:cNvSpPr/>
      </dsp:nvSpPr>
      <dsp:spPr>
        <a:xfrm>
          <a:off x="7067078" y="1088853"/>
          <a:ext cx="1460033" cy="52505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noProof="0" dirty="0" smtClean="0"/>
            <a:t>Intangíveis</a:t>
          </a:r>
          <a:endParaRPr lang="pt-BR" sz="1000" kern="1200" noProof="0" dirty="0"/>
        </a:p>
      </dsp:txBody>
      <dsp:txXfrm>
        <a:off x="7067078" y="1088853"/>
        <a:ext cx="1460033" cy="525057"/>
      </dsp:txXfrm>
    </dsp:sp>
    <dsp:sp modelId="{EDEBA222-18EC-B646-BC31-F4E75174BCEC}">
      <dsp:nvSpPr>
        <dsp:cNvPr id="0" name=""/>
        <dsp:cNvSpPr/>
      </dsp:nvSpPr>
      <dsp:spPr>
        <a:xfrm>
          <a:off x="7067078" y="1920517"/>
          <a:ext cx="1460033" cy="53294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noProof="0" dirty="0" smtClean="0"/>
            <a:t>Qualidade de Vida</a:t>
          </a:r>
        </a:p>
      </dsp:txBody>
      <dsp:txXfrm>
        <a:off x="7067078" y="1920517"/>
        <a:ext cx="1460033" cy="532941"/>
      </dsp:txXfrm>
    </dsp:sp>
    <dsp:sp modelId="{7CCB8A46-0869-214A-BF8A-4D9292EA2834}">
      <dsp:nvSpPr>
        <dsp:cNvPr id="0" name=""/>
        <dsp:cNvSpPr/>
      </dsp:nvSpPr>
      <dsp:spPr>
        <a:xfrm>
          <a:off x="7432086" y="2760066"/>
          <a:ext cx="1460033" cy="17909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DAP – Questionário</a:t>
          </a:r>
        </a:p>
      </dsp:txBody>
      <dsp:txXfrm>
        <a:off x="7432086" y="2760066"/>
        <a:ext cx="1460033" cy="1790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7B4D4-1699-2948-A256-5BF48A901C4F}">
      <dsp:nvSpPr>
        <dsp:cNvPr id="0" name=""/>
        <dsp:cNvSpPr/>
      </dsp:nvSpPr>
      <dsp:spPr>
        <a:xfrm>
          <a:off x="3798" y="1882444"/>
          <a:ext cx="2463550" cy="7530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 smtClean="0">
              <a:latin typeface="Times New Roman"/>
              <a:cs typeface="Times New Roman"/>
            </a:rPr>
            <a:t>Esgotamento Sanitário</a:t>
          </a:r>
          <a:endParaRPr lang="pt-BR" sz="1600" kern="1200" noProof="0" dirty="0">
            <a:latin typeface="Times New Roman"/>
            <a:cs typeface="Times New Roman"/>
          </a:endParaRPr>
        </a:p>
      </dsp:txBody>
      <dsp:txXfrm>
        <a:off x="25853" y="1904499"/>
        <a:ext cx="2419440" cy="708900"/>
      </dsp:txXfrm>
    </dsp:sp>
    <dsp:sp modelId="{ACDDECCC-908B-5243-AD75-ED0282F116FB}">
      <dsp:nvSpPr>
        <dsp:cNvPr id="0" name=""/>
        <dsp:cNvSpPr/>
      </dsp:nvSpPr>
      <dsp:spPr>
        <a:xfrm rot="18138672">
          <a:off x="2276872" y="1902187"/>
          <a:ext cx="818407" cy="21840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818407" y="109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/>
            <a:cs typeface="Times New Roman"/>
          </a:endParaRPr>
        </a:p>
      </dsp:txBody>
      <dsp:txXfrm>
        <a:off x="2665616" y="1892647"/>
        <a:ext cx="40920" cy="40920"/>
      </dsp:txXfrm>
    </dsp:sp>
    <dsp:sp modelId="{F60E20B1-0448-1C4E-AF29-C3A698645047}">
      <dsp:nvSpPr>
        <dsp:cNvPr id="0" name=""/>
        <dsp:cNvSpPr/>
      </dsp:nvSpPr>
      <dsp:spPr>
        <a:xfrm>
          <a:off x="2904803" y="1155062"/>
          <a:ext cx="2319082" cy="824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 smtClean="0">
              <a:latin typeface="Times New Roman"/>
              <a:cs typeface="Times New Roman"/>
            </a:rPr>
            <a:t>Receitas Estimadas</a:t>
          </a:r>
          <a:endParaRPr lang="pt-BR" sz="1600" kern="1200" noProof="0" dirty="0">
            <a:latin typeface="Times New Roman"/>
            <a:cs typeface="Times New Roman"/>
          </a:endParaRPr>
        </a:p>
      </dsp:txBody>
      <dsp:txXfrm>
        <a:off x="2928949" y="1179208"/>
        <a:ext cx="2270790" cy="776116"/>
      </dsp:txXfrm>
    </dsp:sp>
    <dsp:sp modelId="{AF80F288-D132-D349-8FDB-FDE900F0A32A}">
      <dsp:nvSpPr>
        <dsp:cNvPr id="0" name=""/>
        <dsp:cNvSpPr/>
      </dsp:nvSpPr>
      <dsp:spPr>
        <a:xfrm rot="19368690">
          <a:off x="5168054" y="1390392"/>
          <a:ext cx="549115" cy="21840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549115" y="109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28883" y="1387585"/>
        <a:ext cx="27455" cy="27455"/>
      </dsp:txXfrm>
    </dsp:sp>
    <dsp:sp modelId="{D6C8FE4C-4DF7-254D-BCBB-C1BAB66E9149}">
      <dsp:nvSpPr>
        <dsp:cNvPr id="0" name=""/>
        <dsp:cNvSpPr/>
      </dsp:nvSpPr>
      <dsp:spPr>
        <a:xfrm>
          <a:off x="5661338" y="935580"/>
          <a:ext cx="2199897" cy="599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 smtClean="0">
              <a:latin typeface="Times New Roman"/>
              <a:cs typeface="Times New Roman"/>
            </a:rPr>
            <a:t>Rede Esgoto e ETE</a:t>
          </a:r>
          <a:endParaRPr lang="pt-BR" sz="1600" kern="1200" noProof="0" dirty="0">
            <a:latin typeface="Times New Roman"/>
            <a:cs typeface="Times New Roman"/>
          </a:endParaRPr>
        </a:p>
      </dsp:txBody>
      <dsp:txXfrm>
        <a:off x="5678898" y="953140"/>
        <a:ext cx="2164777" cy="564437"/>
      </dsp:txXfrm>
    </dsp:sp>
    <dsp:sp modelId="{6F497EBF-7FBD-AC4C-8906-A21944B1E710}">
      <dsp:nvSpPr>
        <dsp:cNvPr id="0" name=""/>
        <dsp:cNvSpPr/>
      </dsp:nvSpPr>
      <dsp:spPr>
        <a:xfrm rot="2275182">
          <a:off x="5165346" y="1726740"/>
          <a:ext cx="554529" cy="21840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554529" y="109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28748" y="1723797"/>
        <a:ext cx="27726" cy="27726"/>
      </dsp:txXfrm>
    </dsp:sp>
    <dsp:sp modelId="{48EE47BB-D754-584C-A4BD-FEFB90295DFA}">
      <dsp:nvSpPr>
        <dsp:cNvPr id="0" name=""/>
        <dsp:cNvSpPr/>
      </dsp:nvSpPr>
      <dsp:spPr>
        <a:xfrm>
          <a:off x="5661338" y="1617160"/>
          <a:ext cx="2179370" cy="581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/>
              <a:cs typeface="Times New Roman"/>
            </a:rPr>
            <a:t>Saúde</a:t>
          </a:r>
          <a:endParaRPr lang="en-US" sz="1600" kern="1200" dirty="0">
            <a:latin typeface="Times New Roman"/>
            <a:cs typeface="Times New Roman"/>
          </a:endParaRPr>
        </a:p>
      </dsp:txBody>
      <dsp:txXfrm>
        <a:off x="5678378" y="1634200"/>
        <a:ext cx="2145290" cy="547710"/>
      </dsp:txXfrm>
    </dsp:sp>
    <dsp:sp modelId="{0F655DBC-DD1B-2542-AEB8-0C847B141D73}">
      <dsp:nvSpPr>
        <dsp:cNvPr id="0" name=""/>
        <dsp:cNvSpPr/>
      </dsp:nvSpPr>
      <dsp:spPr>
        <a:xfrm rot="3404528">
          <a:off x="2287237" y="2581542"/>
          <a:ext cx="797678" cy="21840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797678" y="109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/>
            <a:cs typeface="Times New Roman"/>
          </a:endParaRPr>
        </a:p>
      </dsp:txBody>
      <dsp:txXfrm>
        <a:off x="2666134" y="2572521"/>
        <a:ext cx="39883" cy="39883"/>
      </dsp:txXfrm>
    </dsp:sp>
    <dsp:sp modelId="{CF6976F3-2C98-2346-A83B-DD53950A7438}">
      <dsp:nvSpPr>
        <dsp:cNvPr id="0" name=""/>
        <dsp:cNvSpPr/>
      </dsp:nvSpPr>
      <dsp:spPr>
        <a:xfrm>
          <a:off x="2904803" y="2489117"/>
          <a:ext cx="2396401" cy="873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 smtClean="0">
              <a:latin typeface="Times New Roman"/>
              <a:cs typeface="Times New Roman"/>
            </a:rPr>
            <a:t>Custos Estimados</a:t>
          </a:r>
          <a:endParaRPr lang="pt-BR" sz="1600" kern="1200" noProof="0" dirty="0">
            <a:latin typeface="Times New Roman"/>
            <a:cs typeface="Times New Roman"/>
          </a:endParaRPr>
        </a:p>
      </dsp:txBody>
      <dsp:txXfrm>
        <a:off x="2930393" y="2514707"/>
        <a:ext cx="2345221" cy="822539"/>
      </dsp:txXfrm>
    </dsp:sp>
    <dsp:sp modelId="{F4053F01-2966-A941-B1C0-DAC98C2DF580}">
      <dsp:nvSpPr>
        <dsp:cNvPr id="0" name=""/>
        <dsp:cNvSpPr/>
      </dsp:nvSpPr>
      <dsp:spPr>
        <a:xfrm rot="19344763">
          <a:off x="5243909" y="2746691"/>
          <a:ext cx="552043" cy="21840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552043" y="109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/>
            <a:cs typeface="Times New Roman"/>
          </a:endParaRPr>
        </a:p>
      </dsp:txBody>
      <dsp:txXfrm>
        <a:off x="5506130" y="2743811"/>
        <a:ext cx="27602" cy="27602"/>
      </dsp:txXfrm>
    </dsp:sp>
    <dsp:sp modelId="{109565AA-B7D4-6D41-88ED-85A305932C68}">
      <dsp:nvSpPr>
        <dsp:cNvPr id="0" name=""/>
        <dsp:cNvSpPr/>
      </dsp:nvSpPr>
      <dsp:spPr>
        <a:xfrm>
          <a:off x="5738658" y="2280974"/>
          <a:ext cx="2073616" cy="616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 smtClean="0">
              <a:latin typeface="Times New Roman"/>
              <a:cs typeface="Times New Roman"/>
            </a:rPr>
            <a:t>Rede Esgoto</a:t>
          </a:r>
          <a:endParaRPr lang="pt-BR" sz="1600" kern="1200" noProof="0" dirty="0">
            <a:latin typeface="Times New Roman"/>
            <a:cs typeface="Times New Roman"/>
          </a:endParaRPr>
        </a:p>
      </dsp:txBody>
      <dsp:txXfrm>
        <a:off x="5756716" y="2299032"/>
        <a:ext cx="2037500" cy="580430"/>
      </dsp:txXfrm>
    </dsp:sp>
    <dsp:sp modelId="{EF831EC1-B5B5-8D43-94C8-C65A233C3571}">
      <dsp:nvSpPr>
        <dsp:cNvPr id="0" name=""/>
        <dsp:cNvSpPr/>
      </dsp:nvSpPr>
      <dsp:spPr>
        <a:xfrm rot="2316337">
          <a:off x="5240036" y="3089698"/>
          <a:ext cx="559790" cy="21840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559790" y="109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/>
            <a:cs typeface="Times New Roman"/>
          </a:endParaRPr>
        </a:p>
      </dsp:txBody>
      <dsp:txXfrm>
        <a:off x="5505936" y="3086624"/>
        <a:ext cx="27989" cy="27989"/>
      </dsp:txXfrm>
    </dsp:sp>
    <dsp:sp modelId="{3585EB9C-19A5-254E-80A5-3196347E22C7}">
      <dsp:nvSpPr>
        <dsp:cNvPr id="0" name=""/>
        <dsp:cNvSpPr/>
      </dsp:nvSpPr>
      <dsp:spPr>
        <a:xfrm>
          <a:off x="5738658" y="2979543"/>
          <a:ext cx="2095401" cy="591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 smtClean="0">
              <a:latin typeface="Times New Roman"/>
              <a:cs typeface="Times New Roman"/>
            </a:rPr>
            <a:t>ETE</a:t>
          </a:r>
          <a:endParaRPr lang="pt-BR" sz="1600" kern="1200" noProof="0" dirty="0">
            <a:latin typeface="Times New Roman"/>
            <a:cs typeface="Times New Roman"/>
          </a:endParaRPr>
        </a:p>
      </dsp:txBody>
      <dsp:txXfrm>
        <a:off x="5755981" y="2996866"/>
        <a:ext cx="2060755" cy="5567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04653-C771-ED41-8B2D-CBC704E7309E}">
      <dsp:nvSpPr>
        <dsp:cNvPr id="0" name=""/>
        <dsp:cNvSpPr/>
      </dsp:nvSpPr>
      <dsp:spPr>
        <a:xfrm>
          <a:off x="7169814" y="2353137"/>
          <a:ext cx="255504" cy="2863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3666"/>
              </a:lnTo>
              <a:lnTo>
                <a:pt x="255504" y="286366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1508B-60B0-4C41-BD7D-549B0D00F11A}">
      <dsp:nvSpPr>
        <dsp:cNvPr id="0" name=""/>
        <dsp:cNvSpPr/>
      </dsp:nvSpPr>
      <dsp:spPr>
        <a:xfrm>
          <a:off x="7169814" y="2353137"/>
          <a:ext cx="254909" cy="1094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891"/>
              </a:lnTo>
              <a:lnTo>
                <a:pt x="254909" y="109489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EA67F-6755-A645-B7E4-18C29A515C56}">
      <dsp:nvSpPr>
        <dsp:cNvPr id="0" name=""/>
        <dsp:cNvSpPr/>
      </dsp:nvSpPr>
      <dsp:spPr>
        <a:xfrm>
          <a:off x="6622191" y="1455703"/>
          <a:ext cx="1227380" cy="356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436"/>
              </a:lnTo>
              <a:lnTo>
                <a:pt x="1227380" y="178436"/>
              </a:lnTo>
              <a:lnTo>
                <a:pt x="1227380" y="3568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E17C7-6F42-2C40-AE81-3C01DE1406E3}">
      <dsp:nvSpPr>
        <dsp:cNvPr id="0" name=""/>
        <dsp:cNvSpPr/>
      </dsp:nvSpPr>
      <dsp:spPr>
        <a:xfrm>
          <a:off x="4715052" y="2353137"/>
          <a:ext cx="254909" cy="3438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8737"/>
              </a:lnTo>
              <a:lnTo>
                <a:pt x="254909" y="34387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E53E0-1F3E-D047-BAC2-BC4C524D1C6A}">
      <dsp:nvSpPr>
        <dsp:cNvPr id="0" name=""/>
        <dsp:cNvSpPr/>
      </dsp:nvSpPr>
      <dsp:spPr>
        <a:xfrm>
          <a:off x="4715052" y="2353137"/>
          <a:ext cx="254909" cy="1412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2623"/>
              </a:lnTo>
              <a:lnTo>
                <a:pt x="254909" y="141262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16797-B637-FC44-A3F3-2DA11ACDD73B}">
      <dsp:nvSpPr>
        <dsp:cNvPr id="0" name=""/>
        <dsp:cNvSpPr/>
      </dsp:nvSpPr>
      <dsp:spPr>
        <a:xfrm>
          <a:off x="5394811" y="1455703"/>
          <a:ext cx="1227380" cy="356873"/>
        </a:xfrm>
        <a:custGeom>
          <a:avLst/>
          <a:gdLst/>
          <a:ahLst/>
          <a:cxnLst/>
          <a:rect l="0" t="0" r="0" b="0"/>
          <a:pathLst>
            <a:path>
              <a:moveTo>
                <a:pt x="1227380" y="0"/>
              </a:moveTo>
              <a:lnTo>
                <a:pt x="1227380" y="178436"/>
              </a:lnTo>
              <a:lnTo>
                <a:pt x="0" y="178436"/>
              </a:lnTo>
              <a:lnTo>
                <a:pt x="0" y="3568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349EE-B96F-5046-B22D-15E7383095F5}">
      <dsp:nvSpPr>
        <dsp:cNvPr id="0" name=""/>
        <dsp:cNvSpPr/>
      </dsp:nvSpPr>
      <dsp:spPr>
        <a:xfrm>
          <a:off x="4358565" y="564497"/>
          <a:ext cx="2263626" cy="356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436"/>
              </a:lnTo>
              <a:lnTo>
                <a:pt x="2263626" y="178436"/>
              </a:lnTo>
              <a:lnTo>
                <a:pt x="2263626" y="35687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3FC3C-6377-144A-B1A2-92FE6A50613E}">
      <dsp:nvSpPr>
        <dsp:cNvPr id="0" name=""/>
        <dsp:cNvSpPr/>
      </dsp:nvSpPr>
      <dsp:spPr>
        <a:xfrm>
          <a:off x="2658782" y="2324825"/>
          <a:ext cx="254909" cy="110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455"/>
              </a:lnTo>
              <a:lnTo>
                <a:pt x="254909" y="11064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F31E4-AE88-8846-B30D-9B3B802097DC}">
      <dsp:nvSpPr>
        <dsp:cNvPr id="0" name=""/>
        <dsp:cNvSpPr/>
      </dsp:nvSpPr>
      <dsp:spPr>
        <a:xfrm>
          <a:off x="2094939" y="1439847"/>
          <a:ext cx="1243601" cy="356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436"/>
              </a:lnTo>
              <a:lnTo>
                <a:pt x="1243601" y="178436"/>
              </a:lnTo>
              <a:lnTo>
                <a:pt x="1243601" y="3568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5792D-B017-F943-893C-CC3238C6CC49}">
      <dsp:nvSpPr>
        <dsp:cNvPr id="0" name=""/>
        <dsp:cNvSpPr/>
      </dsp:nvSpPr>
      <dsp:spPr>
        <a:xfrm>
          <a:off x="171579" y="2324825"/>
          <a:ext cx="254909" cy="1874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4162"/>
              </a:lnTo>
              <a:lnTo>
                <a:pt x="254909" y="187416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989F5-858D-8E4E-A181-3B27FEED6E3F}">
      <dsp:nvSpPr>
        <dsp:cNvPr id="0" name=""/>
        <dsp:cNvSpPr/>
      </dsp:nvSpPr>
      <dsp:spPr>
        <a:xfrm>
          <a:off x="851338" y="1439847"/>
          <a:ext cx="1243601" cy="356873"/>
        </a:xfrm>
        <a:custGeom>
          <a:avLst/>
          <a:gdLst/>
          <a:ahLst/>
          <a:cxnLst/>
          <a:rect l="0" t="0" r="0" b="0"/>
          <a:pathLst>
            <a:path>
              <a:moveTo>
                <a:pt x="1243601" y="0"/>
              </a:moveTo>
              <a:lnTo>
                <a:pt x="1243601" y="178436"/>
              </a:lnTo>
              <a:lnTo>
                <a:pt x="0" y="178436"/>
              </a:lnTo>
              <a:lnTo>
                <a:pt x="0" y="3568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87224-910F-F940-9BA2-43D6F76B43AC}">
      <dsp:nvSpPr>
        <dsp:cNvPr id="0" name=""/>
        <dsp:cNvSpPr/>
      </dsp:nvSpPr>
      <dsp:spPr>
        <a:xfrm>
          <a:off x="2094939" y="564497"/>
          <a:ext cx="2263626" cy="356873"/>
        </a:xfrm>
        <a:custGeom>
          <a:avLst/>
          <a:gdLst/>
          <a:ahLst/>
          <a:cxnLst/>
          <a:rect l="0" t="0" r="0" b="0"/>
          <a:pathLst>
            <a:path>
              <a:moveTo>
                <a:pt x="2263626" y="0"/>
              </a:moveTo>
              <a:lnTo>
                <a:pt x="2263626" y="178436"/>
              </a:lnTo>
              <a:lnTo>
                <a:pt x="0" y="178436"/>
              </a:lnTo>
              <a:lnTo>
                <a:pt x="0" y="35687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15405-F6B6-4341-AA23-B580CA554675}">
      <dsp:nvSpPr>
        <dsp:cNvPr id="0" name=""/>
        <dsp:cNvSpPr/>
      </dsp:nvSpPr>
      <dsp:spPr>
        <a:xfrm>
          <a:off x="3508867" y="31897"/>
          <a:ext cx="1699396" cy="5325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noProof="0" dirty="0" smtClean="0"/>
            <a:t>Esgotamento Sanitário</a:t>
          </a:r>
          <a:endParaRPr lang="pt-BR" sz="1000" kern="1200" noProof="0" dirty="0"/>
        </a:p>
      </dsp:txBody>
      <dsp:txXfrm>
        <a:off x="3508867" y="31897"/>
        <a:ext cx="1699396" cy="532599"/>
      </dsp:txXfrm>
    </dsp:sp>
    <dsp:sp modelId="{34F62536-EA35-084C-82AC-09F084A6207A}">
      <dsp:nvSpPr>
        <dsp:cNvPr id="0" name=""/>
        <dsp:cNvSpPr/>
      </dsp:nvSpPr>
      <dsp:spPr>
        <a:xfrm>
          <a:off x="1245241" y="921370"/>
          <a:ext cx="1699396" cy="51847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noProof="0" dirty="0" smtClean="0"/>
            <a:t>Receitas Estimadas</a:t>
          </a:r>
          <a:endParaRPr lang="pt-BR" sz="1000" kern="1200" noProof="0" dirty="0"/>
        </a:p>
      </dsp:txBody>
      <dsp:txXfrm>
        <a:off x="1245241" y="921370"/>
        <a:ext cx="1699396" cy="518477"/>
      </dsp:txXfrm>
    </dsp:sp>
    <dsp:sp modelId="{ABB0C6A8-1AB7-D94C-A2FA-4C364F483601}">
      <dsp:nvSpPr>
        <dsp:cNvPr id="0" name=""/>
        <dsp:cNvSpPr/>
      </dsp:nvSpPr>
      <dsp:spPr>
        <a:xfrm>
          <a:off x="1639" y="1796721"/>
          <a:ext cx="1699396" cy="52810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000" kern="1200" noProof="0" dirty="0" smtClean="0"/>
            <a:t>Rede Esgoto e ETE</a:t>
          </a:r>
          <a:endParaRPr lang="pt-BR" sz="1000" kern="1200" noProof="0" dirty="0"/>
        </a:p>
      </dsp:txBody>
      <dsp:txXfrm>
        <a:off x="1639" y="1796721"/>
        <a:ext cx="1699396" cy="528104"/>
      </dsp:txXfrm>
    </dsp:sp>
    <dsp:sp modelId="{8E5FFF3D-4E3E-4142-A69C-D73EA855C6D4}">
      <dsp:nvSpPr>
        <dsp:cNvPr id="0" name=""/>
        <dsp:cNvSpPr/>
      </dsp:nvSpPr>
      <dsp:spPr>
        <a:xfrm>
          <a:off x="426489" y="2681699"/>
          <a:ext cx="2130329" cy="30345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Modelo 1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1) [(ES007 </a:t>
          </a:r>
          <a:r>
            <a:rPr lang="en-US" sz="700" kern="1200" dirty="0" smtClean="0"/>
            <a:t>–</a:t>
          </a:r>
          <a:r>
            <a:rPr lang="pt-BR" sz="700" kern="1200" dirty="0" smtClean="0"/>
            <a:t> ES013) </a:t>
          </a:r>
          <a:r>
            <a:rPr lang="pt-BR" sz="700" kern="1200" dirty="0" err="1" smtClean="0"/>
            <a:t>x</a:t>
          </a:r>
          <a:r>
            <a:rPr lang="pt-BR" sz="700" kern="1200" dirty="0" smtClean="0"/>
            <a:t> 1.000] / ES003 = Volume Médio de Esgoto por Economia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2) POP_TOT </a:t>
          </a:r>
          <a:r>
            <a:rPr lang="en-US" sz="700" kern="1200" dirty="0" smtClean="0"/>
            <a:t>–</a:t>
          </a:r>
          <a:r>
            <a:rPr lang="pt-BR" sz="700" kern="1200" dirty="0" smtClean="0"/>
            <a:t> ES001 = </a:t>
          </a:r>
          <a:r>
            <a:rPr lang="pt-BR" sz="700" kern="1200" dirty="0" err="1" smtClean="0"/>
            <a:t>Qtde</a:t>
          </a:r>
          <a:r>
            <a:rPr lang="pt-BR" sz="700" kern="1200" dirty="0" smtClean="0"/>
            <a:t> de Pessoas Não Atendidas com Esgoto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3) </a:t>
          </a:r>
          <a:r>
            <a:rPr lang="pt-BR" sz="700" kern="1200" dirty="0" err="1" smtClean="0"/>
            <a:t>Qtde</a:t>
          </a:r>
          <a:r>
            <a:rPr lang="pt-BR" sz="700" kern="1200" dirty="0" smtClean="0"/>
            <a:t> de Pessoas Não Atendidas com Esgoto / População Média por Domicílio = Novas Economias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4) IN006 </a:t>
          </a:r>
          <a:r>
            <a:rPr lang="pt-BR" sz="700" kern="1200" dirty="0" err="1" smtClean="0"/>
            <a:t>x</a:t>
          </a:r>
          <a:r>
            <a:rPr lang="pt-BR" sz="700" kern="1200" dirty="0" smtClean="0"/>
            <a:t> Volume Médio de Esgoto por Economia </a:t>
          </a:r>
          <a:r>
            <a:rPr lang="pt-BR" sz="700" kern="1200" dirty="0" err="1" smtClean="0"/>
            <a:t>x</a:t>
          </a:r>
          <a:r>
            <a:rPr lang="pt-BR" sz="700" kern="1200" dirty="0" smtClean="0"/>
            <a:t> Novas Economias = Novas Receitas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Modelo 2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5) FN003 / ES003 = Valor por Economia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6) Valor por Economia </a:t>
          </a:r>
          <a:r>
            <a:rPr lang="pt-BR" sz="700" kern="1200" dirty="0" err="1" smtClean="0"/>
            <a:t>x</a:t>
          </a:r>
          <a:r>
            <a:rPr lang="pt-BR" sz="700" kern="1200" dirty="0" smtClean="0"/>
            <a:t> Novas Economias = Novas Receitas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noProof="0" dirty="0" smtClean="0"/>
            <a:t>Modelo 3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7) (IN053 </a:t>
          </a:r>
          <a:r>
            <a:rPr lang="pt-BR" sz="700" kern="1200" noProof="0" dirty="0" err="1" smtClean="0"/>
            <a:t>x</a:t>
          </a:r>
          <a:r>
            <a:rPr lang="pt-BR" sz="700" kern="1200" noProof="0" dirty="0" smtClean="0"/>
            <a:t> 12 </a:t>
          </a:r>
          <a:r>
            <a:rPr lang="pt-BR" sz="700" kern="1200" noProof="0" dirty="0" err="1" smtClean="0"/>
            <a:t>x</a:t>
          </a:r>
          <a:r>
            <a:rPr lang="pt-BR" sz="700" kern="1200" noProof="0" dirty="0" smtClean="0"/>
            <a:t> 0,85) </a:t>
          </a:r>
          <a:r>
            <a:rPr lang="pt-BR" sz="700" kern="1200" noProof="0" dirty="0" err="1" smtClean="0"/>
            <a:t>x</a:t>
          </a:r>
          <a:r>
            <a:rPr lang="pt-BR" sz="700" kern="1200" noProof="0" dirty="0" smtClean="0"/>
            <a:t> DAP = Valor por DAP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8) Valor  por DAP </a:t>
          </a:r>
          <a:r>
            <a:rPr lang="pt-BR" sz="700" kern="1200" noProof="0" dirty="0" err="1" smtClean="0"/>
            <a:t>x</a:t>
          </a:r>
          <a:r>
            <a:rPr lang="pt-BR" sz="700" kern="1200" noProof="0" dirty="0" smtClean="0"/>
            <a:t> Novas Economias </a:t>
          </a:r>
          <a:r>
            <a:rPr lang="pt-BR" sz="700" kern="1200" dirty="0" smtClean="0"/>
            <a:t>= Novas Receitas</a:t>
          </a:r>
          <a:endParaRPr lang="pt-BR" sz="700" kern="1200" noProof="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err="1" smtClean="0"/>
            <a:t>Obs</a:t>
          </a:r>
          <a:r>
            <a:rPr lang="pt-BR" sz="700" kern="1200" noProof="0" dirty="0" smtClean="0"/>
            <a:t> 1: IN053 (Município ou Estado),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err="1" smtClean="0"/>
            <a:t>Obs</a:t>
          </a:r>
          <a:r>
            <a:rPr lang="pt-BR" sz="700" kern="1200" noProof="0" dirty="0" smtClean="0"/>
            <a:t> 2: A escolha do modelo de receita a ser usado, segue a sequencia dos modelos apresentados,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err="1" smtClean="0"/>
            <a:t>Obs</a:t>
          </a:r>
          <a:r>
            <a:rPr lang="pt-BR" sz="700" kern="1200" noProof="0" dirty="0" smtClean="0"/>
            <a:t> 3: Índice de Atendimento e Não Atendimento é apenas informativo. 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Fonte: SNIS, IBGE, Questionário</a:t>
          </a:r>
          <a:endParaRPr lang="pt-BR" sz="700" kern="1200" noProof="0" dirty="0"/>
        </a:p>
      </dsp:txBody>
      <dsp:txXfrm>
        <a:off x="426489" y="2681699"/>
        <a:ext cx="2130329" cy="3034578"/>
      </dsp:txXfrm>
    </dsp:sp>
    <dsp:sp modelId="{D0A676E4-D96A-844F-89A3-0E2D3022761C}">
      <dsp:nvSpPr>
        <dsp:cNvPr id="0" name=""/>
        <dsp:cNvSpPr/>
      </dsp:nvSpPr>
      <dsp:spPr>
        <a:xfrm>
          <a:off x="2488842" y="1796721"/>
          <a:ext cx="1699396" cy="52810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noProof="0" dirty="0" smtClean="0"/>
            <a:t>Gastos Evitados com Saúde</a:t>
          </a:r>
          <a:endParaRPr lang="pt-BR" sz="1000" kern="1200" noProof="0" dirty="0"/>
        </a:p>
      </dsp:txBody>
      <dsp:txXfrm>
        <a:off x="2488842" y="1796721"/>
        <a:ext cx="1699396" cy="528104"/>
      </dsp:txXfrm>
    </dsp:sp>
    <dsp:sp modelId="{17E8CC6E-30D8-184A-B384-BD3586695C03}">
      <dsp:nvSpPr>
        <dsp:cNvPr id="0" name=""/>
        <dsp:cNvSpPr/>
      </dsp:nvSpPr>
      <dsp:spPr>
        <a:xfrm>
          <a:off x="2913692" y="2681699"/>
          <a:ext cx="1261156" cy="1499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1) Valor da Saúde </a:t>
          </a:r>
          <a:r>
            <a:rPr lang="pt-BR" sz="700" kern="1200" noProof="0" dirty="0" err="1" smtClean="0"/>
            <a:t>x</a:t>
          </a:r>
          <a:r>
            <a:rPr lang="pt-BR" sz="700" kern="1200" noProof="0" dirty="0" smtClean="0"/>
            <a:t> 0,196 = Gastos Evitados com Saúde ao Investir em Esgotamento Sanitário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Fonte: Freitas e Bandeira (2014) </a:t>
          </a:r>
          <a:endParaRPr lang="pt-BR" sz="700" kern="1200" noProof="0" dirty="0"/>
        </a:p>
      </dsp:txBody>
      <dsp:txXfrm>
        <a:off x="2913692" y="2681699"/>
        <a:ext cx="1261156" cy="1499165"/>
      </dsp:txXfrm>
    </dsp:sp>
    <dsp:sp modelId="{6FA4FF14-5F1C-1841-B75E-F1E24B9E2422}">
      <dsp:nvSpPr>
        <dsp:cNvPr id="0" name=""/>
        <dsp:cNvSpPr/>
      </dsp:nvSpPr>
      <dsp:spPr>
        <a:xfrm>
          <a:off x="5772493" y="921370"/>
          <a:ext cx="1699396" cy="53433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noProof="0" dirty="0" smtClean="0"/>
            <a:t>Gastos Estimados</a:t>
          </a:r>
          <a:endParaRPr lang="pt-BR" sz="1000" kern="1200" noProof="0" dirty="0"/>
        </a:p>
      </dsp:txBody>
      <dsp:txXfrm>
        <a:off x="5772493" y="921370"/>
        <a:ext cx="1699396" cy="534332"/>
      </dsp:txXfrm>
    </dsp:sp>
    <dsp:sp modelId="{6B037757-6D84-3E48-90ED-44FC5914EBA1}">
      <dsp:nvSpPr>
        <dsp:cNvPr id="0" name=""/>
        <dsp:cNvSpPr/>
      </dsp:nvSpPr>
      <dsp:spPr>
        <a:xfrm>
          <a:off x="4545112" y="1812576"/>
          <a:ext cx="1699396" cy="5405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noProof="0" dirty="0" smtClean="0"/>
            <a:t>Rede Esgoto</a:t>
          </a:r>
          <a:endParaRPr lang="pt-BR" sz="1000" kern="1200" noProof="0" dirty="0"/>
        </a:p>
      </dsp:txBody>
      <dsp:txXfrm>
        <a:off x="4545112" y="1812576"/>
        <a:ext cx="1699396" cy="540561"/>
      </dsp:txXfrm>
    </dsp:sp>
    <dsp:sp modelId="{EBA018C4-5E19-9946-BF54-1E7208A6F131}">
      <dsp:nvSpPr>
        <dsp:cNvPr id="0" name=""/>
        <dsp:cNvSpPr/>
      </dsp:nvSpPr>
      <dsp:spPr>
        <a:xfrm>
          <a:off x="4969962" y="2710010"/>
          <a:ext cx="2092263" cy="2111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noProof="0" dirty="0" smtClean="0"/>
            <a:t>Investimento</a:t>
          </a:r>
          <a:endParaRPr lang="pt-BR" sz="700" kern="1200" noProof="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1) ES001 / ES009 = Média de Habitantes Atendidos por Ligação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2) </a:t>
          </a:r>
          <a:r>
            <a:rPr lang="pt-BR" sz="700" kern="1200" dirty="0" err="1" smtClean="0"/>
            <a:t>Qtde</a:t>
          </a:r>
          <a:r>
            <a:rPr lang="pt-BR" sz="700" kern="1200" dirty="0" smtClean="0"/>
            <a:t> de Pessoas Não Atendidas com Esgoto / </a:t>
          </a:r>
          <a:r>
            <a:rPr lang="pt-BR" sz="700" kern="1200" noProof="0" dirty="0" smtClean="0"/>
            <a:t>Média de Habitantes Atendidos por Ligação = Novas Ligações por Média de Habitantes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3) Gasto por Ligação </a:t>
          </a:r>
          <a:r>
            <a:rPr lang="pt-BR" sz="700" kern="1200" noProof="0" dirty="0" err="1" smtClean="0"/>
            <a:t>x</a:t>
          </a:r>
          <a:r>
            <a:rPr lang="pt-BR" sz="700" kern="1200" noProof="0" dirty="0" smtClean="0"/>
            <a:t> Novas Ligações por Média de Habitantes = Investimento Total por Ligações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ou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4) </a:t>
          </a:r>
          <a:r>
            <a:rPr lang="pt-BR" sz="700" kern="1200" dirty="0" err="1" smtClean="0"/>
            <a:t>Qtde</a:t>
          </a:r>
          <a:r>
            <a:rPr lang="pt-BR" sz="700" kern="1200" dirty="0" smtClean="0"/>
            <a:t> de Pessoas Não Atendidas com Esgoto </a:t>
          </a:r>
          <a:r>
            <a:rPr lang="pt-BR" sz="700" kern="1200" dirty="0" err="1" smtClean="0"/>
            <a:t>x</a:t>
          </a:r>
          <a:r>
            <a:rPr lang="pt-BR" sz="700" kern="1200" dirty="0" smtClean="0"/>
            <a:t> Gasto por Habitante = </a:t>
          </a:r>
          <a:r>
            <a:rPr lang="pt-BR" sz="700" kern="1200" noProof="0" dirty="0" smtClean="0"/>
            <a:t>Investimento Total por Habitante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ou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5) Investimento por Habitante </a:t>
          </a:r>
          <a:r>
            <a:rPr lang="pt-BR" sz="700" kern="1200" noProof="0" dirty="0" err="1" smtClean="0"/>
            <a:t>x</a:t>
          </a:r>
          <a:r>
            <a:rPr lang="pt-BR" sz="700" kern="1200" noProof="0" dirty="0" smtClean="0"/>
            <a:t> População Média por Domicílio </a:t>
          </a:r>
          <a:r>
            <a:rPr lang="pt-BR" sz="700" kern="1200" noProof="0" dirty="0" err="1" smtClean="0"/>
            <a:t>x</a:t>
          </a:r>
          <a:r>
            <a:rPr lang="pt-BR" sz="700" kern="1200" noProof="0" dirty="0" smtClean="0"/>
            <a:t> Novas Economias = Investimento Total por Economia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Fonte: SNIS, IBGE, Ferrari (2009) e/ou ONU</a:t>
          </a:r>
        </a:p>
      </dsp:txBody>
      <dsp:txXfrm>
        <a:off x="4969962" y="2710010"/>
        <a:ext cx="2092263" cy="2111500"/>
      </dsp:txXfrm>
    </dsp:sp>
    <dsp:sp modelId="{2B2D9811-0E54-6745-BE01-EC9DDA5281C7}">
      <dsp:nvSpPr>
        <dsp:cNvPr id="0" name=""/>
        <dsp:cNvSpPr/>
      </dsp:nvSpPr>
      <dsp:spPr>
        <a:xfrm>
          <a:off x="4969962" y="5185768"/>
          <a:ext cx="2097888" cy="12122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noProof="0" dirty="0" smtClean="0"/>
            <a:t>Manutenção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1) (Investimento Total por Economia / 20) / Novas Economias = Valor da Depreciação por Economia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2) IN027 + Valor da Depreciação por Economia = Valor Total por Economia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3) Valor Total por Economia </a:t>
          </a:r>
          <a:r>
            <a:rPr lang="pt-BR" sz="700" kern="1200" noProof="0" dirty="0" err="1" smtClean="0"/>
            <a:t>x</a:t>
          </a:r>
          <a:r>
            <a:rPr lang="pt-BR" sz="700" kern="1200" noProof="0" dirty="0" smtClean="0"/>
            <a:t> </a:t>
          </a:r>
          <a:r>
            <a:rPr lang="x-none" sz="700" kern="1200" noProof="0" dirty="0" smtClean="0"/>
            <a:t>Novas Economias = Valor Total de Exploração e de Depreciação por Novas Economia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x-none" sz="700" kern="1200" noProof="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700" kern="1200" noProof="0" dirty="0" smtClean="0"/>
            <a:t>Fonte: SNIS, IBGE, Ferrari (2009) e/ou ONU</a:t>
          </a:r>
          <a:endParaRPr lang="pt-BR" sz="700" kern="1200" noProof="0" dirty="0"/>
        </a:p>
      </dsp:txBody>
      <dsp:txXfrm>
        <a:off x="4969962" y="5185768"/>
        <a:ext cx="2097888" cy="1212213"/>
      </dsp:txXfrm>
    </dsp:sp>
    <dsp:sp modelId="{DCB59A2F-30F9-5948-9C7C-175049956A92}">
      <dsp:nvSpPr>
        <dsp:cNvPr id="0" name=""/>
        <dsp:cNvSpPr/>
      </dsp:nvSpPr>
      <dsp:spPr>
        <a:xfrm>
          <a:off x="6999874" y="1812576"/>
          <a:ext cx="1699396" cy="5405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noProof="0" dirty="0" smtClean="0"/>
            <a:t>ETE</a:t>
          </a:r>
          <a:endParaRPr lang="pt-BR" sz="1000" kern="1200" noProof="0" dirty="0"/>
        </a:p>
      </dsp:txBody>
      <dsp:txXfrm>
        <a:off x="6999874" y="1812576"/>
        <a:ext cx="1699396" cy="540561"/>
      </dsp:txXfrm>
    </dsp:sp>
    <dsp:sp modelId="{564D74FA-9F5D-8A41-A0F2-5A54050DDBB2}">
      <dsp:nvSpPr>
        <dsp:cNvPr id="0" name=""/>
        <dsp:cNvSpPr/>
      </dsp:nvSpPr>
      <dsp:spPr>
        <a:xfrm>
          <a:off x="7424723" y="2710010"/>
          <a:ext cx="1235835" cy="14760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noProof="0" dirty="0" smtClean="0"/>
            <a:t>Investimento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Oliveira (2004)</a:t>
          </a:r>
          <a:endParaRPr lang="pt-BR" sz="700" kern="1200" noProof="0" dirty="0"/>
        </a:p>
      </dsp:txBody>
      <dsp:txXfrm>
        <a:off x="7424723" y="2710010"/>
        <a:ext cx="1235835" cy="1476036"/>
      </dsp:txXfrm>
    </dsp:sp>
    <dsp:sp modelId="{F3BBBB0F-76ED-BB48-8CF4-567E896C9EA6}">
      <dsp:nvSpPr>
        <dsp:cNvPr id="0" name=""/>
        <dsp:cNvSpPr/>
      </dsp:nvSpPr>
      <dsp:spPr>
        <a:xfrm>
          <a:off x="7425318" y="4455155"/>
          <a:ext cx="1237024" cy="1523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noProof="0" dirty="0" smtClean="0"/>
            <a:t>Manutenção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noProof="0" dirty="0" smtClean="0"/>
            <a:t>Oliveira (2004)</a:t>
          </a:r>
          <a:endParaRPr lang="pt-BR" sz="700" kern="1200" noProof="0" dirty="0"/>
        </a:p>
      </dsp:txBody>
      <dsp:txXfrm>
        <a:off x="7425318" y="4455155"/>
        <a:ext cx="1237024" cy="1523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20ED-77F6-8641-8E2A-B6D5529CB550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2DB-C5A3-984A-AB31-EC6A17A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20ED-77F6-8641-8E2A-B6D5529CB550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2DB-C5A3-984A-AB31-EC6A17A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3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20ED-77F6-8641-8E2A-B6D5529CB550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2DB-C5A3-984A-AB31-EC6A17A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9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20ED-77F6-8641-8E2A-B6D5529CB550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2DB-C5A3-984A-AB31-EC6A17A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2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20ED-77F6-8641-8E2A-B6D5529CB550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2DB-C5A3-984A-AB31-EC6A17A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20ED-77F6-8641-8E2A-B6D5529CB550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2DB-C5A3-984A-AB31-EC6A17A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20ED-77F6-8641-8E2A-B6D5529CB550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2DB-C5A3-984A-AB31-EC6A17A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1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20ED-77F6-8641-8E2A-B6D5529CB550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2DB-C5A3-984A-AB31-EC6A17A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20ED-77F6-8641-8E2A-B6D5529CB550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2DB-C5A3-984A-AB31-EC6A17A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2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20ED-77F6-8641-8E2A-B6D5529CB550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2DB-C5A3-984A-AB31-EC6A17A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3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20ED-77F6-8641-8E2A-B6D5529CB550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2DB-C5A3-984A-AB31-EC6A17A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1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20ED-77F6-8641-8E2A-B6D5529CB550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E2DB-C5A3-984A-AB31-EC6A17AA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828107"/>
              </p:ext>
            </p:extLst>
          </p:nvPr>
        </p:nvGraphicFramePr>
        <p:xfrm>
          <a:off x="457200" y="265804"/>
          <a:ext cx="8229600" cy="624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5866459" y="5913126"/>
            <a:ext cx="15495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Fonte: Oliveira (2004, p. 136)</a:t>
            </a:r>
          </a:p>
        </p:txBody>
      </p:sp>
    </p:spTree>
    <p:extLst>
      <p:ext uri="{BB962C8B-B14F-4D97-AF65-F5344CB8AC3E}">
        <p14:creationId xmlns:p14="http://schemas.microsoft.com/office/powerpoint/2010/main" val="2022885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571750"/>
            <a:ext cx="88773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85422" y="4286250"/>
            <a:ext cx="8201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Obs</a:t>
            </a:r>
            <a:r>
              <a:rPr lang="pt-BR" dirty="0"/>
              <a:t>: menor custo total: célula verde; segundo menor custo: célula amarela.</a:t>
            </a:r>
          </a:p>
          <a:p>
            <a:r>
              <a:rPr lang="pt-BR" dirty="0"/>
              <a:t>Fonte: Oliveira (2004, p. 136)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111188"/>
              </p:ext>
            </p:extLst>
          </p:nvPr>
        </p:nvGraphicFramePr>
        <p:xfrm>
          <a:off x="821764" y="3436471"/>
          <a:ext cx="7865035" cy="268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94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06826"/>
              </p:ext>
            </p:extLst>
          </p:nvPr>
        </p:nvGraphicFramePr>
        <p:xfrm>
          <a:off x="122280" y="209350"/>
          <a:ext cx="8892636" cy="6531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33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822376"/>
              </p:ext>
            </p:extLst>
          </p:nvPr>
        </p:nvGraphicFramePr>
        <p:xfrm>
          <a:off x="821764" y="1619601"/>
          <a:ext cx="7865035" cy="450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7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994365"/>
              </p:ext>
            </p:extLst>
          </p:nvPr>
        </p:nvGraphicFramePr>
        <p:xfrm>
          <a:off x="225776" y="211668"/>
          <a:ext cx="8700911" cy="6422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08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39887</TotalTime>
  <Words>807</Words>
  <Application>Microsoft Macintosh PowerPoint</Application>
  <PresentationFormat>On-screen Show (4:3)</PresentationFormat>
  <Paragraphs>116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Universidade Federal de Uberlândia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  Alves Soares</dc:creator>
  <cp:lastModifiedBy>Mara  Alves Soares</cp:lastModifiedBy>
  <cp:revision>108</cp:revision>
  <dcterms:created xsi:type="dcterms:W3CDTF">2016-02-09T18:51:57Z</dcterms:created>
  <dcterms:modified xsi:type="dcterms:W3CDTF">2017-01-05T20:38:02Z</dcterms:modified>
</cp:coreProperties>
</file>