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93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6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04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9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CA1-5149-46FC-8FE0-D9A3CD00B2CF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3497-03CC-4DA3-A504-710598D427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9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2710704" y="817878"/>
            <a:ext cx="1214438" cy="525463"/>
          </a:xfrm>
          <a:prstGeom prst="ellipse">
            <a:avLst/>
          </a:prstGeom>
          <a:solidFill>
            <a:srgbClr val="408080"/>
          </a:solidFill>
          <a:ln w="12700">
            <a:solidFill>
              <a:srgbClr val="408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ID7</a:t>
            </a:r>
            <a:endParaRPr kumimoji="0" lang="pt-BR" alt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9537161" y="3815580"/>
            <a:ext cx="1214438" cy="525462"/>
          </a:xfrm>
          <a:prstGeom prst="ellipse">
            <a:avLst/>
          </a:prstGeom>
          <a:solidFill>
            <a:srgbClr val="408080"/>
          </a:solidFill>
          <a:ln w="12700">
            <a:solidFill>
              <a:srgbClr val="408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ID8</a:t>
            </a:r>
            <a:endParaRPr kumimoji="0" lang="pt-BR" alt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2665970" y="3466747"/>
            <a:ext cx="1214438" cy="525463"/>
          </a:xfrm>
          <a:prstGeom prst="ellipse">
            <a:avLst/>
          </a:prstGeom>
          <a:solidFill>
            <a:srgbClr val="408080"/>
          </a:solidFill>
          <a:ln w="12700">
            <a:solidFill>
              <a:srgbClr val="408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ID6</a:t>
            </a:r>
            <a:endParaRPr kumimoji="0" lang="pt-BR" alt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895013" y="65086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</a:t>
            </a:r>
            <a:endParaRPr lang="pt-BR" dirty="0">
              <a:solidFill>
                <a:srgbClr val="40808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512253" y="917095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ID10</a:t>
            </a:r>
            <a:endParaRPr lang="pt-BR" dirty="0">
              <a:solidFill>
                <a:srgbClr val="40808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2895013" y="1704019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ID11</a:t>
            </a:r>
            <a:endParaRPr lang="pt-BR" dirty="0">
              <a:solidFill>
                <a:srgbClr val="40808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77773" y="917095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ID18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721470" y="3072760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196560" y="3914798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ID17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697586" y="2730901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ID5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1241191" y="3914798"/>
            <a:ext cx="845820" cy="327025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ID12</a:t>
            </a:r>
            <a:endParaRPr lang="pt-BR" sz="1200" dirty="0">
              <a:solidFill>
                <a:srgbClr val="408080"/>
              </a:solidFill>
            </a:endParaRPr>
          </a:p>
        </p:txBody>
      </p:sp>
      <p:cxnSp>
        <p:nvCxnSpPr>
          <p:cNvPr id="30" name="Conector de seta reta 29"/>
          <p:cNvCxnSpPr>
            <a:stCxn id="8" idx="6"/>
          </p:cNvCxnSpPr>
          <p:nvPr/>
        </p:nvCxnSpPr>
        <p:spPr>
          <a:xfrm>
            <a:off x="2358073" y="1080608"/>
            <a:ext cx="352631" cy="2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7" idx="4"/>
          </p:cNvCxnSpPr>
          <p:nvPr/>
        </p:nvCxnSpPr>
        <p:spPr>
          <a:xfrm>
            <a:off x="3317923" y="392111"/>
            <a:ext cx="0" cy="425767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1" idx="2"/>
          </p:cNvCxnSpPr>
          <p:nvPr/>
        </p:nvCxnSpPr>
        <p:spPr>
          <a:xfrm flipH="1">
            <a:off x="3925142" y="1080608"/>
            <a:ext cx="352631" cy="2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9" idx="0"/>
          </p:cNvCxnSpPr>
          <p:nvPr/>
        </p:nvCxnSpPr>
        <p:spPr>
          <a:xfrm flipV="1">
            <a:off x="3317923" y="1343341"/>
            <a:ext cx="0" cy="360678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3" idx="4"/>
            <a:endCxn id="6" idx="0"/>
          </p:cNvCxnSpPr>
          <p:nvPr/>
        </p:nvCxnSpPr>
        <p:spPr>
          <a:xfrm>
            <a:off x="2130660" y="3061735"/>
            <a:ext cx="1142529" cy="405012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2022867" y="3736903"/>
            <a:ext cx="643103" cy="743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41" idx="0"/>
          </p:cNvCxnSpPr>
          <p:nvPr/>
        </p:nvCxnSpPr>
        <p:spPr>
          <a:xfrm flipV="1">
            <a:off x="2130660" y="3992210"/>
            <a:ext cx="1142529" cy="405011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5" idx="4"/>
            <a:endCxn id="6" idx="0"/>
          </p:cNvCxnSpPr>
          <p:nvPr/>
        </p:nvCxnSpPr>
        <p:spPr>
          <a:xfrm flipH="1">
            <a:off x="3273189" y="3061725"/>
            <a:ext cx="1013357" cy="405022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 flipV="1">
            <a:off x="3880408" y="3729479"/>
            <a:ext cx="643103" cy="6675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2" idx="0"/>
          </p:cNvCxnSpPr>
          <p:nvPr/>
        </p:nvCxnSpPr>
        <p:spPr>
          <a:xfrm flipH="1" flipV="1">
            <a:off x="3273190" y="3992211"/>
            <a:ext cx="1013356" cy="401797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22" idx="6"/>
          </p:cNvCxnSpPr>
          <p:nvPr/>
        </p:nvCxnSpPr>
        <p:spPr>
          <a:xfrm>
            <a:off x="9042380" y="4078311"/>
            <a:ext cx="494781" cy="0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1" idx="4"/>
          </p:cNvCxnSpPr>
          <p:nvPr/>
        </p:nvCxnSpPr>
        <p:spPr>
          <a:xfrm>
            <a:off x="10144380" y="3399785"/>
            <a:ext cx="0" cy="415795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8" idx="2"/>
          </p:cNvCxnSpPr>
          <p:nvPr/>
        </p:nvCxnSpPr>
        <p:spPr>
          <a:xfrm flipH="1">
            <a:off x="10751599" y="4078311"/>
            <a:ext cx="489592" cy="0"/>
          </a:xfrm>
          <a:prstGeom prst="straightConnector1">
            <a:avLst/>
          </a:prstGeom>
          <a:ln w="12700">
            <a:solidFill>
              <a:srgbClr val="4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3853472" y="2730891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ID13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155197" y="3564061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ID14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697586" y="4397221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ID16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853472" y="4394008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ID11</a:t>
            </a:r>
            <a:endParaRPr lang="pt-BR" sz="1200" dirty="0">
              <a:solidFill>
                <a:srgbClr val="408080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526614" y="3583964"/>
            <a:ext cx="866148" cy="330834"/>
          </a:xfrm>
          <a:prstGeom prst="ellipse">
            <a:avLst/>
          </a:prstGeom>
          <a:solidFill>
            <a:schemeClr val="bg1"/>
          </a:solidFill>
          <a:ln>
            <a:solidFill>
              <a:srgbClr val="4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rgbClr val="408080"/>
                </a:solidFill>
              </a:rPr>
              <a:t>ID15</a:t>
            </a:r>
            <a:endParaRPr lang="pt-BR" sz="1200" dirty="0">
              <a:solidFill>
                <a:srgbClr val="4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1795462"/>
            <a:ext cx="1524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Borges</dc:creator>
  <cp:lastModifiedBy>Davi Borges</cp:lastModifiedBy>
  <cp:revision>6</cp:revision>
  <dcterms:created xsi:type="dcterms:W3CDTF">2017-02-13T13:51:03Z</dcterms:created>
  <dcterms:modified xsi:type="dcterms:W3CDTF">2017-02-13T18:42:46Z</dcterms:modified>
</cp:coreProperties>
</file>