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7C3C0E3-A73D-42E3-9A02-823BCCD11ACB}" type="datetimeFigureOut">
              <a:rPr lang="id-ID" smtClean="0"/>
              <a:t>08/10/2019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E35E5AD-6A25-4C37-8DA8-19D441DACE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1882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C0E3-A73D-42E3-9A02-823BCCD11ACB}" type="datetimeFigureOut">
              <a:rPr lang="id-ID" smtClean="0"/>
              <a:t>08/10/2019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E5AD-6A25-4C37-8DA8-19D441DACE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779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C0E3-A73D-42E3-9A02-823BCCD11ACB}" type="datetimeFigureOut">
              <a:rPr lang="id-ID" smtClean="0"/>
              <a:t>08/10/2019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E5AD-6A25-4C37-8DA8-19D441DACE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4735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C0E3-A73D-42E3-9A02-823BCCD11ACB}" type="datetimeFigureOut">
              <a:rPr lang="id-ID" smtClean="0"/>
              <a:t>08/10/2019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E5AD-6A25-4C37-8DA8-19D441DACE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3297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C0E3-A73D-42E3-9A02-823BCCD11ACB}" type="datetimeFigureOut">
              <a:rPr lang="id-ID" smtClean="0"/>
              <a:t>08/10/2019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E5AD-6A25-4C37-8DA8-19D441DACE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8108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C0E3-A73D-42E3-9A02-823BCCD11ACB}" type="datetimeFigureOut">
              <a:rPr lang="id-ID" smtClean="0"/>
              <a:t>08/10/2019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E5AD-6A25-4C37-8DA8-19D441DACE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0175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C0E3-A73D-42E3-9A02-823BCCD11ACB}" type="datetimeFigureOut">
              <a:rPr lang="id-ID" smtClean="0"/>
              <a:t>08/10/2019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E5AD-6A25-4C37-8DA8-19D441DACE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5471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C0E3-A73D-42E3-9A02-823BCCD11ACB}" type="datetimeFigureOut">
              <a:rPr lang="id-ID" smtClean="0"/>
              <a:t>08/10/2019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E5AD-6A25-4C37-8DA8-19D441DACE6C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87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C0E3-A73D-42E3-9A02-823BCCD11ACB}" type="datetimeFigureOut">
              <a:rPr lang="id-ID" smtClean="0"/>
              <a:t>08/10/2019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E5AD-6A25-4C37-8DA8-19D441DACE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438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C0E3-A73D-42E3-9A02-823BCCD11ACB}" type="datetimeFigureOut">
              <a:rPr lang="id-ID" smtClean="0"/>
              <a:t>08/10/2019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E5AD-6A25-4C37-8DA8-19D441DACE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337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C0E3-A73D-42E3-9A02-823BCCD11ACB}" type="datetimeFigureOut">
              <a:rPr lang="id-ID" smtClean="0"/>
              <a:t>08/10/2019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E5AD-6A25-4C37-8DA8-19D441DACE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370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C0E3-A73D-42E3-9A02-823BCCD11ACB}" type="datetimeFigureOut">
              <a:rPr lang="id-ID" smtClean="0"/>
              <a:t>08/10/2019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E5AD-6A25-4C37-8DA8-19D441DACE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868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C0E3-A73D-42E3-9A02-823BCCD11ACB}" type="datetimeFigureOut">
              <a:rPr lang="id-ID" smtClean="0"/>
              <a:t>08/10/2019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E5AD-6A25-4C37-8DA8-19D441DACE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348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C0E3-A73D-42E3-9A02-823BCCD11ACB}" type="datetimeFigureOut">
              <a:rPr lang="id-ID" smtClean="0"/>
              <a:t>08/10/2019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E5AD-6A25-4C37-8DA8-19D441DACE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320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C0E3-A73D-42E3-9A02-823BCCD11ACB}" type="datetimeFigureOut">
              <a:rPr lang="id-ID" smtClean="0"/>
              <a:t>08/10/2019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E5AD-6A25-4C37-8DA8-19D441DACE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141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C0E3-A73D-42E3-9A02-823BCCD11ACB}" type="datetimeFigureOut">
              <a:rPr lang="id-ID" smtClean="0"/>
              <a:t>08/10/2019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E5AD-6A25-4C37-8DA8-19D441DACE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185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C0E3-A73D-42E3-9A02-823BCCD11ACB}" type="datetimeFigureOut">
              <a:rPr lang="id-ID" smtClean="0"/>
              <a:t>08/10/2019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E5AD-6A25-4C37-8DA8-19D441DACE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864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C3C0E3-A73D-42E3-9A02-823BCCD11ACB}" type="datetimeFigureOut">
              <a:rPr lang="id-ID" smtClean="0"/>
              <a:t>08/10/2019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35E5AD-6A25-4C37-8DA8-19D441DACE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5156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Konkurensi</a:t>
            </a:r>
            <a:r>
              <a:rPr lang="id-ID" smtClean="0"/>
              <a:t>: deadlock and starvation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Disusun oleh : </a:t>
            </a:r>
          </a:p>
          <a:p>
            <a:r>
              <a:rPr lang="id-ID" dirty="0" smtClean="0"/>
              <a:t>Wahyu indra kustina (180411100016)</a:t>
            </a:r>
          </a:p>
          <a:p>
            <a:r>
              <a:rPr lang="id-ID" dirty="0" smtClean="0"/>
              <a:t>Regita dwi indah cahyani (180411100013)</a:t>
            </a:r>
          </a:p>
          <a:p>
            <a:r>
              <a:rPr lang="id-ID" dirty="0" smtClean="0"/>
              <a:t>Ega hardiyanti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95794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kebuntuan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Kebuntuan terjadi jika penerimaan memblokir</a:t>
            </a:r>
            <a:endParaRPr lang="id-ID" dirty="0" smtClean="0"/>
          </a:p>
          <a:p>
            <a:endParaRPr lang="id-ID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52600" y="2743200"/>
            <a:ext cx="2438400" cy="15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d-ID" dirty="0" smtClean="0"/>
              <a:t>P1</a:t>
            </a:r>
          </a:p>
          <a:p>
            <a:r>
              <a:rPr lang="id-ID" dirty="0" smtClean="0"/>
              <a:t>...</a:t>
            </a:r>
          </a:p>
          <a:p>
            <a:r>
              <a:rPr lang="id-ID" dirty="0" smtClean="0"/>
              <a:t>Receive(P2);</a:t>
            </a:r>
          </a:p>
          <a:p>
            <a:r>
              <a:rPr lang="id-ID" dirty="0" smtClean="0"/>
              <a:t>...</a:t>
            </a:r>
          </a:p>
          <a:p>
            <a:r>
              <a:rPr lang="id-ID" dirty="0" smtClean="0"/>
              <a:t>Send(P2,M1);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486935" y="2743200"/>
            <a:ext cx="2438400" cy="15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d-ID" dirty="0" smtClean="0"/>
              <a:t>P2</a:t>
            </a:r>
          </a:p>
          <a:p>
            <a:r>
              <a:rPr lang="id-ID" dirty="0" smtClean="0"/>
              <a:t>...</a:t>
            </a:r>
          </a:p>
          <a:p>
            <a:r>
              <a:rPr lang="id-ID" dirty="0" smtClean="0"/>
              <a:t>Receive(P1);</a:t>
            </a:r>
          </a:p>
          <a:p>
            <a:r>
              <a:rPr lang="id-ID" dirty="0" smtClean="0"/>
              <a:t>...</a:t>
            </a:r>
          </a:p>
          <a:p>
            <a:r>
              <a:rPr lang="id-ID" dirty="0" smtClean="0"/>
              <a:t>Send(P1,M2);</a:t>
            </a:r>
          </a:p>
        </p:txBody>
      </p:sp>
    </p:spTree>
    <p:extLst>
      <p:ext uri="{BB962C8B-B14F-4D97-AF65-F5344CB8AC3E}">
        <p14:creationId xmlns:p14="http://schemas.microsoft.com/office/powerpoint/2010/main" val="1237808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Grafik Alokasi Sumber Daya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Grafik </a:t>
            </a:r>
            <a:r>
              <a:rPr lang="id-ID" dirty="0"/>
              <a:t>terarah yang menggambarkan keadaan sistem sumber daya dan proses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98125" y="3011606"/>
            <a:ext cx="5029200" cy="129540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1360263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Grafik Alokasi Sumber Daya</a:t>
            </a:r>
            <a:endParaRPr lang="id-ID" dirty="0"/>
          </a:p>
        </p:txBody>
      </p:sp>
      <p:pic>
        <p:nvPicPr>
          <p:cNvPr id="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981" y="2141538"/>
            <a:ext cx="5031063" cy="3649662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299035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Ketentuan untuk Kebuntuan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Pengucilan bersama</a:t>
            </a:r>
          </a:p>
          <a:p>
            <a:pPr marL="0" indent="0">
              <a:buNone/>
            </a:pPr>
            <a:r>
              <a:rPr lang="id-ID" dirty="0" smtClean="0"/>
              <a:t>-Hanya satu proses yang dapat menggunakan sumber daya sekaligus</a:t>
            </a:r>
          </a:p>
          <a:p>
            <a:r>
              <a:rPr lang="id-ID" dirty="0" smtClean="0"/>
              <a:t>Tunggu dan tunggu</a:t>
            </a:r>
          </a:p>
          <a:p>
            <a:pPr marL="0" indent="0">
              <a:buNone/>
            </a:pPr>
            <a:r>
              <a:rPr lang="id-ID" dirty="0" smtClean="0"/>
              <a:t>-Suatu proses dapat menahan sumber daya yang dialokasikan sambil menunggu penugasan orang lain</a:t>
            </a:r>
          </a:p>
          <a:p>
            <a:r>
              <a:rPr lang="id-ID" dirty="0" smtClean="0"/>
              <a:t>Tanpa preemption</a:t>
            </a:r>
          </a:p>
          <a:p>
            <a:pPr marL="0" indent="0">
              <a:buNone/>
            </a:pPr>
            <a:r>
              <a:rPr lang="id-ID" dirty="0" smtClean="0"/>
              <a:t>-Tidak ada sumber daya yang bisa dihilangkan secara paksa dari suatu proses menahannya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10441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Kondisi untuk kebuntuan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Tunggu melingkar</a:t>
            </a:r>
          </a:p>
          <a:p>
            <a:r>
              <a:rPr lang="id-ID" dirty="0" smtClean="0"/>
              <a:t>Ada rantai proses tertutup, sehingga setiap proses memegang setidaknya satu sumber daya yang dibutuhkan oleh proses selanjutnya dalam rantai</a:t>
            </a:r>
            <a:endParaRPr lang="id-ID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29616" y="3227695"/>
            <a:ext cx="2716213" cy="320040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3687154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809" y="2141538"/>
            <a:ext cx="4625406" cy="3649662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416318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t"/>
            <a:r>
              <a:rPr lang="id-ID" dirty="0"/>
              <a:t/>
            </a:r>
            <a:br>
              <a:rPr lang="id-ID" dirty="0"/>
            </a:br>
            <a:r>
              <a:rPr lang="id-ID" dirty="0" smtClean="0"/>
              <a:t>Kemungkinan </a:t>
            </a:r>
            <a:r>
              <a:rPr lang="id-ID" dirty="0"/>
              <a:t>kebuntuan</a:t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Pengecualian Saling</a:t>
            </a:r>
          </a:p>
          <a:p>
            <a:r>
              <a:rPr lang="sv-SE" dirty="0" smtClean="0"/>
              <a:t>Tanpa preemption</a:t>
            </a:r>
          </a:p>
          <a:p>
            <a:r>
              <a:rPr lang="sv-SE" dirty="0" smtClean="0"/>
              <a:t>Tahan dan tunggu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94620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Eksistensi Kebuntuan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Pengecualian Saling</a:t>
            </a:r>
          </a:p>
          <a:p>
            <a:r>
              <a:rPr lang="sv-SE" dirty="0" smtClean="0"/>
              <a:t>Tanpa preemption</a:t>
            </a:r>
          </a:p>
          <a:p>
            <a:r>
              <a:rPr lang="sv-SE" dirty="0" smtClean="0"/>
              <a:t>Tahan dan tunggu</a:t>
            </a:r>
          </a:p>
          <a:p>
            <a:r>
              <a:rPr lang="sv-SE" dirty="0" smtClean="0"/>
              <a:t>Tunggu melingkar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13129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Pencegahan kebuntuan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Pengecualian Saling</a:t>
            </a:r>
          </a:p>
          <a:p>
            <a:pPr marL="0" indent="0">
              <a:buNone/>
            </a:pPr>
            <a:r>
              <a:rPr lang="id-ID" dirty="0" smtClean="0"/>
              <a:t>-Harus didukung oleh sistem operasi</a:t>
            </a:r>
          </a:p>
          <a:p>
            <a:r>
              <a:rPr lang="id-ID" dirty="0" smtClean="0"/>
              <a:t>Tunggu dan Tunggu</a:t>
            </a:r>
          </a:p>
          <a:p>
            <a:pPr marL="0" indent="0">
              <a:buNone/>
            </a:pPr>
            <a:r>
              <a:rPr lang="id-ID" dirty="0" smtClean="0"/>
              <a:t>-Membutuhkan proses meminta semua sumber daya yang diperlukan pada satu waktu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28841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Pencegahan Kebuntuan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Tanpa Preemption</a:t>
            </a:r>
          </a:p>
          <a:p>
            <a:pPr marL="0" indent="0">
              <a:buNone/>
            </a:pPr>
            <a:r>
              <a:rPr lang="id-ID" dirty="0" smtClean="0"/>
              <a:t>-Proses harus melepaskan sumber daya dan meminta lagi</a:t>
            </a:r>
          </a:p>
          <a:p>
            <a:pPr marL="0" indent="0">
              <a:buNone/>
            </a:pPr>
            <a:r>
              <a:rPr lang="id-ID" dirty="0" smtClean="0"/>
              <a:t>-Sistem operasi dapat mencegah proses untuk mengharuskannya melepaskan sumber dayanya</a:t>
            </a:r>
          </a:p>
          <a:p>
            <a:r>
              <a:rPr lang="id-ID" dirty="0" smtClean="0"/>
              <a:t>Tunggu Edaran</a:t>
            </a:r>
          </a:p>
          <a:p>
            <a:pPr marL="0" indent="0">
              <a:buNone/>
            </a:pPr>
            <a:r>
              <a:rPr lang="id-ID" dirty="0" smtClean="0"/>
              <a:t>-Tentukan urutan linear jenis sumber daya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7237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Kebuntuan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Pemblokiran permanen dari serangkaian proses yang bersaing untuk sumber daya sistem atau berkomunikasi satu sama lain</a:t>
            </a:r>
          </a:p>
          <a:p>
            <a:r>
              <a:rPr lang="id-ID" dirty="0" smtClean="0"/>
              <a:t>Tidak ada solusi yang efisien</a:t>
            </a:r>
          </a:p>
          <a:p>
            <a:r>
              <a:rPr lang="id-ID" dirty="0" smtClean="0"/>
              <a:t>Libatkan kebutuhan yang saling bertentangan untuk sumber daya melalui dua proses atau lebih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44093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Menghindari Kebuntuan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Suatu </a:t>
            </a:r>
            <a:r>
              <a:rPr lang="id-ID" dirty="0"/>
              <a:t>keputusan dibuat secara dinamis apakah permintaan alokasi sumber daya saat ini akan, jika dikabulkan, berpotensi menyebabkan </a:t>
            </a:r>
            <a:r>
              <a:rPr lang="id-ID" dirty="0" smtClean="0"/>
              <a:t>kebuntuan</a:t>
            </a:r>
          </a:p>
          <a:p>
            <a:r>
              <a:rPr lang="id-ID" dirty="0" smtClean="0"/>
              <a:t>Membutuhkan </a:t>
            </a:r>
            <a:r>
              <a:rPr lang="id-ID" dirty="0"/>
              <a:t>pengetahuan tentang permintaan proses di masa depan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72490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t"/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Dua </a:t>
            </a:r>
            <a:r>
              <a:rPr lang="fi-FI" dirty="0"/>
              <a:t>Pendekatan untuk Menghindari Kebuntuan</a:t>
            </a:r>
            <a:br>
              <a:rPr lang="fi-FI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Jangan memulai proses jika tuntutannya dapat menyebabkan kebuntuan</a:t>
            </a:r>
          </a:p>
          <a:p>
            <a:r>
              <a:rPr lang="id-ID" dirty="0" smtClean="0"/>
              <a:t>Jangan mengabulkan permintaan sumber daya tambahan untuk suatu proses jika alokasi ini dapat menyebabkan jalan buntu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85093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Penolakan Alokasi Sumber Daya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Disebut sebagai algoritma bankir</a:t>
            </a:r>
          </a:p>
          <a:p>
            <a:r>
              <a:rPr lang="id-ID" dirty="0" smtClean="0"/>
              <a:t>Keadaan sistem adalah alokasi sumber daya saat ini untuk diproses</a:t>
            </a:r>
          </a:p>
          <a:p>
            <a:r>
              <a:rPr lang="id-ID" dirty="0" smtClean="0"/>
              <a:t>Keadaan aman adalah di mana setidaknya ada satu urutan yang tidak menghasilkan jalan buntu</a:t>
            </a:r>
          </a:p>
          <a:p>
            <a:r>
              <a:rPr lang="id-ID" dirty="0" smtClean="0"/>
              <a:t>Keadaan tidak aman adalah keadaan yang tidak aman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39844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t"/>
            <a:r>
              <a:rPr lang="id-ID" dirty="0"/>
              <a:t/>
            </a:r>
            <a:br>
              <a:rPr lang="id-ID" dirty="0"/>
            </a:br>
            <a:r>
              <a:rPr lang="id-ID" dirty="0" smtClean="0"/>
              <a:t>Penentuan </a:t>
            </a:r>
            <a:r>
              <a:rPr lang="id-ID" dirty="0"/>
              <a:t>Status Awal yang Aman</a:t>
            </a:r>
            <a:br>
              <a:rPr lang="id-ID" dirty="0"/>
            </a:br>
            <a:endParaRPr lang="id-ID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6000" y="1964612"/>
            <a:ext cx="8000000" cy="2572109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928986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Penentuan Status Aman P2 Berjalan ke Penyelesaian</a:t>
            </a:r>
            <a:endParaRPr lang="id-ID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3067" y="2346479"/>
            <a:ext cx="8116433" cy="2381582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740831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Penentuan Status Aman P1 Berjalan ke Penyelesaian</a:t>
            </a:r>
            <a:endParaRPr lang="id-ID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179" y="2742235"/>
            <a:ext cx="8066667" cy="2448267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623281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Penentuan Status Aman P3 Berjalan ke Penyelesaian</a:t>
            </a:r>
            <a:endParaRPr lang="id-ID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6237" y="2327746"/>
            <a:ext cx="8059275" cy="241904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888643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Penentuan Status Tidak Aman</a:t>
            </a:r>
            <a:endParaRPr lang="id-ID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8381" y="1860487"/>
            <a:ext cx="8295238" cy="2971429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580704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Penentuan Status Tidak Aman</a:t>
            </a:r>
            <a:endParaRPr lang="id-ID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10286" y="1690688"/>
            <a:ext cx="7771428" cy="303809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417177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logika penghindaran kebuntuan</a:t>
            </a:r>
            <a:endParaRPr lang="id-ID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2712" y="1593613"/>
            <a:ext cx="6406575" cy="435133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905801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294" y="2141538"/>
            <a:ext cx="5716437" cy="3649662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908786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logika penghindaran kebuntuan</a:t>
            </a:r>
            <a:endParaRPr lang="id-ID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29675" y="2018633"/>
            <a:ext cx="6714286" cy="3610479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037771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Menghindari kebuntuan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Persyaratan sumber daya maksimum harus dinyatakan sebelumnya</a:t>
            </a:r>
          </a:p>
          <a:p>
            <a:r>
              <a:rPr lang="id-ID" dirty="0" smtClean="0"/>
              <a:t>Proses yang dipertimbangkan harus independen; tidak ada persyaratan sinkronisasi</a:t>
            </a:r>
          </a:p>
          <a:p>
            <a:r>
              <a:rPr lang="id-ID" dirty="0" smtClean="0"/>
              <a:t>Harus ada jumlah sumber daya yang tetap untuk dialokasikan</a:t>
            </a:r>
          </a:p>
          <a:p>
            <a:r>
              <a:rPr lang="id-ID" dirty="0" smtClean="0"/>
              <a:t>Tidak ada proses yang dapat keluar saat memegang sumber daya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04542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Deteksi kebuntuan</a:t>
            </a:r>
            <a:endParaRPr lang="id-ID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5047" y="2259459"/>
            <a:ext cx="8561905" cy="2610214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6612539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Strategi sekali Kebuntuan Terdeteksi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Batalkan semua proses menemui jalan buntu</a:t>
            </a:r>
          </a:p>
          <a:p>
            <a:r>
              <a:rPr lang="id-ID" dirty="0" smtClean="0"/>
              <a:t>Cadangkan setiap proses jalan buntu ke beberapa pos pemeriksaan yang ditentukan sebelumnya, dan mulai ulang semua proses</a:t>
            </a:r>
          </a:p>
          <a:p>
            <a:r>
              <a:rPr lang="id-ID" dirty="0" smtClean="0"/>
              <a:t>Kebuntuan asli dapat terjadi</a:t>
            </a:r>
          </a:p>
          <a:p>
            <a:r>
              <a:rPr lang="id-ID" dirty="0" smtClean="0"/>
              <a:t>Berhasil membatalkan proses jalan buntu sampai jalan buntu tidak ada lagi</a:t>
            </a:r>
          </a:p>
          <a:p>
            <a:r>
              <a:rPr lang="id-ID" dirty="0" smtClean="0"/>
              <a:t>Berhasil mendahului sumber daya sampai jalan buntu tidak ada lagi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11114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Kriteria Seleksi Proses Buntu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Jumlah waktu prosesor yang paling sedikit dikonsumsi sejauh ini</a:t>
            </a:r>
          </a:p>
          <a:p>
            <a:r>
              <a:rPr lang="id-ID" dirty="0" smtClean="0"/>
              <a:t>Jumlah garis keluaran paling sedikit yang dihasilkan sejauh ini</a:t>
            </a:r>
          </a:p>
          <a:p>
            <a:r>
              <a:rPr lang="id-ID" dirty="0" smtClean="0"/>
              <a:t>Diperkirakan sisa waktu tersisa</a:t>
            </a:r>
          </a:p>
          <a:p>
            <a:r>
              <a:rPr lang="id-ID" dirty="0" smtClean="0"/>
              <a:t>Total sumber daya yang dialokasikan sejauh ini</a:t>
            </a:r>
          </a:p>
          <a:p>
            <a:r>
              <a:rPr lang="id-ID" dirty="0" smtClean="0"/>
              <a:t>Prioritas terendah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97048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Kekuatan dan Kelemahan Strategi</a:t>
            </a:r>
            <a:endParaRPr lang="id-ID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838" y="2141538"/>
            <a:ext cx="7069349" cy="3649662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855903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Masalah Filsafat Bersantap</a:t>
            </a:r>
            <a:endParaRPr lang="id-ID" dirty="0"/>
          </a:p>
        </p:txBody>
      </p:sp>
      <p:pic>
        <p:nvPicPr>
          <p:cNvPr id="4" name="Picture 4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230" y="2141538"/>
            <a:ext cx="2964565" cy="3649662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0846545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Masalah Filsafat Bersantap</a:t>
            </a:r>
            <a:endParaRPr lang="id-ID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589" y="2141538"/>
            <a:ext cx="5915847" cy="3649662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094346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Masalah Filsafat Bersantap</a:t>
            </a:r>
            <a:endParaRPr lang="id-ID" dirty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615" y="2141538"/>
            <a:ext cx="5165795" cy="3649662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8835342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Masalah Filsafat Bertahap</a:t>
            </a:r>
            <a:endParaRPr lang="id-ID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26497" y="1375248"/>
            <a:ext cx="4717252" cy="5211051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60725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950" y="2141538"/>
            <a:ext cx="4521125" cy="3649662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783389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Masalah Filsafat Bertahap</a:t>
            </a:r>
            <a:endParaRPr lang="id-ID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68382" y="1787856"/>
            <a:ext cx="4917232" cy="4757596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8860918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Mekanisme Konkurensi UNIX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- </a:t>
            </a:r>
            <a:r>
              <a:rPr lang="it-IT" dirty="0" smtClean="0"/>
              <a:t>Pipa</a:t>
            </a:r>
            <a:r>
              <a:rPr lang="it-IT" dirty="0"/>
              <a:t/>
            </a:r>
            <a:br>
              <a:rPr lang="it-IT" dirty="0"/>
            </a:br>
            <a:r>
              <a:rPr lang="id-ID" dirty="0" smtClean="0"/>
              <a:t>- </a:t>
            </a:r>
            <a:r>
              <a:rPr lang="it-IT" dirty="0" smtClean="0"/>
              <a:t>Pesan</a:t>
            </a:r>
            <a:r>
              <a:rPr lang="it-IT" dirty="0"/>
              <a:t/>
            </a:r>
            <a:br>
              <a:rPr lang="it-IT" dirty="0"/>
            </a:br>
            <a:r>
              <a:rPr lang="id-ID" dirty="0" smtClean="0"/>
              <a:t>- </a:t>
            </a:r>
            <a:r>
              <a:rPr lang="it-IT" dirty="0" smtClean="0"/>
              <a:t>Berbagi </a:t>
            </a:r>
            <a:r>
              <a:rPr lang="it-IT" dirty="0"/>
              <a:t>memori</a:t>
            </a:r>
            <a:br>
              <a:rPr lang="it-IT" dirty="0"/>
            </a:br>
            <a:r>
              <a:rPr lang="id-ID" dirty="0" smtClean="0"/>
              <a:t>- </a:t>
            </a:r>
            <a:r>
              <a:rPr lang="it-IT" dirty="0" smtClean="0"/>
              <a:t>Semafor</a:t>
            </a:r>
            <a:r>
              <a:rPr lang="it-IT" dirty="0"/>
              <a:t/>
            </a:r>
            <a:br>
              <a:rPr lang="it-IT" dirty="0"/>
            </a:br>
            <a:r>
              <a:rPr lang="id-ID" dirty="0" smtClean="0"/>
              <a:t>- </a:t>
            </a:r>
            <a:r>
              <a:rPr lang="it-IT" dirty="0" smtClean="0"/>
              <a:t>Sinyal</a:t>
            </a:r>
            <a:endParaRPr lang="it-IT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521658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7476" y="595872"/>
            <a:ext cx="4569780" cy="555379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9462352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Mekanisme Konkurensi Kernel Linux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Termasuk semua mekanisme yang ditemukan di UNIX</a:t>
            </a:r>
          </a:p>
          <a:p>
            <a:r>
              <a:rPr lang="id-ID" dirty="0" smtClean="0"/>
              <a:t>Operasi atom dijalankan tanpa gangguan dan tanpa gangguan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341288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Operasi Atom Linux</a:t>
            </a:r>
            <a:endParaRPr lang="id-ID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23759" y="1690688"/>
            <a:ext cx="6144482" cy="400105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9386723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Operasi Atom Linux</a:t>
            </a:r>
            <a:endParaRPr lang="id-ID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38969" y="2320119"/>
            <a:ext cx="7114061" cy="324558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4283685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d-ID" dirty="0" smtClean="0"/>
              <a:t>Mekanisme Konkurensi Kernel Linux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0878"/>
            <a:ext cx="10515599" cy="5126085"/>
          </a:xfrm>
        </p:spPr>
        <p:txBody>
          <a:bodyPr/>
          <a:lstStyle/>
          <a:p>
            <a:r>
              <a:rPr lang="id-ID" dirty="0" smtClean="0"/>
              <a:t>Spinlocks</a:t>
            </a:r>
          </a:p>
          <a:p>
            <a:pPr marL="0" indent="0">
              <a:buNone/>
            </a:pPr>
            <a:r>
              <a:rPr lang="id-ID" dirty="0" smtClean="0"/>
              <a:t>   Digunakan untuk melindungi bagian kritis</a:t>
            </a:r>
            <a:endParaRPr lang="id-ID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84780" y="2147675"/>
            <a:ext cx="8458200" cy="4333875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5349921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0396" y="720155"/>
            <a:ext cx="8418177" cy="5025551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6135453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Mekanisme Konkurensi Kernel Linux</a:t>
            </a:r>
            <a:endParaRPr lang="id-ID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2819" y="1690688"/>
            <a:ext cx="8726362" cy="369632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42169688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Primaris Sinkronisasi Utas Solaris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Pengecualian bersama (mutex) mengunci</a:t>
            </a:r>
          </a:p>
          <a:p>
            <a:r>
              <a:rPr lang="id-ID" dirty="0" smtClean="0"/>
              <a:t>Semafor</a:t>
            </a:r>
          </a:p>
          <a:p>
            <a:r>
              <a:rPr lang="id-ID" dirty="0" smtClean="0"/>
              <a:t>Banyak pembaca, penulis tunggal (pembaca / penulis) mengunci</a:t>
            </a:r>
          </a:p>
          <a:p>
            <a:r>
              <a:rPr lang="id-ID" dirty="0" smtClean="0"/>
              <a:t>Variabel kondisi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6719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21" y="2141538"/>
            <a:ext cx="4733982" cy="3649662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7236716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97792" y="911459"/>
            <a:ext cx="5822794" cy="493795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9276424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0185" y="228647"/>
            <a:ext cx="8952932" cy="6410619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01753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Sumber Daya yang Dapat Digunakan Kembali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d-ID" dirty="0" err="1" smtClean="0"/>
              <a:t>Digunakan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hanya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oleh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satu</a:t>
            </a:r>
            <a:r>
              <a:rPr lang="en-US" altLang="id-ID" dirty="0" smtClean="0"/>
              <a:t> proses </a:t>
            </a:r>
            <a:r>
              <a:rPr lang="en-US" altLang="id-ID" dirty="0" err="1" smtClean="0"/>
              <a:t>pada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satu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waktu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tidak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habis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oleh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penggunaan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itu</a:t>
            </a:r>
            <a:endParaRPr lang="en-US" altLang="id-ID" dirty="0" smtClean="0"/>
          </a:p>
          <a:p>
            <a:r>
              <a:rPr lang="en-US" altLang="id-ID" dirty="0" smtClean="0"/>
              <a:t>Proses </a:t>
            </a:r>
            <a:r>
              <a:rPr lang="en-US" altLang="id-ID" dirty="0" err="1" smtClean="0"/>
              <a:t>mendapatkan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sumber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daya</a:t>
            </a:r>
            <a:r>
              <a:rPr lang="en-US" altLang="id-ID" dirty="0" smtClean="0"/>
              <a:t> yang </a:t>
            </a:r>
            <a:r>
              <a:rPr lang="en-US" altLang="id-ID" dirty="0" err="1" smtClean="0"/>
              <a:t>kemudian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mereka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rilis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untuk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digunakan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kembali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oleh</a:t>
            </a:r>
            <a:r>
              <a:rPr lang="en-US" altLang="id-ID" dirty="0" smtClean="0"/>
              <a:t> proses lain</a:t>
            </a:r>
          </a:p>
          <a:p>
            <a:r>
              <a:rPr lang="en-US" altLang="id-ID" dirty="0" err="1" smtClean="0"/>
              <a:t>Prosesor</a:t>
            </a:r>
            <a:r>
              <a:rPr lang="en-US" altLang="id-ID" dirty="0" smtClean="0"/>
              <a:t>, </a:t>
            </a:r>
            <a:r>
              <a:rPr lang="en-US" altLang="id-ID" dirty="0" err="1" smtClean="0"/>
              <a:t>saluran</a:t>
            </a:r>
            <a:r>
              <a:rPr lang="en-US" altLang="id-ID" dirty="0" smtClean="0"/>
              <a:t> I / O, </a:t>
            </a:r>
            <a:r>
              <a:rPr lang="en-US" altLang="id-ID" dirty="0" err="1" smtClean="0"/>
              <a:t>memori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utama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sekunder</a:t>
            </a:r>
            <a:r>
              <a:rPr lang="en-US" altLang="id-ID" dirty="0" smtClean="0"/>
              <a:t>, </a:t>
            </a:r>
            <a:r>
              <a:rPr lang="en-US" altLang="id-ID" dirty="0" err="1" smtClean="0"/>
              <a:t>perangkat</a:t>
            </a:r>
            <a:r>
              <a:rPr lang="en-US" altLang="id-ID" dirty="0" smtClean="0"/>
              <a:t>, </a:t>
            </a:r>
            <a:r>
              <a:rPr lang="en-US" altLang="id-ID" dirty="0" err="1" smtClean="0"/>
              <a:t>dan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struktur</a:t>
            </a:r>
            <a:r>
              <a:rPr lang="en-US" altLang="id-ID" dirty="0" smtClean="0"/>
              <a:t> data </a:t>
            </a:r>
            <a:r>
              <a:rPr lang="en-US" altLang="id-ID" dirty="0" err="1" smtClean="0"/>
              <a:t>seperti</a:t>
            </a:r>
            <a:r>
              <a:rPr lang="en-US" altLang="id-ID" dirty="0" smtClean="0"/>
              <a:t> file, database, </a:t>
            </a:r>
            <a:r>
              <a:rPr lang="en-US" altLang="id-ID" dirty="0" err="1" smtClean="0"/>
              <a:t>dan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semafor</a:t>
            </a:r>
            <a:endParaRPr lang="en-US" altLang="id-ID" dirty="0" smtClean="0"/>
          </a:p>
          <a:p>
            <a:r>
              <a:rPr lang="en-US" altLang="id-ID" dirty="0" err="1" smtClean="0"/>
              <a:t>Kebuntuan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terjadi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jika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setiap</a:t>
            </a:r>
            <a:r>
              <a:rPr lang="en-US" altLang="id-ID" dirty="0" smtClean="0"/>
              <a:t> proses </a:t>
            </a:r>
            <a:r>
              <a:rPr lang="en-US" altLang="id-ID" dirty="0" err="1" smtClean="0"/>
              <a:t>memiliki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satu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sumber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daya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meminta</a:t>
            </a:r>
            <a:r>
              <a:rPr lang="en-US" altLang="id-ID" dirty="0" smtClean="0"/>
              <a:t> yang </a:t>
            </a:r>
            <a:r>
              <a:rPr lang="en-US" altLang="id-ID" dirty="0" err="1" smtClean="0"/>
              <a:t>lainnya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7702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 Kebuntuan</a:t>
            </a:r>
            <a:endParaRPr lang="id-ID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50" y="2423103"/>
            <a:ext cx="5609524" cy="3086531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163231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lai dari kebuntuan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Ruang tersedia untuk alokasi 200Kbytes, dan urutan peristiwa berikut terjadi</a:t>
            </a:r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Kebuntuan terjadi jika kedua proses berlanjut ke permintaan kedua mereka</a:t>
            </a:r>
            <a:endParaRPr lang="id-ID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14985" y="2668138"/>
            <a:ext cx="2438400" cy="15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d-ID" dirty="0" smtClean="0"/>
              <a:t>P1</a:t>
            </a:r>
          </a:p>
          <a:p>
            <a:r>
              <a:rPr lang="id-ID" dirty="0" smtClean="0"/>
              <a:t>...</a:t>
            </a:r>
          </a:p>
          <a:p>
            <a:r>
              <a:rPr lang="id-ID" dirty="0" smtClean="0"/>
              <a:t>Request 80 Kbytes;</a:t>
            </a:r>
          </a:p>
          <a:p>
            <a:r>
              <a:rPr lang="id-ID" dirty="0" smtClean="0"/>
              <a:t>...</a:t>
            </a:r>
          </a:p>
          <a:p>
            <a:r>
              <a:rPr lang="id-ID" dirty="0" smtClean="0"/>
              <a:t>Request 60 Kbytes;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67432" y="2668138"/>
            <a:ext cx="2438400" cy="15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d-ID" dirty="0" smtClean="0"/>
              <a:t>P2</a:t>
            </a:r>
          </a:p>
          <a:p>
            <a:r>
              <a:rPr lang="id-ID" dirty="0" smtClean="0"/>
              <a:t>...</a:t>
            </a:r>
          </a:p>
          <a:p>
            <a:r>
              <a:rPr lang="id-ID" dirty="0" smtClean="0"/>
              <a:t>Request 70 Kbytes;</a:t>
            </a:r>
          </a:p>
          <a:p>
            <a:r>
              <a:rPr lang="id-ID" dirty="0" smtClean="0"/>
              <a:t>...</a:t>
            </a:r>
          </a:p>
          <a:p>
            <a:r>
              <a:rPr lang="id-ID" dirty="0" smtClean="0"/>
              <a:t>Request 80 Kbytes;</a:t>
            </a:r>
          </a:p>
        </p:txBody>
      </p:sp>
    </p:spTree>
    <p:extLst>
      <p:ext uri="{BB962C8B-B14F-4D97-AF65-F5344CB8AC3E}">
        <p14:creationId xmlns:p14="http://schemas.microsoft.com/office/powerpoint/2010/main" val="41792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Sumber Daya yang Dapat Digunakan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d-ID" dirty="0" err="1" smtClean="0"/>
              <a:t>Dibuat</a:t>
            </a:r>
            <a:r>
              <a:rPr lang="en-US" altLang="id-ID" dirty="0" smtClean="0"/>
              <a:t> (</a:t>
            </a:r>
            <a:r>
              <a:rPr lang="en-US" altLang="id-ID" dirty="0" err="1" smtClean="0"/>
              <a:t>diproduksi</a:t>
            </a:r>
            <a:r>
              <a:rPr lang="en-US" altLang="id-ID" dirty="0" smtClean="0"/>
              <a:t>) </a:t>
            </a:r>
            <a:r>
              <a:rPr lang="en-US" altLang="id-ID" dirty="0" err="1" smtClean="0"/>
              <a:t>dan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dihancurkan</a:t>
            </a:r>
            <a:r>
              <a:rPr lang="en-US" altLang="id-ID" dirty="0" smtClean="0"/>
              <a:t> (</a:t>
            </a:r>
            <a:r>
              <a:rPr lang="en-US" altLang="id-ID" dirty="0" err="1" smtClean="0"/>
              <a:t>dikonsumsi</a:t>
            </a:r>
            <a:r>
              <a:rPr lang="en-US" altLang="id-ID" dirty="0" smtClean="0"/>
              <a:t>)</a:t>
            </a:r>
          </a:p>
          <a:p>
            <a:r>
              <a:rPr lang="en-US" altLang="id-ID" dirty="0" err="1" smtClean="0"/>
              <a:t>Menginterupsi</a:t>
            </a:r>
            <a:r>
              <a:rPr lang="en-US" altLang="id-ID" dirty="0" smtClean="0"/>
              <a:t>, </a:t>
            </a:r>
            <a:r>
              <a:rPr lang="en-US" altLang="id-ID" dirty="0" err="1" smtClean="0"/>
              <a:t>sinyal</a:t>
            </a:r>
            <a:r>
              <a:rPr lang="en-US" altLang="id-ID" dirty="0" smtClean="0"/>
              <a:t>, </a:t>
            </a:r>
            <a:r>
              <a:rPr lang="en-US" altLang="id-ID" dirty="0" err="1" smtClean="0"/>
              <a:t>pesan</a:t>
            </a:r>
            <a:r>
              <a:rPr lang="en-US" altLang="id-ID" dirty="0" smtClean="0"/>
              <a:t>, </a:t>
            </a:r>
            <a:r>
              <a:rPr lang="en-US" altLang="id-ID" dirty="0" err="1" smtClean="0"/>
              <a:t>dan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informasi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dalam</a:t>
            </a:r>
            <a:r>
              <a:rPr lang="en-US" altLang="id-ID" dirty="0" smtClean="0"/>
              <a:t> buffer I / O</a:t>
            </a:r>
          </a:p>
          <a:p>
            <a:r>
              <a:rPr lang="en-US" altLang="id-ID" dirty="0" err="1" smtClean="0"/>
              <a:t>Kebuntuan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dapat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terjadi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jika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pesan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Terima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diblokir</a:t>
            </a:r>
            <a:endParaRPr lang="en-US" altLang="id-ID" dirty="0" smtClean="0"/>
          </a:p>
          <a:p>
            <a:r>
              <a:rPr lang="en-US" altLang="id-ID" dirty="0" err="1" smtClean="0"/>
              <a:t>Dapat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mengambil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kombinasi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peristiwa</a:t>
            </a:r>
            <a:r>
              <a:rPr lang="en-US" altLang="id-ID" dirty="0" smtClean="0"/>
              <a:t> yang </a:t>
            </a:r>
            <a:r>
              <a:rPr lang="en-US" altLang="id-ID" dirty="0" err="1" smtClean="0"/>
              <a:t>jarang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terjadi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untuk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menyebabkan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kebuntuan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92319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35</TotalTime>
  <Words>755</Words>
  <Application>Microsoft Office PowerPoint</Application>
  <PresentationFormat>Widescreen</PresentationFormat>
  <Paragraphs>140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Celestial</vt:lpstr>
      <vt:lpstr>Konkurensi: deadlock and starvation</vt:lpstr>
      <vt:lpstr>Kebuntuan</vt:lpstr>
      <vt:lpstr>PowerPoint Presentation</vt:lpstr>
      <vt:lpstr>PowerPoint Presentation</vt:lpstr>
      <vt:lpstr>PowerPoint Presentation</vt:lpstr>
      <vt:lpstr>Sumber Daya yang Dapat Digunakan Kembali</vt:lpstr>
      <vt:lpstr>Contoh  Kebuntuan</vt:lpstr>
      <vt:lpstr>Contoh lai dari kebuntuan</vt:lpstr>
      <vt:lpstr>Sumber Daya yang Dapat Digunakan</vt:lpstr>
      <vt:lpstr>Contoh kebuntuan</vt:lpstr>
      <vt:lpstr>Grafik Alokasi Sumber Daya</vt:lpstr>
      <vt:lpstr>Grafik Alokasi Sumber Daya</vt:lpstr>
      <vt:lpstr>Ketentuan untuk Kebuntuan</vt:lpstr>
      <vt:lpstr>Kondisi untuk kebuntuan</vt:lpstr>
      <vt:lpstr>PowerPoint Presentation</vt:lpstr>
      <vt:lpstr> Kemungkinan kebuntuan </vt:lpstr>
      <vt:lpstr>Eksistensi Kebuntuan</vt:lpstr>
      <vt:lpstr>Pencegahan kebuntuan</vt:lpstr>
      <vt:lpstr>Pencegahan Kebuntuan</vt:lpstr>
      <vt:lpstr>Menghindari Kebuntuan</vt:lpstr>
      <vt:lpstr> Dua Pendekatan untuk Menghindari Kebuntuan </vt:lpstr>
      <vt:lpstr>Penolakan Alokasi Sumber Daya</vt:lpstr>
      <vt:lpstr> Penentuan Status Awal yang Aman </vt:lpstr>
      <vt:lpstr>Penentuan Status Aman P2 Berjalan ke Penyelesaian</vt:lpstr>
      <vt:lpstr>Penentuan Status Aman P1 Berjalan ke Penyelesaian</vt:lpstr>
      <vt:lpstr>Penentuan Status Aman P3 Berjalan ke Penyelesaian</vt:lpstr>
      <vt:lpstr>Penentuan Status Tidak Aman</vt:lpstr>
      <vt:lpstr>Penentuan Status Tidak Aman</vt:lpstr>
      <vt:lpstr>logika penghindaran kebuntuan</vt:lpstr>
      <vt:lpstr>logika penghindaran kebuntuan</vt:lpstr>
      <vt:lpstr>Menghindari kebuntuan</vt:lpstr>
      <vt:lpstr>Deteksi kebuntuan</vt:lpstr>
      <vt:lpstr>Strategi sekali Kebuntuan Terdeteksi</vt:lpstr>
      <vt:lpstr>Kriteria Seleksi Proses Buntu</vt:lpstr>
      <vt:lpstr>Kekuatan dan Kelemahan Strategi</vt:lpstr>
      <vt:lpstr>Masalah Filsafat Bersantap</vt:lpstr>
      <vt:lpstr>Masalah Filsafat Bersantap</vt:lpstr>
      <vt:lpstr>Masalah Filsafat Bersantap</vt:lpstr>
      <vt:lpstr>Masalah Filsafat Bertahap</vt:lpstr>
      <vt:lpstr>Masalah Filsafat Bertahap</vt:lpstr>
      <vt:lpstr>Mekanisme Konkurensi UNIX</vt:lpstr>
      <vt:lpstr>PowerPoint Presentation</vt:lpstr>
      <vt:lpstr>Mekanisme Konkurensi Kernel Linux</vt:lpstr>
      <vt:lpstr>Operasi Atom Linux</vt:lpstr>
      <vt:lpstr>Operasi Atom Linux</vt:lpstr>
      <vt:lpstr>Mekanisme Konkurensi Kernel Linux</vt:lpstr>
      <vt:lpstr>PowerPoint Presentation</vt:lpstr>
      <vt:lpstr>Mekanisme Konkurensi Kernel Linux</vt:lpstr>
      <vt:lpstr>Primaris Sinkronisasi Utas Solaris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Konkurensi: kebuntuan dan kelaparan</dc:title>
  <dc:creator>Windows User</dc:creator>
  <cp:lastModifiedBy>Windows User</cp:lastModifiedBy>
  <cp:revision>7</cp:revision>
  <dcterms:created xsi:type="dcterms:W3CDTF">2019-09-01T02:09:50Z</dcterms:created>
  <dcterms:modified xsi:type="dcterms:W3CDTF">2019-10-08T01:55:23Z</dcterms:modified>
</cp:coreProperties>
</file>