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044A-1F3F-4943-9882-2FFC8D848333}" type="datetimeFigureOut">
              <a:rPr lang="id-ID" smtClean="0"/>
              <a:t>06/10/2020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3EB2-1CE7-42EB-A2D8-A8FB3CA107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137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044A-1F3F-4943-9882-2FFC8D848333}" type="datetimeFigureOut">
              <a:rPr lang="id-ID" smtClean="0"/>
              <a:t>06/10/2020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3EB2-1CE7-42EB-A2D8-A8FB3CA107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497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044A-1F3F-4943-9882-2FFC8D848333}" type="datetimeFigureOut">
              <a:rPr lang="id-ID" smtClean="0"/>
              <a:t>06/10/2020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3EB2-1CE7-42EB-A2D8-A8FB3CA107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993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044A-1F3F-4943-9882-2FFC8D848333}" type="datetimeFigureOut">
              <a:rPr lang="id-ID" smtClean="0"/>
              <a:t>06/10/2020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3EB2-1CE7-42EB-A2D8-A8FB3CA107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744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044A-1F3F-4943-9882-2FFC8D848333}" type="datetimeFigureOut">
              <a:rPr lang="id-ID" smtClean="0"/>
              <a:t>06/10/2020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3EB2-1CE7-42EB-A2D8-A8FB3CA107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031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044A-1F3F-4943-9882-2FFC8D848333}" type="datetimeFigureOut">
              <a:rPr lang="id-ID" smtClean="0"/>
              <a:t>06/10/2020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3EB2-1CE7-42EB-A2D8-A8FB3CA107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743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044A-1F3F-4943-9882-2FFC8D848333}" type="datetimeFigureOut">
              <a:rPr lang="id-ID" smtClean="0"/>
              <a:t>06/10/2020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3EB2-1CE7-42EB-A2D8-A8FB3CA107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084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044A-1F3F-4943-9882-2FFC8D848333}" type="datetimeFigureOut">
              <a:rPr lang="id-ID" smtClean="0"/>
              <a:t>06/10/2020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3EB2-1CE7-42EB-A2D8-A8FB3CA107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464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044A-1F3F-4943-9882-2FFC8D848333}" type="datetimeFigureOut">
              <a:rPr lang="id-ID" smtClean="0"/>
              <a:t>06/10/2020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3EB2-1CE7-42EB-A2D8-A8FB3CA107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869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044A-1F3F-4943-9882-2FFC8D848333}" type="datetimeFigureOut">
              <a:rPr lang="id-ID" smtClean="0"/>
              <a:t>06/10/2020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3EB2-1CE7-42EB-A2D8-A8FB3CA107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88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044A-1F3F-4943-9882-2FFC8D848333}" type="datetimeFigureOut">
              <a:rPr lang="id-ID" smtClean="0"/>
              <a:t>06/10/2020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3EB2-1CE7-42EB-A2D8-A8FB3CA107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267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9044A-1F3F-4943-9882-2FFC8D848333}" type="datetimeFigureOut">
              <a:rPr lang="id-ID" smtClean="0"/>
              <a:t>06/10/2020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3EB2-1CE7-42EB-A2D8-A8FB3CA107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237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2970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2020-10-06T03:44:17Z</dcterms:created>
  <dcterms:modified xsi:type="dcterms:W3CDTF">2020-10-06T03:45:08Z</dcterms:modified>
</cp:coreProperties>
</file>