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4"/>
  </p:notesMasterIdLst>
  <p:sldIdLst>
    <p:sldId id="256" r:id="rId2"/>
    <p:sldId id="260" r:id="rId3"/>
    <p:sldId id="258" r:id="rId4"/>
    <p:sldId id="266" r:id="rId5"/>
    <p:sldId id="259" r:id="rId6"/>
    <p:sldId id="264" r:id="rId7"/>
    <p:sldId id="263" r:id="rId8"/>
    <p:sldId id="312" r:id="rId9"/>
    <p:sldId id="311" r:id="rId10"/>
    <p:sldId id="313" r:id="rId11"/>
    <p:sldId id="314" r:id="rId12"/>
    <p:sldId id="261" r:id="rId13"/>
  </p:sldIdLst>
  <p:sldSz cx="9144000" cy="5143500" type="screen16x9"/>
  <p:notesSz cx="6858000" cy="9144000"/>
  <p:embeddedFontLst>
    <p:embeddedFont>
      <p:font typeface="Actor" panose="020B0604020202020204" charset="0"/>
      <p:regular r:id="rId15"/>
    </p:embeddedFont>
    <p:embeddedFont>
      <p:font typeface="Archivo Black" panose="020B0604020202020204" charset="0"/>
      <p:regular r:id="rId16"/>
    </p:embeddedFont>
    <p:embeddedFont>
      <p:font typeface="Bebas Neue" panose="020B0606020202050201" pitchFamily="3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3ABB3B-56A1-46EA-A3D3-4AF13C6588B3}">
  <a:tblStyle styleId="{553ABB3B-56A1-46EA-A3D3-4AF13C6588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65" autoAdjust="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5569a3d0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5569a3d0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56d48dc1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56d48dc1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337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348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56d48dc11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56d48dc11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56d48dc1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56d48dc1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56d48dc11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56d48dc11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56d48dc115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56d48dc115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6444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56d48dc1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56d48dc1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441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0" name="Google Shape;10;p2"/>
          <p:cNvGrpSpPr/>
          <p:nvPr/>
        </p:nvGrpSpPr>
        <p:grpSpPr>
          <a:xfrm>
            <a:off x="1430768" y="-818850"/>
            <a:ext cx="6119254" cy="7164131"/>
            <a:chOff x="1211396" y="672351"/>
            <a:chExt cx="3410575" cy="3992939"/>
          </a:xfrm>
        </p:grpSpPr>
        <p:sp>
          <p:nvSpPr>
            <p:cNvPr id="11" name="Google Shape;11;p2"/>
            <p:cNvSpPr/>
            <p:nvPr/>
          </p:nvSpPr>
          <p:spPr>
            <a:xfrm>
              <a:off x="1211396" y="672351"/>
              <a:ext cx="3410575" cy="3097600"/>
            </a:xfrm>
            <a:custGeom>
              <a:avLst/>
              <a:gdLst/>
              <a:ahLst/>
              <a:cxnLst/>
              <a:rect l="l" t="t" r="r" b="b"/>
              <a:pathLst>
                <a:path w="136423" h="123904" extrusionOk="0">
                  <a:moveTo>
                    <a:pt x="56912" y="67704"/>
                  </a:moveTo>
                  <a:cubicBezTo>
                    <a:pt x="56058" y="60310"/>
                    <a:pt x="55666" y="48763"/>
                    <a:pt x="58224" y="39280"/>
                  </a:cubicBezTo>
                  <a:cubicBezTo>
                    <a:pt x="60782" y="29797"/>
                    <a:pt x="68318" y="17155"/>
                    <a:pt x="72262" y="10805"/>
                  </a:cubicBezTo>
                  <a:cubicBezTo>
                    <a:pt x="76206" y="4455"/>
                    <a:pt x="78010" y="2918"/>
                    <a:pt x="81887" y="1180"/>
                  </a:cubicBezTo>
                  <a:cubicBezTo>
                    <a:pt x="85764" y="-558"/>
                    <a:pt x="91779" y="44"/>
                    <a:pt x="95522" y="378"/>
                  </a:cubicBezTo>
                  <a:cubicBezTo>
                    <a:pt x="99265" y="712"/>
                    <a:pt x="101539" y="1180"/>
                    <a:pt x="104346" y="3185"/>
                  </a:cubicBezTo>
                  <a:cubicBezTo>
                    <a:pt x="107154" y="5190"/>
                    <a:pt x="111030" y="7797"/>
                    <a:pt x="112367" y="12409"/>
                  </a:cubicBezTo>
                  <a:cubicBezTo>
                    <a:pt x="113704" y="17021"/>
                    <a:pt x="113971" y="24174"/>
                    <a:pt x="112367" y="30858"/>
                  </a:cubicBezTo>
                  <a:cubicBezTo>
                    <a:pt x="110763" y="37542"/>
                    <a:pt x="106753" y="45830"/>
                    <a:pt x="102742" y="52514"/>
                  </a:cubicBezTo>
                  <a:cubicBezTo>
                    <a:pt x="98732" y="59198"/>
                    <a:pt x="94454" y="64613"/>
                    <a:pt x="88304" y="70963"/>
                  </a:cubicBezTo>
                  <a:cubicBezTo>
                    <a:pt x="82155" y="77313"/>
                    <a:pt x="72596" y="85200"/>
                    <a:pt x="65845" y="90614"/>
                  </a:cubicBezTo>
                  <a:cubicBezTo>
                    <a:pt x="59094" y="96028"/>
                    <a:pt x="54282" y="100240"/>
                    <a:pt x="47798" y="103448"/>
                  </a:cubicBezTo>
                  <a:cubicBezTo>
                    <a:pt x="41314" y="106657"/>
                    <a:pt x="32491" y="108796"/>
                    <a:pt x="26943" y="109865"/>
                  </a:cubicBezTo>
                  <a:cubicBezTo>
                    <a:pt x="21395" y="110935"/>
                    <a:pt x="18387" y="110801"/>
                    <a:pt x="14510" y="109865"/>
                  </a:cubicBezTo>
                  <a:cubicBezTo>
                    <a:pt x="10633" y="108929"/>
                    <a:pt x="6087" y="107191"/>
                    <a:pt x="3681" y="104250"/>
                  </a:cubicBezTo>
                  <a:cubicBezTo>
                    <a:pt x="1275" y="101309"/>
                    <a:pt x="-369" y="96254"/>
                    <a:pt x="72" y="92219"/>
                  </a:cubicBezTo>
                  <a:cubicBezTo>
                    <a:pt x="513" y="88184"/>
                    <a:pt x="2850" y="83046"/>
                    <a:pt x="6326" y="80038"/>
                  </a:cubicBezTo>
                  <a:cubicBezTo>
                    <a:pt x="9802" y="77030"/>
                    <a:pt x="14549" y="75550"/>
                    <a:pt x="20926" y="74171"/>
                  </a:cubicBezTo>
                  <a:cubicBezTo>
                    <a:pt x="27303" y="72792"/>
                    <a:pt x="35231" y="71765"/>
                    <a:pt x="44589" y="71765"/>
                  </a:cubicBezTo>
                  <a:cubicBezTo>
                    <a:pt x="53947" y="71765"/>
                    <a:pt x="65444" y="71898"/>
                    <a:pt x="77074" y="74171"/>
                  </a:cubicBezTo>
                  <a:cubicBezTo>
                    <a:pt x="88704" y="76444"/>
                    <a:pt x="104746" y="81123"/>
                    <a:pt x="114371" y="85401"/>
                  </a:cubicBezTo>
                  <a:cubicBezTo>
                    <a:pt x="123996" y="89679"/>
                    <a:pt x="131684" y="94492"/>
                    <a:pt x="134826" y="99839"/>
                  </a:cubicBezTo>
                  <a:cubicBezTo>
                    <a:pt x="137968" y="105186"/>
                    <a:pt x="135963" y="113475"/>
                    <a:pt x="133222" y="117485"/>
                  </a:cubicBezTo>
                  <a:cubicBezTo>
                    <a:pt x="130482" y="121496"/>
                    <a:pt x="124399" y="123835"/>
                    <a:pt x="118383" y="123902"/>
                  </a:cubicBezTo>
                  <a:cubicBezTo>
                    <a:pt x="112367" y="123969"/>
                    <a:pt x="104278" y="121763"/>
                    <a:pt x="97126" y="117886"/>
                  </a:cubicBezTo>
                  <a:cubicBezTo>
                    <a:pt x="89974" y="114009"/>
                    <a:pt x="81099" y="106348"/>
                    <a:pt x="75469" y="100641"/>
                  </a:cubicBezTo>
                  <a:cubicBezTo>
                    <a:pt x="69839" y="94934"/>
                    <a:pt x="66441" y="89136"/>
                    <a:pt x="63348" y="83646"/>
                  </a:cubicBezTo>
                  <a:cubicBezTo>
                    <a:pt x="60255" y="78157"/>
                    <a:pt x="57766" y="75098"/>
                    <a:pt x="56912" y="67704"/>
                  </a:cubicBezTo>
                  <a:close/>
                </a:path>
              </a:pathLst>
            </a:custGeom>
            <a:noFill/>
            <a:ln w="19050" cap="flat" cmpd="sng">
              <a:solidFill>
                <a:schemeClr val="dk2"/>
              </a:solidFill>
              <a:prstDash val="solid"/>
              <a:round/>
              <a:headEnd type="none" w="med" len="med"/>
              <a:tailEnd type="none" w="med" len="med"/>
            </a:ln>
          </p:spPr>
        </p:sp>
        <p:sp>
          <p:nvSpPr>
            <p:cNvPr id="12" name="Google Shape;12;p2"/>
            <p:cNvSpPr/>
            <p:nvPr/>
          </p:nvSpPr>
          <p:spPr>
            <a:xfrm>
              <a:off x="2662485" y="2475190"/>
              <a:ext cx="1127825" cy="2190100"/>
            </a:xfrm>
            <a:custGeom>
              <a:avLst/>
              <a:gdLst/>
              <a:ahLst/>
              <a:cxnLst/>
              <a:rect l="l" t="t" r="r" b="b"/>
              <a:pathLst>
                <a:path w="45113" h="87604" extrusionOk="0">
                  <a:moveTo>
                    <a:pt x="152" y="4755"/>
                  </a:moveTo>
                  <a:cubicBezTo>
                    <a:pt x="240" y="11792"/>
                    <a:pt x="511" y="31233"/>
                    <a:pt x="2387" y="43386"/>
                  </a:cubicBezTo>
                  <a:cubicBezTo>
                    <a:pt x="4263" y="55540"/>
                    <a:pt x="7801" y="70307"/>
                    <a:pt x="11410" y="77676"/>
                  </a:cubicBezTo>
                  <a:cubicBezTo>
                    <a:pt x="15020" y="85045"/>
                    <a:pt x="19432" y="87502"/>
                    <a:pt x="24044" y="87602"/>
                  </a:cubicBezTo>
                  <a:cubicBezTo>
                    <a:pt x="28656" y="87702"/>
                    <a:pt x="35574" y="82689"/>
                    <a:pt x="39083" y="78277"/>
                  </a:cubicBezTo>
                  <a:cubicBezTo>
                    <a:pt x="42592" y="73865"/>
                    <a:pt x="44899" y="68150"/>
                    <a:pt x="45099" y="61132"/>
                  </a:cubicBezTo>
                  <a:cubicBezTo>
                    <a:pt x="45300" y="54114"/>
                    <a:pt x="43394" y="43185"/>
                    <a:pt x="40286" y="36167"/>
                  </a:cubicBezTo>
                  <a:cubicBezTo>
                    <a:pt x="37178" y="29149"/>
                    <a:pt x="30661" y="23434"/>
                    <a:pt x="26450" y="19022"/>
                  </a:cubicBezTo>
                  <a:cubicBezTo>
                    <a:pt x="22239" y="14610"/>
                    <a:pt x="19118" y="12674"/>
                    <a:pt x="15020" y="9697"/>
                  </a:cubicBezTo>
                  <a:cubicBezTo>
                    <a:pt x="10922" y="6721"/>
                    <a:pt x="4338" y="1987"/>
                    <a:pt x="1860" y="1163"/>
                  </a:cubicBezTo>
                  <a:cubicBezTo>
                    <a:pt x="-618" y="339"/>
                    <a:pt x="64" y="-2282"/>
                    <a:pt x="152" y="4755"/>
                  </a:cubicBezTo>
                  <a:close/>
                </a:path>
              </a:pathLst>
            </a:custGeom>
            <a:noFill/>
            <a:ln w="19050" cap="flat" cmpd="sng">
              <a:solidFill>
                <a:schemeClr val="dk2"/>
              </a:solidFill>
              <a:prstDash val="solid"/>
              <a:round/>
              <a:headEnd type="none" w="med" len="med"/>
              <a:tailEnd type="none" w="med" len="med"/>
            </a:ln>
          </p:spPr>
        </p:sp>
      </p:grpSp>
      <p:grpSp>
        <p:nvGrpSpPr>
          <p:cNvPr id="13" name="Google Shape;13;p2"/>
          <p:cNvGrpSpPr/>
          <p:nvPr/>
        </p:nvGrpSpPr>
        <p:grpSpPr>
          <a:xfrm>
            <a:off x="440100" y="1314100"/>
            <a:ext cx="546000" cy="520200"/>
            <a:chOff x="872875" y="1454450"/>
            <a:chExt cx="546000" cy="520200"/>
          </a:xfrm>
        </p:grpSpPr>
        <p:sp>
          <p:nvSpPr>
            <p:cNvPr id="14" name="Google Shape;14;p2"/>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8157900" y="3820675"/>
            <a:ext cx="546000" cy="520200"/>
            <a:chOff x="872875" y="1454450"/>
            <a:chExt cx="546000" cy="520200"/>
          </a:xfrm>
        </p:grpSpPr>
        <p:sp>
          <p:nvSpPr>
            <p:cNvPr id="17" name="Google Shape;17;p2"/>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1794000" y="723400"/>
            <a:ext cx="5556000" cy="2901900"/>
          </a:xfrm>
          <a:prstGeom prst="rect">
            <a:avLst/>
          </a:prstGeom>
          <a:effectLst>
            <a:outerShdw blurRad="42863" dist="47625" dir="16620000" algn="bl" rotWithShape="0">
              <a:schemeClr val="dk2"/>
            </a:outerShdw>
          </a:effectLst>
        </p:spPr>
        <p:txBody>
          <a:bodyPr spcFirstLastPara="1" wrap="square" lIns="91425" tIns="91425" rIns="91425" bIns="91425" anchor="t" anchorCtr="0">
            <a:noAutofit/>
          </a:bodyPr>
          <a:lstStyle>
            <a:lvl1pPr lvl="0" algn="ctr">
              <a:lnSpc>
                <a:spcPct val="80000"/>
              </a:lnSpc>
              <a:spcBef>
                <a:spcPts val="0"/>
              </a:spcBef>
              <a:spcAft>
                <a:spcPts val="0"/>
              </a:spcAft>
              <a:buSzPts val="5200"/>
              <a:buNone/>
              <a:defRPr sz="7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1794000" y="3625025"/>
            <a:ext cx="55560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50"/>
        <p:cNvGrpSpPr/>
        <p:nvPr/>
      </p:nvGrpSpPr>
      <p:grpSpPr>
        <a:xfrm>
          <a:off x="0" y="0"/>
          <a:ext cx="0" cy="0"/>
          <a:chOff x="0" y="0"/>
          <a:chExt cx="0" cy="0"/>
        </a:xfrm>
      </p:grpSpPr>
      <p:pic>
        <p:nvPicPr>
          <p:cNvPr id="451" name="Google Shape;451;p3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452" name="Google Shape;452;p34"/>
          <p:cNvGrpSpPr/>
          <p:nvPr/>
        </p:nvGrpSpPr>
        <p:grpSpPr>
          <a:xfrm>
            <a:off x="1430768" y="-818850"/>
            <a:ext cx="6119254" cy="7164131"/>
            <a:chOff x="1211396" y="672351"/>
            <a:chExt cx="3410575" cy="3992939"/>
          </a:xfrm>
        </p:grpSpPr>
        <p:sp>
          <p:nvSpPr>
            <p:cNvPr id="453" name="Google Shape;453;p34"/>
            <p:cNvSpPr/>
            <p:nvPr/>
          </p:nvSpPr>
          <p:spPr>
            <a:xfrm>
              <a:off x="1211396" y="672351"/>
              <a:ext cx="3410575" cy="3097600"/>
            </a:xfrm>
            <a:custGeom>
              <a:avLst/>
              <a:gdLst/>
              <a:ahLst/>
              <a:cxnLst/>
              <a:rect l="l" t="t" r="r" b="b"/>
              <a:pathLst>
                <a:path w="136423" h="123904" extrusionOk="0">
                  <a:moveTo>
                    <a:pt x="56912" y="67704"/>
                  </a:moveTo>
                  <a:cubicBezTo>
                    <a:pt x="56058" y="60310"/>
                    <a:pt x="55666" y="48763"/>
                    <a:pt x="58224" y="39280"/>
                  </a:cubicBezTo>
                  <a:cubicBezTo>
                    <a:pt x="60782" y="29797"/>
                    <a:pt x="68318" y="17155"/>
                    <a:pt x="72262" y="10805"/>
                  </a:cubicBezTo>
                  <a:cubicBezTo>
                    <a:pt x="76206" y="4455"/>
                    <a:pt x="78010" y="2918"/>
                    <a:pt x="81887" y="1180"/>
                  </a:cubicBezTo>
                  <a:cubicBezTo>
                    <a:pt x="85764" y="-558"/>
                    <a:pt x="91779" y="44"/>
                    <a:pt x="95522" y="378"/>
                  </a:cubicBezTo>
                  <a:cubicBezTo>
                    <a:pt x="99265" y="712"/>
                    <a:pt x="101539" y="1180"/>
                    <a:pt x="104346" y="3185"/>
                  </a:cubicBezTo>
                  <a:cubicBezTo>
                    <a:pt x="107154" y="5190"/>
                    <a:pt x="111030" y="7797"/>
                    <a:pt x="112367" y="12409"/>
                  </a:cubicBezTo>
                  <a:cubicBezTo>
                    <a:pt x="113704" y="17021"/>
                    <a:pt x="113971" y="24174"/>
                    <a:pt x="112367" y="30858"/>
                  </a:cubicBezTo>
                  <a:cubicBezTo>
                    <a:pt x="110763" y="37542"/>
                    <a:pt x="106753" y="45830"/>
                    <a:pt x="102742" y="52514"/>
                  </a:cubicBezTo>
                  <a:cubicBezTo>
                    <a:pt x="98732" y="59198"/>
                    <a:pt x="94454" y="64613"/>
                    <a:pt x="88304" y="70963"/>
                  </a:cubicBezTo>
                  <a:cubicBezTo>
                    <a:pt x="82155" y="77313"/>
                    <a:pt x="72596" y="85200"/>
                    <a:pt x="65845" y="90614"/>
                  </a:cubicBezTo>
                  <a:cubicBezTo>
                    <a:pt x="59094" y="96028"/>
                    <a:pt x="54282" y="100240"/>
                    <a:pt x="47798" y="103448"/>
                  </a:cubicBezTo>
                  <a:cubicBezTo>
                    <a:pt x="41314" y="106657"/>
                    <a:pt x="32491" y="108796"/>
                    <a:pt x="26943" y="109865"/>
                  </a:cubicBezTo>
                  <a:cubicBezTo>
                    <a:pt x="21395" y="110935"/>
                    <a:pt x="18387" y="110801"/>
                    <a:pt x="14510" y="109865"/>
                  </a:cubicBezTo>
                  <a:cubicBezTo>
                    <a:pt x="10633" y="108929"/>
                    <a:pt x="6087" y="107191"/>
                    <a:pt x="3681" y="104250"/>
                  </a:cubicBezTo>
                  <a:cubicBezTo>
                    <a:pt x="1275" y="101309"/>
                    <a:pt x="-369" y="96254"/>
                    <a:pt x="72" y="92219"/>
                  </a:cubicBezTo>
                  <a:cubicBezTo>
                    <a:pt x="513" y="88184"/>
                    <a:pt x="2850" y="83046"/>
                    <a:pt x="6326" y="80038"/>
                  </a:cubicBezTo>
                  <a:cubicBezTo>
                    <a:pt x="9802" y="77030"/>
                    <a:pt x="14549" y="75550"/>
                    <a:pt x="20926" y="74171"/>
                  </a:cubicBezTo>
                  <a:cubicBezTo>
                    <a:pt x="27303" y="72792"/>
                    <a:pt x="35231" y="71765"/>
                    <a:pt x="44589" y="71765"/>
                  </a:cubicBezTo>
                  <a:cubicBezTo>
                    <a:pt x="53947" y="71765"/>
                    <a:pt x="65444" y="71898"/>
                    <a:pt x="77074" y="74171"/>
                  </a:cubicBezTo>
                  <a:cubicBezTo>
                    <a:pt x="88704" y="76444"/>
                    <a:pt x="104746" y="81123"/>
                    <a:pt x="114371" y="85401"/>
                  </a:cubicBezTo>
                  <a:cubicBezTo>
                    <a:pt x="123996" y="89679"/>
                    <a:pt x="131684" y="94492"/>
                    <a:pt x="134826" y="99839"/>
                  </a:cubicBezTo>
                  <a:cubicBezTo>
                    <a:pt x="137968" y="105186"/>
                    <a:pt x="135963" y="113475"/>
                    <a:pt x="133222" y="117485"/>
                  </a:cubicBezTo>
                  <a:cubicBezTo>
                    <a:pt x="130482" y="121496"/>
                    <a:pt x="124399" y="123835"/>
                    <a:pt x="118383" y="123902"/>
                  </a:cubicBezTo>
                  <a:cubicBezTo>
                    <a:pt x="112367" y="123969"/>
                    <a:pt x="104278" y="121763"/>
                    <a:pt x="97126" y="117886"/>
                  </a:cubicBezTo>
                  <a:cubicBezTo>
                    <a:pt x="89974" y="114009"/>
                    <a:pt x="81099" y="106348"/>
                    <a:pt x="75469" y="100641"/>
                  </a:cubicBezTo>
                  <a:cubicBezTo>
                    <a:pt x="69839" y="94934"/>
                    <a:pt x="66441" y="89136"/>
                    <a:pt x="63348" y="83646"/>
                  </a:cubicBezTo>
                  <a:cubicBezTo>
                    <a:pt x="60255" y="78157"/>
                    <a:pt x="57766" y="75098"/>
                    <a:pt x="56912" y="67704"/>
                  </a:cubicBezTo>
                  <a:close/>
                </a:path>
              </a:pathLst>
            </a:custGeom>
            <a:noFill/>
            <a:ln w="19050" cap="flat" cmpd="sng">
              <a:solidFill>
                <a:schemeClr val="dk2"/>
              </a:solidFill>
              <a:prstDash val="solid"/>
              <a:round/>
              <a:headEnd type="none" w="med" len="med"/>
              <a:tailEnd type="none" w="med" len="med"/>
            </a:ln>
          </p:spPr>
        </p:sp>
        <p:sp>
          <p:nvSpPr>
            <p:cNvPr id="454" name="Google Shape;454;p34"/>
            <p:cNvSpPr/>
            <p:nvPr/>
          </p:nvSpPr>
          <p:spPr>
            <a:xfrm>
              <a:off x="2662485" y="2475190"/>
              <a:ext cx="1127825" cy="2190100"/>
            </a:xfrm>
            <a:custGeom>
              <a:avLst/>
              <a:gdLst/>
              <a:ahLst/>
              <a:cxnLst/>
              <a:rect l="l" t="t" r="r" b="b"/>
              <a:pathLst>
                <a:path w="45113" h="87604" extrusionOk="0">
                  <a:moveTo>
                    <a:pt x="152" y="4755"/>
                  </a:moveTo>
                  <a:cubicBezTo>
                    <a:pt x="240" y="11792"/>
                    <a:pt x="511" y="31233"/>
                    <a:pt x="2387" y="43386"/>
                  </a:cubicBezTo>
                  <a:cubicBezTo>
                    <a:pt x="4263" y="55540"/>
                    <a:pt x="7801" y="70307"/>
                    <a:pt x="11410" y="77676"/>
                  </a:cubicBezTo>
                  <a:cubicBezTo>
                    <a:pt x="15020" y="85045"/>
                    <a:pt x="19432" y="87502"/>
                    <a:pt x="24044" y="87602"/>
                  </a:cubicBezTo>
                  <a:cubicBezTo>
                    <a:pt x="28656" y="87702"/>
                    <a:pt x="35574" y="82689"/>
                    <a:pt x="39083" y="78277"/>
                  </a:cubicBezTo>
                  <a:cubicBezTo>
                    <a:pt x="42592" y="73865"/>
                    <a:pt x="44899" y="68150"/>
                    <a:pt x="45099" y="61132"/>
                  </a:cubicBezTo>
                  <a:cubicBezTo>
                    <a:pt x="45300" y="54114"/>
                    <a:pt x="43394" y="43185"/>
                    <a:pt x="40286" y="36167"/>
                  </a:cubicBezTo>
                  <a:cubicBezTo>
                    <a:pt x="37178" y="29149"/>
                    <a:pt x="30661" y="23434"/>
                    <a:pt x="26450" y="19022"/>
                  </a:cubicBezTo>
                  <a:cubicBezTo>
                    <a:pt x="22239" y="14610"/>
                    <a:pt x="19118" y="12674"/>
                    <a:pt x="15020" y="9697"/>
                  </a:cubicBezTo>
                  <a:cubicBezTo>
                    <a:pt x="10922" y="6721"/>
                    <a:pt x="4338" y="1987"/>
                    <a:pt x="1860" y="1163"/>
                  </a:cubicBezTo>
                  <a:cubicBezTo>
                    <a:pt x="-618" y="339"/>
                    <a:pt x="64" y="-2282"/>
                    <a:pt x="152" y="4755"/>
                  </a:cubicBezTo>
                  <a:close/>
                </a:path>
              </a:pathLst>
            </a:custGeom>
            <a:noFill/>
            <a:ln w="19050" cap="flat" cmpd="sng">
              <a:solidFill>
                <a:schemeClr val="dk2"/>
              </a:solidFill>
              <a:prstDash val="solid"/>
              <a:round/>
              <a:headEnd type="none" w="med" len="med"/>
              <a:tailEnd type="none" w="med" len="med"/>
            </a:ln>
          </p:spPr>
        </p:sp>
      </p:grpSp>
      <p:grpSp>
        <p:nvGrpSpPr>
          <p:cNvPr id="455" name="Google Shape;455;p34"/>
          <p:cNvGrpSpPr/>
          <p:nvPr/>
        </p:nvGrpSpPr>
        <p:grpSpPr>
          <a:xfrm>
            <a:off x="582100" y="1314100"/>
            <a:ext cx="546000" cy="520200"/>
            <a:chOff x="872875" y="1454450"/>
            <a:chExt cx="546000" cy="520200"/>
          </a:xfrm>
        </p:grpSpPr>
        <p:sp>
          <p:nvSpPr>
            <p:cNvPr id="456" name="Google Shape;456;p34"/>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34"/>
          <p:cNvGrpSpPr/>
          <p:nvPr/>
        </p:nvGrpSpPr>
        <p:grpSpPr>
          <a:xfrm>
            <a:off x="8157900" y="3820675"/>
            <a:ext cx="546000" cy="520200"/>
            <a:chOff x="872875" y="1454450"/>
            <a:chExt cx="546000" cy="520200"/>
          </a:xfrm>
        </p:grpSpPr>
        <p:sp>
          <p:nvSpPr>
            <p:cNvPr id="459" name="Google Shape;459;p34"/>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4"/>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61"/>
        <p:cNvGrpSpPr/>
        <p:nvPr/>
      </p:nvGrpSpPr>
      <p:grpSpPr>
        <a:xfrm>
          <a:off x="0" y="0"/>
          <a:ext cx="0" cy="0"/>
          <a:chOff x="0" y="0"/>
          <a:chExt cx="0" cy="0"/>
        </a:xfrm>
      </p:grpSpPr>
      <p:pic>
        <p:nvPicPr>
          <p:cNvPr id="462" name="Google Shape;462;p35"/>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463" name="Google Shape;463;p35"/>
          <p:cNvGrpSpPr/>
          <p:nvPr/>
        </p:nvGrpSpPr>
        <p:grpSpPr>
          <a:xfrm rot="5400000">
            <a:off x="-2767367" y="-5988445"/>
            <a:ext cx="7631788" cy="8934804"/>
            <a:chOff x="1211430" y="672438"/>
            <a:chExt cx="3410550" cy="3992852"/>
          </a:xfrm>
        </p:grpSpPr>
        <p:sp>
          <p:nvSpPr>
            <p:cNvPr id="464" name="Google Shape;464;p35"/>
            <p:cNvSpPr/>
            <p:nvPr/>
          </p:nvSpPr>
          <p:spPr>
            <a:xfrm>
              <a:off x="1211430" y="672438"/>
              <a:ext cx="3410550" cy="3097525"/>
            </a:xfrm>
            <a:custGeom>
              <a:avLst/>
              <a:gdLst/>
              <a:ahLst/>
              <a:cxnLst/>
              <a:rect l="l" t="t" r="r" b="b"/>
              <a:pathLst>
                <a:path w="136422" h="123901" extrusionOk="0">
                  <a:moveTo>
                    <a:pt x="56909" y="67702"/>
                  </a:moveTo>
                  <a:cubicBezTo>
                    <a:pt x="56055" y="60308"/>
                    <a:pt x="56416" y="48163"/>
                    <a:pt x="58221" y="39277"/>
                  </a:cubicBezTo>
                  <a:cubicBezTo>
                    <a:pt x="60026" y="30391"/>
                    <a:pt x="64078" y="20612"/>
                    <a:pt x="67740" y="14388"/>
                  </a:cubicBezTo>
                  <a:cubicBezTo>
                    <a:pt x="71402" y="8164"/>
                    <a:pt x="75563" y="4268"/>
                    <a:pt x="80193" y="1932"/>
                  </a:cubicBezTo>
                  <a:cubicBezTo>
                    <a:pt x="84823" y="-403"/>
                    <a:pt x="91081" y="-198"/>
                    <a:pt x="95519" y="375"/>
                  </a:cubicBezTo>
                  <a:cubicBezTo>
                    <a:pt x="99957" y="948"/>
                    <a:pt x="103792" y="2746"/>
                    <a:pt x="106821" y="5368"/>
                  </a:cubicBezTo>
                  <a:cubicBezTo>
                    <a:pt x="109850" y="7990"/>
                    <a:pt x="112768" y="11858"/>
                    <a:pt x="113692" y="16105"/>
                  </a:cubicBezTo>
                  <a:cubicBezTo>
                    <a:pt x="114616" y="20353"/>
                    <a:pt x="114190" y="24786"/>
                    <a:pt x="112365" y="30853"/>
                  </a:cubicBezTo>
                  <a:cubicBezTo>
                    <a:pt x="110540" y="36921"/>
                    <a:pt x="106750" y="45826"/>
                    <a:pt x="102740" y="52510"/>
                  </a:cubicBezTo>
                  <a:cubicBezTo>
                    <a:pt x="98730" y="59195"/>
                    <a:pt x="94452" y="64610"/>
                    <a:pt x="88303" y="70960"/>
                  </a:cubicBezTo>
                  <a:cubicBezTo>
                    <a:pt x="82154" y="77310"/>
                    <a:pt x="72596" y="85196"/>
                    <a:pt x="65845" y="90610"/>
                  </a:cubicBezTo>
                  <a:cubicBezTo>
                    <a:pt x="59094" y="96024"/>
                    <a:pt x="54282" y="100234"/>
                    <a:pt x="47798" y="103443"/>
                  </a:cubicBezTo>
                  <a:cubicBezTo>
                    <a:pt x="41314" y="106652"/>
                    <a:pt x="32491" y="108792"/>
                    <a:pt x="26943" y="109862"/>
                  </a:cubicBezTo>
                  <a:cubicBezTo>
                    <a:pt x="21395" y="110932"/>
                    <a:pt x="18386" y="110798"/>
                    <a:pt x="14508" y="109862"/>
                  </a:cubicBezTo>
                  <a:cubicBezTo>
                    <a:pt x="10631" y="108926"/>
                    <a:pt x="6084" y="107187"/>
                    <a:pt x="3678" y="104246"/>
                  </a:cubicBezTo>
                  <a:cubicBezTo>
                    <a:pt x="1272" y="101305"/>
                    <a:pt x="-369" y="96251"/>
                    <a:pt x="72" y="92216"/>
                  </a:cubicBezTo>
                  <a:cubicBezTo>
                    <a:pt x="513" y="88181"/>
                    <a:pt x="2851" y="83043"/>
                    <a:pt x="6326" y="80035"/>
                  </a:cubicBezTo>
                  <a:cubicBezTo>
                    <a:pt x="9801" y="77027"/>
                    <a:pt x="14546" y="75546"/>
                    <a:pt x="20923" y="74167"/>
                  </a:cubicBezTo>
                  <a:cubicBezTo>
                    <a:pt x="27300" y="72788"/>
                    <a:pt x="35228" y="71762"/>
                    <a:pt x="44586" y="71762"/>
                  </a:cubicBezTo>
                  <a:cubicBezTo>
                    <a:pt x="53945" y="71762"/>
                    <a:pt x="65444" y="71895"/>
                    <a:pt x="77074" y="74167"/>
                  </a:cubicBezTo>
                  <a:cubicBezTo>
                    <a:pt x="88704" y="76440"/>
                    <a:pt x="104743" y="81119"/>
                    <a:pt x="114368" y="85397"/>
                  </a:cubicBezTo>
                  <a:cubicBezTo>
                    <a:pt x="123993" y="89675"/>
                    <a:pt x="131682" y="94489"/>
                    <a:pt x="134824" y="99836"/>
                  </a:cubicBezTo>
                  <a:cubicBezTo>
                    <a:pt x="137966" y="105183"/>
                    <a:pt x="135962" y="113471"/>
                    <a:pt x="133221" y="117481"/>
                  </a:cubicBezTo>
                  <a:cubicBezTo>
                    <a:pt x="130481" y="121492"/>
                    <a:pt x="124397" y="123832"/>
                    <a:pt x="118381" y="123899"/>
                  </a:cubicBezTo>
                  <a:cubicBezTo>
                    <a:pt x="112365" y="123966"/>
                    <a:pt x="104276" y="121760"/>
                    <a:pt x="97123" y="117883"/>
                  </a:cubicBezTo>
                  <a:cubicBezTo>
                    <a:pt x="89971" y="114006"/>
                    <a:pt x="81095" y="106345"/>
                    <a:pt x="75466" y="100638"/>
                  </a:cubicBezTo>
                  <a:cubicBezTo>
                    <a:pt x="69837" y="94931"/>
                    <a:pt x="66440" y="89131"/>
                    <a:pt x="63347" y="83642"/>
                  </a:cubicBezTo>
                  <a:cubicBezTo>
                    <a:pt x="60254" y="78153"/>
                    <a:pt x="57763" y="75096"/>
                    <a:pt x="56909" y="67702"/>
                  </a:cubicBezTo>
                  <a:close/>
                </a:path>
              </a:pathLst>
            </a:custGeom>
            <a:noFill/>
            <a:ln w="19050" cap="flat" cmpd="sng">
              <a:solidFill>
                <a:schemeClr val="dk2"/>
              </a:solidFill>
              <a:prstDash val="solid"/>
              <a:round/>
              <a:headEnd type="none" w="med" len="med"/>
              <a:tailEnd type="none" w="med" len="med"/>
            </a:ln>
          </p:spPr>
        </p:sp>
        <p:sp>
          <p:nvSpPr>
            <p:cNvPr id="465" name="Google Shape;465;p35"/>
            <p:cNvSpPr/>
            <p:nvPr/>
          </p:nvSpPr>
          <p:spPr>
            <a:xfrm>
              <a:off x="2662485" y="2475190"/>
              <a:ext cx="1127825" cy="2190100"/>
            </a:xfrm>
            <a:custGeom>
              <a:avLst/>
              <a:gdLst/>
              <a:ahLst/>
              <a:cxnLst/>
              <a:rect l="l" t="t" r="r" b="b"/>
              <a:pathLst>
                <a:path w="45113" h="87604" extrusionOk="0">
                  <a:moveTo>
                    <a:pt x="152" y="4755"/>
                  </a:moveTo>
                  <a:cubicBezTo>
                    <a:pt x="240" y="11792"/>
                    <a:pt x="511" y="31233"/>
                    <a:pt x="2387" y="43386"/>
                  </a:cubicBezTo>
                  <a:cubicBezTo>
                    <a:pt x="4263" y="55540"/>
                    <a:pt x="7801" y="70307"/>
                    <a:pt x="11410" y="77676"/>
                  </a:cubicBezTo>
                  <a:cubicBezTo>
                    <a:pt x="15020" y="85045"/>
                    <a:pt x="19432" y="87502"/>
                    <a:pt x="24044" y="87602"/>
                  </a:cubicBezTo>
                  <a:cubicBezTo>
                    <a:pt x="28656" y="87702"/>
                    <a:pt x="35574" y="82689"/>
                    <a:pt x="39083" y="78277"/>
                  </a:cubicBezTo>
                  <a:cubicBezTo>
                    <a:pt x="42592" y="73865"/>
                    <a:pt x="44899" y="68150"/>
                    <a:pt x="45099" y="61132"/>
                  </a:cubicBezTo>
                  <a:cubicBezTo>
                    <a:pt x="45300" y="54114"/>
                    <a:pt x="43394" y="43185"/>
                    <a:pt x="40286" y="36167"/>
                  </a:cubicBezTo>
                  <a:cubicBezTo>
                    <a:pt x="37178" y="29149"/>
                    <a:pt x="30661" y="23434"/>
                    <a:pt x="26450" y="19022"/>
                  </a:cubicBezTo>
                  <a:cubicBezTo>
                    <a:pt x="22239" y="14610"/>
                    <a:pt x="19118" y="12674"/>
                    <a:pt x="15020" y="9697"/>
                  </a:cubicBezTo>
                  <a:cubicBezTo>
                    <a:pt x="10922" y="6721"/>
                    <a:pt x="4338" y="1987"/>
                    <a:pt x="1860" y="1163"/>
                  </a:cubicBezTo>
                  <a:cubicBezTo>
                    <a:pt x="-618" y="339"/>
                    <a:pt x="64" y="-2282"/>
                    <a:pt x="152" y="4755"/>
                  </a:cubicBezTo>
                  <a:close/>
                </a:path>
              </a:pathLst>
            </a:custGeom>
            <a:noFill/>
            <a:ln w="19050" cap="flat" cmpd="sng">
              <a:solidFill>
                <a:schemeClr val="dk2"/>
              </a:solidFill>
              <a:prstDash val="solid"/>
              <a:round/>
              <a:headEnd type="none" w="med" len="med"/>
              <a:tailEnd type="none" w="med" len="med"/>
            </a:ln>
          </p:spPr>
        </p:sp>
      </p:grpSp>
      <p:grpSp>
        <p:nvGrpSpPr>
          <p:cNvPr id="466" name="Google Shape;466;p35"/>
          <p:cNvGrpSpPr/>
          <p:nvPr/>
        </p:nvGrpSpPr>
        <p:grpSpPr>
          <a:xfrm rot="10284336">
            <a:off x="7816191" y="3248628"/>
            <a:ext cx="4160524" cy="4870873"/>
            <a:chOff x="1211430" y="672438"/>
            <a:chExt cx="3410550" cy="3992852"/>
          </a:xfrm>
        </p:grpSpPr>
        <p:sp>
          <p:nvSpPr>
            <p:cNvPr id="467" name="Google Shape;467;p35"/>
            <p:cNvSpPr/>
            <p:nvPr/>
          </p:nvSpPr>
          <p:spPr>
            <a:xfrm>
              <a:off x="1211430" y="672438"/>
              <a:ext cx="3410550" cy="3097525"/>
            </a:xfrm>
            <a:custGeom>
              <a:avLst/>
              <a:gdLst/>
              <a:ahLst/>
              <a:cxnLst/>
              <a:rect l="l" t="t" r="r" b="b"/>
              <a:pathLst>
                <a:path w="136422" h="123901" extrusionOk="0">
                  <a:moveTo>
                    <a:pt x="56909" y="67702"/>
                  </a:moveTo>
                  <a:cubicBezTo>
                    <a:pt x="56055" y="60308"/>
                    <a:pt x="56416" y="48163"/>
                    <a:pt x="58221" y="39277"/>
                  </a:cubicBezTo>
                  <a:cubicBezTo>
                    <a:pt x="60026" y="30391"/>
                    <a:pt x="64078" y="20612"/>
                    <a:pt x="67740" y="14388"/>
                  </a:cubicBezTo>
                  <a:cubicBezTo>
                    <a:pt x="71402" y="8164"/>
                    <a:pt x="75563" y="4268"/>
                    <a:pt x="80193" y="1932"/>
                  </a:cubicBezTo>
                  <a:cubicBezTo>
                    <a:pt x="84823" y="-403"/>
                    <a:pt x="91081" y="-198"/>
                    <a:pt x="95519" y="375"/>
                  </a:cubicBezTo>
                  <a:cubicBezTo>
                    <a:pt x="99957" y="948"/>
                    <a:pt x="103792" y="2746"/>
                    <a:pt x="106821" y="5368"/>
                  </a:cubicBezTo>
                  <a:cubicBezTo>
                    <a:pt x="109850" y="7990"/>
                    <a:pt x="112768" y="11858"/>
                    <a:pt x="113692" y="16105"/>
                  </a:cubicBezTo>
                  <a:cubicBezTo>
                    <a:pt x="114616" y="20353"/>
                    <a:pt x="114190" y="24786"/>
                    <a:pt x="112365" y="30853"/>
                  </a:cubicBezTo>
                  <a:cubicBezTo>
                    <a:pt x="110540" y="36921"/>
                    <a:pt x="106750" y="45826"/>
                    <a:pt x="102740" y="52510"/>
                  </a:cubicBezTo>
                  <a:cubicBezTo>
                    <a:pt x="98730" y="59195"/>
                    <a:pt x="94452" y="64610"/>
                    <a:pt x="88303" y="70960"/>
                  </a:cubicBezTo>
                  <a:cubicBezTo>
                    <a:pt x="82154" y="77310"/>
                    <a:pt x="72596" y="85196"/>
                    <a:pt x="65845" y="90610"/>
                  </a:cubicBezTo>
                  <a:cubicBezTo>
                    <a:pt x="59094" y="96024"/>
                    <a:pt x="54282" y="100234"/>
                    <a:pt x="47798" y="103443"/>
                  </a:cubicBezTo>
                  <a:cubicBezTo>
                    <a:pt x="41314" y="106652"/>
                    <a:pt x="32491" y="108792"/>
                    <a:pt x="26943" y="109862"/>
                  </a:cubicBezTo>
                  <a:cubicBezTo>
                    <a:pt x="21395" y="110932"/>
                    <a:pt x="18386" y="110798"/>
                    <a:pt x="14508" y="109862"/>
                  </a:cubicBezTo>
                  <a:cubicBezTo>
                    <a:pt x="10631" y="108926"/>
                    <a:pt x="6084" y="107187"/>
                    <a:pt x="3678" y="104246"/>
                  </a:cubicBezTo>
                  <a:cubicBezTo>
                    <a:pt x="1272" y="101305"/>
                    <a:pt x="-369" y="96251"/>
                    <a:pt x="72" y="92216"/>
                  </a:cubicBezTo>
                  <a:cubicBezTo>
                    <a:pt x="513" y="88181"/>
                    <a:pt x="2851" y="83043"/>
                    <a:pt x="6326" y="80035"/>
                  </a:cubicBezTo>
                  <a:cubicBezTo>
                    <a:pt x="9801" y="77027"/>
                    <a:pt x="14546" y="75546"/>
                    <a:pt x="20923" y="74167"/>
                  </a:cubicBezTo>
                  <a:cubicBezTo>
                    <a:pt x="27300" y="72788"/>
                    <a:pt x="35228" y="71762"/>
                    <a:pt x="44586" y="71762"/>
                  </a:cubicBezTo>
                  <a:cubicBezTo>
                    <a:pt x="53945" y="71762"/>
                    <a:pt x="65444" y="71895"/>
                    <a:pt x="77074" y="74167"/>
                  </a:cubicBezTo>
                  <a:cubicBezTo>
                    <a:pt x="88704" y="76440"/>
                    <a:pt x="104743" y="81119"/>
                    <a:pt x="114368" y="85397"/>
                  </a:cubicBezTo>
                  <a:cubicBezTo>
                    <a:pt x="123993" y="89675"/>
                    <a:pt x="131682" y="94489"/>
                    <a:pt x="134824" y="99836"/>
                  </a:cubicBezTo>
                  <a:cubicBezTo>
                    <a:pt x="137966" y="105183"/>
                    <a:pt x="135962" y="113471"/>
                    <a:pt x="133221" y="117481"/>
                  </a:cubicBezTo>
                  <a:cubicBezTo>
                    <a:pt x="130481" y="121492"/>
                    <a:pt x="124397" y="123832"/>
                    <a:pt x="118381" y="123899"/>
                  </a:cubicBezTo>
                  <a:cubicBezTo>
                    <a:pt x="112365" y="123966"/>
                    <a:pt x="104276" y="121760"/>
                    <a:pt x="97123" y="117883"/>
                  </a:cubicBezTo>
                  <a:cubicBezTo>
                    <a:pt x="89971" y="114006"/>
                    <a:pt x="81095" y="106345"/>
                    <a:pt x="75466" y="100638"/>
                  </a:cubicBezTo>
                  <a:cubicBezTo>
                    <a:pt x="69837" y="94931"/>
                    <a:pt x="66440" y="89131"/>
                    <a:pt x="63347" y="83642"/>
                  </a:cubicBezTo>
                  <a:cubicBezTo>
                    <a:pt x="60254" y="78153"/>
                    <a:pt x="57763" y="75096"/>
                    <a:pt x="56909" y="67702"/>
                  </a:cubicBezTo>
                  <a:close/>
                </a:path>
              </a:pathLst>
            </a:custGeom>
            <a:noFill/>
            <a:ln w="19050" cap="flat" cmpd="sng">
              <a:solidFill>
                <a:schemeClr val="dk2"/>
              </a:solidFill>
              <a:prstDash val="solid"/>
              <a:round/>
              <a:headEnd type="none" w="med" len="med"/>
              <a:tailEnd type="none" w="med" len="med"/>
            </a:ln>
          </p:spPr>
        </p:sp>
        <p:sp>
          <p:nvSpPr>
            <p:cNvPr id="468" name="Google Shape;468;p35"/>
            <p:cNvSpPr/>
            <p:nvPr/>
          </p:nvSpPr>
          <p:spPr>
            <a:xfrm>
              <a:off x="2662485" y="2475190"/>
              <a:ext cx="1127825" cy="2190100"/>
            </a:xfrm>
            <a:custGeom>
              <a:avLst/>
              <a:gdLst/>
              <a:ahLst/>
              <a:cxnLst/>
              <a:rect l="l" t="t" r="r" b="b"/>
              <a:pathLst>
                <a:path w="45113" h="87604" extrusionOk="0">
                  <a:moveTo>
                    <a:pt x="152" y="4755"/>
                  </a:moveTo>
                  <a:cubicBezTo>
                    <a:pt x="240" y="11792"/>
                    <a:pt x="511" y="31233"/>
                    <a:pt x="2387" y="43386"/>
                  </a:cubicBezTo>
                  <a:cubicBezTo>
                    <a:pt x="4263" y="55540"/>
                    <a:pt x="7801" y="70307"/>
                    <a:pt x="11410" y="77676"/>
                  </a:cubicBezTo>
                  <a:cubicBezTo>
                    <a:pt x="15020" y="85045"/>
                    <a:pt x="19432" y="87502"/>
                    <a:pt x="24044" y="87602"/>
                  </a:cubicBezTo>
                  <a:cubicBezTo>
                    <a:pt x="28656" y="87702"/>
                    <a:pt x="35574" y="82689"/>
                    <a:pt x="39083" y="78277"/>
                  </a:cubicBezTo>
                  <a:cubicBezTo>
                    <a:pt x="42592" y="73865"/>
                    <a:pt x="44899" y="68150"/>
                    <a:pt x="45099" y="61132"/>
                  </a:cubicBezTo>
                  <a:cubicBezTo>
                    <a:pt x="45300" y="54114"/>
                    <a:pt x="43394" y="43185"/>
                    <a:pt x="40286" y="36167"/>
                  </a:cubicBezTo>
                  <a:cubicBezTo>
                    <a:pt x="37178" y="29149"/>
                    <a:pt x="30661" y="23434"/>
                    <a:pt x="26450" y="19022"/>
                  </a:cubicBezTo>
                  <a:cubicBezTo>
                    <a:pt x="22239" y="14610"/>
                    <a:pt x="19118" y="12674"/>
                    <a:pt x="15020" y="9697"/>
                  </a:cubicBezTo>
                  <a:cubicBezTo>
                    <a:pt x="10922" y="6721"/>
                    <a:pt x="4338" y="1987"/>
                    <a:pt x="1860" y="1163"/>
                  </a:cubicBezTo>
                  <a:cubicBezTo>
                    <a:pt x="-618" y="339"/>
                    <a:pt x="64" y="-2282"/>
                    <a:pt x="152" y="4755"/>
                  </a:cubicBezTo>
                  <a:close/>
                </a:path>
              </a:pathLst>
            </a:custGeom>
            <a:noFill/>
            <a:ln w="19050" cap="flat" cmpd="sng">
              <a:solidFill>
                <a:schemeClr val="dk2"/>
              </a:solidFill>
              <a:prstDash val="solid"/>
              <a:round/>
              <a:headEnd type="none" w="med" len="med"/>
              <a:tailEnd type="none" w="med" len="med"/>
            </a:ln>
          </p:spPr>
        </p:sp>
      </p:grpSp>
      <p:grpSp>
        <p:nvGrpSpPr>
          <p:cNvPr id="469" name="Google Shape;469;p35"/>
          <p:cNvGrpSpPr/>
          <p:nvPr/>
        </p:nvGrpSpPr>
        <p:grpSpPr>
          <a:xfrm>
            <a:off x="527066" y="4426915"/>
            <a:ext cx="372044" cy="354464"/>
            <a:chOff x="872875" y="1454450"/>
            <a:chExt cx="546000" cy="520200"/>
          </a:xfrm>
        </p:grpSpPr>
        <p:sp>
          <p:nvSpPr>
            <p:cNvPr id="470" name="Google Shape;470;p35"/>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5"/>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35"/>
          <p:cNvGrpSpPr/>
          <p:nvPr/>
        </p:nvGrpSpPr>
        <p:grpSpPr>
          <a:xfrm>
            <a:off x="8244879" y="362165"/>
            <a:ext cx="372044" cy="354464"/>
            <a:chOff x="872875" y="1454450"/>
            <a:chExt cx="546000" cy="520200"/>
          </a:xfrm>
        </p:grpSpPr>
        <p:sp>
          <p:nvSpPr>
            <p:cNvPr id="473" name="Google Shape;473;p35"/>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5"/>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pic>
        <p:nvPicPr>
          <p:cNvPr id="22" name="Google Shape;22;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3"/>
          <p:cNvSpPr txBox="1">
            <a:spLocks noGrp="1"/>
          </p:cNvSpPr>
          <p:nvPr>
            <p:ph type="title"/>
          </p:nvPr>
        </p:nvSpPr>
        <p:spPr>
          <a:xfrm>
            <a:off x="713100" y="2621213"/>
            <a:ext cx="3250500" cy="8418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5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848517" y="1322463"/>
            <a:ext cx="1251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 name="Google Shape;25;p3"/>
          <p:cNvSpPr txBox="1">
            <a:spLocks noGrp="1"/>
          </p:cNvSpPr>
          <p:nvPr>
            <p:ph type="subTitle" idx="1"/>
          </p:nvPr>
        </p:nvSpPr>
        <p:spPr>
          <a:xfrm>
            <a:off x="713100" y="3462813"/>
            <a:ext cx="3250500" cy="66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26" name="Google Shape;26;p3"/>
          <p:cNvGrpSpPr/>
          <p:nvPr/>
        </p:nvGrpSpPr>
        <p:grpSpPr>
          <a:xfrm rot="-849596" flipH="1">
            <a:off x="4943360" y="-1970387"/>
            <a:ext cx="7624770" cy="8957131"/>
            <a:chOff x="1211404" y="658747"/>
            <a:chExt cx="3410575" cy="4006543"/>
          </a:xfrm>
        </p:grpSpPr>
        <p:sp>
          <p:nvSpPr>
            <p:cNvPr id="27" name="Google Shape;27;p3"/>
            <p:cNvSpPr/>
            <p:nvPr/>
          </p:nvSpPr>
          <p:spPr>
            <a:xfrm>
              <a:off x="1211404" y="658747"/>
              <a:ext cx="3410575" cy="3111200"/>
            </a:xfrm>
            <a:custGeom>
              <a:avLst/>
              <a:gdLst/>
              <a:ahLst/>
              <a:cxnLst/>
              <a:rect l="l" t="t" r="r" b="b"/>
              <a:pathLst>
                <a:path w="136423" h="124448" extrusionOk="0">
                  <a:moveTo>
                    <a:pt x="56912" y="68248"/>
                  </a:moveTo>
                  <a:cubicBezTo>
                    <a:pt x="56058" y="60854"/>
                    <a:pt x="56795" y="47941"/>
                    <a:pt x="58224" y="39824"/>
                  </a:cubicBezTo>
                  <a:cubicBezTo>
                    <a:pt x="59654" y="31707"/>
                    <a:pt x="61545" y="25898"/>
                    <a:pt x="65489" y="19548"/>
                  </a:cubicBezTo>
                  <a:cubicBezTo>
                    <a:pt x="69433" y="13198"/>
                    <a:pt x="76882" y="4828"/>
                    <a:pt x="81887" y="1724"/>
                  </a:cubicBezTo>
                  <a:cubicBezTo>
                    <a:pt x="86893" y="-1380"/>
                    <a:pt x="91779" y="588"/>
                    <a:pt x="95522" y="922"/>
                  </a:cubicBezTo>
                  <a:cubicBezTo>
                    <a:pt x="99265" y="1256"/>
                    <a:pt x="101539" y="1724"/>
                    <a:pt x="104346" y="3729"/>
                  </a:cubicBezTo>
                  <a:cubicBezTo>
                    <a:pt x="107154" y="5734"/>
                    <a:pt x="111030" y="8341"/>
                    <a:pt x="112367" y="12953"/>
                  </a:cubicBezTo>
                  <a:cubicBezTo>
                    <a:pt x="113704" y="17565"/>
                    <a:pt x="113971" y="24718"/>
                    <a:pt x="112367" y="31402"/>
                  </a:cubicBezTo>
                  <a:cubicBezTo>
                    <a:pt x="110763" y="38086"/>
                    <a:pt x="106753" y="46374"/>
                    <a:pt x="102742" y="53058"/>
                  </a:cubicBezTo>
                  <a:cubicBezTo>
                    <a:pt x="98732" y="59742"/>
                    <a:pt x="94454" y="65157"/>
                    <a:pt x="88304" y="71507"/>
                  </a:cubicBezTo>
                  <a:cubicBezTo>
                    <a:pt x="82155" y="77857"/>
                    <a:pt x="72596" y="85744"/>
                    <a:pt x="65845" y="91158"/>
                  </a:cubicBezTo>
                  <a:cubicBezTo>
                    <a:pt x="59094" y="96572"/>
                    <a:pt x="54281" y="100784"/>
                    <a:pt x="47797" y="103992"/>
                  </a:cubicBezTo>
                  <a:cubicBezTo>
                    <a:pt x="41313" y="107201"/>
                    <a:pt x="32491" y="109340"/>
                    <a:pt x="26943" y="110409"/>
                  </a:cubicBezTo>
                  <a:cubicBezTo>
                    <a:pt x="21395" y="111479"/>
                    <a:pt x="18387" y="111345"/>
                    <a:pt x="14510" y="110409"/>
                  </a:cubicBezTo>
                  <a:cubicBezTo>
                    <a:pt x="10633" y="109473"/>
                    <a:pt x="6087" y="107735"/>
                    <a:pt x="3681" y="104794"/>
                  </a:cubicBezTo>
                  <a:cubicBezTo>
                    <a:pt x="1275" y="101853"/>
                    <a:pt x="-369" y="96798"/>
                    <a:pt x="72" y="92763"/>
                  </a:cubicBezTo>
                  <a:cubicBezTo>
                    <a:pt x="513" y="88728"/>
                    <a:pt x="2851" y="83590"/>
                    <a:pt x="6326" y="80582"/>
                  </a:cubicBezTo>
                  <a:cubicBezTo>
                    <a:pt x="9802" y="77574"/>
                    <a:pt x="14548" y="76094"/>
                    <a:pt x="20925" y="74715"/>
                  </a:cubicBezTo>
                  <a:cubicBezTo>
                    <a:pt x="27302" y="73336"/>
                    <a:pt x="35230" y="72309"/>
                    <a:pt x="44588" y="72309"/>
                  </a:cubicBezTo>
                  <a:cubicBezTo>
                    <a:pt x="53946" y="72309"/>
                    <a:pt x="65444" y="72442"/>
                    <a:pt x="77074" y="74715"/>
                  </a:cubicBezTo>
                  <a:cubicBezTo>
                    <a:pt x="88705" y="76988"/>
                    <a:pt x="104746" y="81667"/>
                    <a:pt x="114371" y="85945"/>
                  </a:cubicBezTo>
                  <a:cubicBezTo>
                    <a:pt x="123996" y="90223"/>
                    <a:pt x="131684" y="95036"/>
                    <a:pt x="134826" y="100383"/>
                  </a:cubicBezTo>
                  <a:cubicBezTo>
                    <a:pt x="137968" y="105730"/>
                    <a:pt x="135962" y="114019"/>
                    <a:pt x="133221" y="118029"/>
                  </a:cubicBezTo>
                  <a:cubicBezTo>
                    <a:pt x="130481" y="122040"/>
                    <a:pt x="124399" y="124379"/>
                    <a:pt x="118383" y="124446"/>
                  </a:cubicBezTo>
                  <a:cubicBezTo>
                    <a:pt x="112367" y="124513"/>
                    <a:pt x="104278" y="122307"/>
                    <a:pt x="97126" y="118430"/>
                  </a:cubicBezTo>
                  <a:cubicBezTo>
                    <a:pt x="89974" y="114553"/>
                    <a:pt x="81099" y="106892"/>
                    <a:pt x="75469" y="101185"/>
                  </a:cubicBezTo>
                  <a:cubicBezTo>
                    <a:pt x="69839" y="95478"/>
                    <a:pt x="66441" y="89680"/>
                    <a:pt x="63348" y="84190"/>
                  </a:cubicBezTo>
                  <a:cubicBezTo>
                    <a:pt x="60255" y="78701"/>
                    <a:pt x="57766" y="75642"/>
                    <a:pt x="56912" y="68248"/>
                  </a:cubicBezTo>
                  <a:close/>
                </a:path>
              </a:pathLst>
            </a:custGeom>
            <a:noFill/>
            <a:ln w="19050" cap="flat" cmpd="sng">
              <a:solidFill>
                <a:schemeClr val="dk2"/>
              </a:solidFill>
              <a:prstDash val="solid"/>
              <a:round/>
              <a:headEnd type="none" w="med" len="med"/>
              <a:tailEnd type="none" w="med" len="med"/>
            </a:ln>
          </p:spPr>
        </p:sp>
        <p:sp>
          <p:nvSpPr>
            <p:cNvPr id="28" name="Google Shape;28;p3"/>
            <p:cNvSpPr/>
            <p:nvPr/>
          </p:nvSpPr>
          <p:spPr>
            <a:xfrm>
              <a:off x="2662485" y="2475190"/>
              <a:ext cx="1127825" cy="2190100"/>
            </a:xfrm>
            <a:custGeom>
              <a:avLst/>
              <a:gdLst/>
              <a:ahLst/>
              <a:cxnLst/>
              <a:rect l="l" t="t" r="r" b="b"/>
              <a:pathLst>
                <a:path w="45113" h="87604" extrusionOk="0">
                  <a:moveTo>
                    <a:pt x="152" y="4755"/>
                  </a:moveTo>
                  <a:cubicBezTo>
                    <a:pt x="240" y="11792"/>
                    <a:pt x="511" y="31233"/>
                    <a:pt x="2387" y="43386"/>
                  </a:cubicBezTo>
                  <a:cubicBezTo>
                    <a:pt x="4263" y="55540"/>
                    <a:pt x="7801" y="70307"/>
                    <a:pt x="11410" y="77676"/>
                  </a:cubicBezTo>
                  <a:cubicBezTo>
                    <a:pt x="15020" y="85045"/>
                    <a:pt x="19432" y="87502"/>
                    <a:pt x="24044" y="87602"/>
                  </a:cubicBezTo>
                  <a:cubicBezTo>
                    <a:pt x="28656" y="87702"/>
                    <a:pt x="35574" y="82689"/>
                    <a:pt x="39083" y="78277"/>
                  </a:cubicBezTo>
                  <a:cubicBezTo>
                    <a:pt x="42592" y="73865"/>
                    <a:pt x="44899" y="68150"/>
                    <a:pt x="45099" y="61132"/>
                  </a:cubicBezTo>
                  <a:cubicBezTo>
                    <a:pt x="45300" y="54114"/>
                    <a:pt x="43394" y="43185"/>
                    <a:pt x="40286" y="36167"/>
                  </a:cubicBezTo>
                  <a:cubicBezTo>
                    <a:pt x="37178" y="29149"/>
                    <a:pt x="30661" y="23434"/>
                    <a:pt x="26450" y="19022"/>
                  </a:cubicBezTo>
                  <a:cubicBezTo>
                    <a:pt x="22239" y="14610"/>
                    <a:pt x="19118" y="12674"/>
                    <a:pt x="15020" y="9697"/>
                  </a:cubicBezTo>
                  <a:cubicBezTo>
                    <a:pt x="10922" y="6721"/>
                    <a:pt x="4338" y="1987"/>
                    <a:pt x="1860" y="1163"/>
                  </a:cubicBezTo>
                  <a:cubicBezTo>
                    <a:pt x="-618" y="339"/>
                    <a:pt x="64" y="-2282"/>
                    <a:pt x="152" y="4755"/>
                  </a:cubicBezTo>
                  <a:close/>
                </a:path>
              </a:pathLst>
            </a:custGeom>
            <a:noFill/>
            <a:ln w="19050" cap="flat" cmpd="sng">
              <a:solidFill>
                <a:schemeClr val="dk2"/>
              </a:solidFill>
              <a:prstDash val="solid"/>
              <a:round/>
              <a:headEnd type="none" w="med" len="med"/>
              <a:tailEnd type="none" w="med" len="med"/>
            </a:ln>
          </p:spPr>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pic>
        <p:nvPicPr>
          <p:cNvPr id="43" name="Google Shape;43;p5"/>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44" name="Google Shape;44;p5"/>
          <p:cNvGrpSpPr/>
          <p:nvPr/>
        </p:nvGrpSpPr>
        <p:grpSpPr>
          <a:xfrm rot="10800000" flipH="1">
            <a:off x="678453" y="-1699987"/>
            <a:ext cx="7624402" cy="8957027"/>
            <a:chOff x="1211543" y="658747"/>
            <a:chExt cx="3410450" cy="4006543"/>
          </a:xfrm>
        </p:grpSpPr>
        <p:sp>
          <p:nvSpPr>
            <p:cNvPr id="45" name="Google Shape;45;p5"/>
            <p:cNvSpPr/>
            <p:nvPr/>
          </p:nvSpPr>
          <p:spPr>
            <a:xfrm>
              <a:off x="1211543" y="658747"/>
              <a:ext cx="3410450" cy="3111200"/>
            </a:xfrm>
            <a:custGeom>
              <a:avLst/>
              <a:gdLst/>
              <a:ahLst/>
              <a:cxnLst/>
              <a:rect l="l" t="t" r="r" b="b"/>
              <a:pathLst>
                <a:path w="136418" h="124448" extrusionOk="0">
                  <a:moveTo>
                    <a:pt x="56906" y="68248"/>
                  </a:moveTo>
                  <a:cubicBezTo>
                    <a:pt x="56052" y="60854"/>
                    <a:pt x="56790" y="47941"/>
                    <a:pt x="58219" y="39824"/>
                  </a:cubicBezTo>
                  <a:cubicBezTo>
                    <a:pt x="59649" y="31707"/>
                    <a:pt x="61539" y="25898"/>
                    <a:pt x="65483" y="19548"/>
                  </a:cubicBezTo>
                  <a:cubicBezTo>
                    <a:pt x="69427" y="13198"/>
                    <a:pt x="76876" y="4828"/>
                    <a:pt x="81882" y="1724"/>
                  </a:cubicBezTo>
                  <a:cubicBezTo>
                    <a:pt x="86888" y="-1380"/>
                    <a:pt x="91774" y="588"/>
                    <a:pt x="95517" y="922"/>
                  </a:cubicBezTo>
                  <a:cubicBezTo>
                    <a:pt x="99260" y="1256"/>
                    <a:pt x="101534" y="1724"/>
                    <a:pt x="104341" y="3729"/>
                  </a:cubicBezTo>
                  <a:cubicBezTo>
                    <a:pt x="107149" y="5734"/>
                    <a:pt x="111025" y="8341"/>
                    <a:pt x="112362" y="12953"/>
                  </a:cubicBezTo>
                  <a:cubicBezTo>
                    <a:pt x="113699" y="17565"/>
                    <a:pt x="113966" y="24718"/>
                    <a:pt x="112362" y="31402"/>
                  </a:cubicBezTo>
                  <a:cubicBezTo>
                    <a:pt x="110758" y="38086"/>
                    <a:pt x="106748" y="46374"/>
                    <a:pt x="102737" y="53058"/>
                  </a:cubicBezTo>
                  <a:cubicBezTo>
                    <a:pt x="98726" y="59742"/>
                    <a:pt x="94448" y="65157"/>
                    <a:pt x="88298" y="71507"/>
                  </a:cubicBezTo>
                  <a:cubicBezTo>
                    <a:pt x="82149" y="77857"/>
                    <a:pt x="72591" y="85744"/>
                    <a:pt x="65840" y="91158"/>
                  </a:cubicBezTo>
                  <a:cubicBezTo>
                    <a:pt x="59089" y="96572"/>
                    <a:pt x="54026" y="100716"/>
                    <a:pt x="47792" y="103992"/>
                  </a:cubicBezTo>
                  <a:cubicBezTo>
                    <a:pt x="41558" y="107269"/>
                    <a:pt x="34148" y="109654"/>
                    <a:pt x="28434" y="110817"/>
                  </a:cubicBezTo>
                  <a:cubicBezTo>
                    <a:pt x="22720" y="111981"/>
                    <a:pt x="17637" y="111977"/>
                    <a:pt x="13510" y="110973"/>
                  </a:cubicBezTo>
                  <a:cubicBezTo>
                    <a:pt x="9384" y="109969"/>
                    <a:pt x="5916" y="107829"/>
                    <a:pt x="3675" y="104794"/>
                  </a:cubicBezTo>
                  <a:cubicBezTo>
                    <a:pt x="1435" y="101759"/>
                    <a:pt x="-374" y="96798"/>
                    <a:pt x="67" y="92763"/>
                  </a:cubicBezTo>
                  <a:cubicBezTo>
                    <a:pt x="508" y="88728"/>
                    <a:pt x="2845" y="83590"/>
                    <a:pt x="6320" y="80582"/>
                  </a:cubicBezTo>
                  <a:cubicBezTo>
                    <a:pt x="9796" y="77574"/>
                    <a:pt x="14543" y="76094"/>
                    <a:pt x="20920" y="74715"/>
                  </a:cubicBezTo>
                  <a:cubicBezTo>
                    <a:pt x="27297" y="73336"/>
                    <a:pt x="35225" y="72309"/>
                    <a:pt x="44583" y="72309"/>
                  </a:cubicBezTo>
                  <a:cubicBezTo>
                    <a:pt x="53941" y="72309"/>
                    <a:pt x="65439" y="72442"/>
                    <a:pt x="77069" y="74715"/>
                  </a:cubicBezTo>
                  <a:cubicBezTo>
                    <a:pt x="88700" y="76988"/>
                    <a:pt x="104741" y="81667"/>
                    <a:pt x="114366" y="85945"/>
                  </a:cubicBezTo>
                  <a:cubicBezTo>
                    <a:pt x="123991" y="90223"/>
                    <a:pt x="131679" y="95036"/>
                    <a:pt x="134821" y="100383"/>
                  </a:cubicBezTo>
                  <a:cubicBezTo>
                    <a:pt x="137963" y="105730"/>
                    <a:pt x="135957" y="114019"/>
                    <a:pt x="133216" y="118029"/>
                  </a:cubicBezTo>
                  <a:cubicBezTo>
                    <a:pt x="130476" y="122040"/>
                    <a:pt x="124394" y="124379"/>
                    <a:pt x="118378" y="124446"/>
                  </a:cubicBezTo>
                  <a:cubicBezTo>
                    <a:pt x="112362" y="124513"/>
                    <a:pt x="104274" y="122307"/>
                    <a:pt x="97121" y="118430"/>
                  </a:cubicBezTo>
                  <a:cubicBezTo>
                    <a:pt x="89969" y="114553"/>
                    <a:pt x="81093" y="106892"/>
                    <a:pt x="75463" y="101185"/>
                  </a:cubicBezTo>
                  <a:cubicBezTo>
                    <a:pt x="69833" y="95478"/>
                    <a:pt x="66436" y="89680"/>
                    <a:pt x="63343" y="84190"/>
                  </a:cubicBezTo>
                  <a:cubicBezTo>
                    <a:pt x="60250" y="78701"/>
                    <a:pt x="57760" y="75642"/>
                    <a:pt x="56906" y="68248"/>
                  </a:cubicBezTo>
                  <a:close/>
                </a:path>
              </a:pathLst>
            </a:custGeom>
            <a:noFill/>
            <a:ln w="19050" cap="flat" cmpd="sng">
              <a:solidFill>
                <a:schemeClr val="dk2"/>
              </a:solidFill>
              <a:prstDash val="solid"/>
              <a:round/>
              <a:headEnd type="none" w="med" len="med"/>
              <a:tailEnd type="none" w="med" len="med"/>
            </a:ln>
          </p:spPr>
        </p:sp>
        <p:sp>
          <p:nvSpPr>
            <p:cNvPr id="46" name="Google Shape;46;p5"/>
            <p:cNvSpPr/>
            <p:nvPr/>
          </p:nvSpPr>
          <p:spPr>
            <a:xfrm>
              <a:off x="2662485" y="2475190"/>
              <a:ext cx="1127825" cy="2190100"/>
            </a:xfrm>
            <a:custGeom>
              <a:avLst/>
              <a:gdLst/>
              <a:ahLst/>
              <a:cxnLst/>
              <a:rect l="l" t="t" r="r" b="b"/>
              <a:pathLst>
                <a:path w="45113" h="87604" extrusionOk="0">
                  <a:moveTo>
                    <a:pt x="152" y="4755"/>
                  </a:moveTo>
                  <a:cubicBezTo>
                    <a:pt x="240" y="11792"/>
                    <a:pt x="511" y="31233"/>
                    <a:pt x="2387" y="43386"/>
                  </a:cubicBezTo>
                  <a:cubicBezTo>
                    <a:pt x="4263" y="55540"/>
                    <a:pt x="7801" y="70307"/>
                    <a:pt x="11410" y="77676"/>
                  </a:cubicBezTo>
                  <a:cubicBezTo>
                    <a:pt x="15020" y="85045"/>
                    <a:pt x="19432" y="87502"/>
                    <a:pt x="24044" y="87602"/>
                  </a:cubicBezTo>
                  <a:cubicBezTo>
                    <a:pt x="28656" y="87702"/>
                    <a:pt x="35574" y="82689"/>
                    <a:pt x="39083" y="78277"/>
                  </a:cubicBezTo>
                  <a:cubicBezTo>
                    <a:pt x="42592" y="73865"/>
                    <a:pt x="44899" y="68150"/>
                    <a:pt x="45099" y="61132"/>
                  </a:cubicBezTo>
                  <a:cubicBezTo>
                    <a:pt x="45300" y="54114"/>
                    <a:pt x="43394" y="43185"/>
                    <a:pt x="40286" y="36167"/>
                  </a:cubicBezTo>
                  <a:cubicBezTo>
                    <a:pt x="37178" y="29149"/>
                    <a:pt x="30661" y="23434"/>
                    <a:pt x="26450" y="19022"/>
                  </a:cubicBezTo>
                  <a:cubicBezTo>
                    <a:pt x="22239" y="14610"/>
                    <a:pt x="19118" y="12674"/>
                    <a:pt x="15020" y="9697"/>
                  </a:cubicBezTo>
                  <a:cubicBezTo>
                    <a:pt x="10922" y="6721"/>
                    <a:pt x="4338" y="1987"/>
                    <a:pt x="1860" y="1163"/>
                  </a:cubicBezTo>
                  <a:cubicBezTo>
                    <a:pt x="-618" y="339"/>
                    <a:pt x="64" y="-2282"/>
                    <a:pt x="152" y="4755"/>
                  </a:cubicBezTo>
                  <a:close/>
                </a:path>
              </a:pathLst>
            </a:custGeom>
            <a:noFill/>
            <a:ln w="19050" cap="flat" cmpd="sng">
              <a:solidFill>
                <a:schemeClr val="dk2"/>
              </a:solidFill>
              <a:prstDash val="solid"/>
              <a:round/>
              <a:headEnd type="none" w="med" len="med"/>
              <a:tailEnd type="none" w="med" len="med"/>
            </a:ln>
          </p:spPr>
        </p:sp>
      </p:grpSp>
      <p:sp>
        <p:nvSpPr>
          <p:cNvPr id="47" name="Google Shape;4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5"/>
          <p:cNvSpPr txBox="1">
            <a:spLocks noGrp="1"/>
          </p:cNvSpPr>
          <p:nvPr>
            <p:ph type="title" idx="2"/>
          </p:nvPr>
        </p:nvSpPr>
        <p:spPr>
          <a:xfrm>
            <a:off x="1494025" y="2321928"/>
            <a:ext cx="2587500" cy="412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25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5"/>
          <p:cNvSpPr txBox="1">
            <a:spLocks noGrp="1"/>
          </p:cNvSpPr>
          <p:nvPr>
            <p:ph type="title" idx="3"/>
          </p:nvPr>
        </p:nvSpPr>
        <p:spPr>
          <a:xfrm>
            <a:off x="5062463" y="2321850"/>
            <a:ext cx="2587500" cy="412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25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 name="Google Shape;50;p5"/>
          <p:cNvSpPr txBox="1">
            <a:spLocks noGrp="1"/>
          </p:cNvSpPr>
          <p:nvPr>
            <p:ph type="subTitle" idx="1"/>
          </p:nvPr>
        </p:nvSpPr>
        <p:spPr>
          <a:xfrm>
            <a:off x="5062455" y="2734052"/>
            <a:ext cx="2587500" cy="9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 name="Google Shape;51;p5"/>
          <p:cNvSpPr txBox="1">
            <a:spLocks noGrp="1"/>
          </p:cNvSpPr>
          <p:nvPr>
            <p:ph type="subTitle" idx="4"/>
          </p:nvPr>
        </p:nvSpPr>
        <p:spPr>
          <a:xfrm>
            <a:off x="1494025" y="2734052"/>
            <a:ext cx="2587500" cy="9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pic>
        <p:nvPicPr>
          <p:cNvPr id="88" name="Google Shape;88;p9"/>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89" name="Google Shape;89;p9"/>
          <p:cNvGrpSpPr/>
          <p:nvPr/>
        </p:nvGrpSpPr>
        <p:grpSpPr>
          <a:xfrm rot="10800000" flipH="1">
            <a:off x="-2339757" y="-1763737"/>
            <a:ext cx="7624681" cy="8957027"/>
            <a:chOff x="1211404" y="658747"/>
            <a:chExt cx="3410575" cy="4006543"/>
          </a:xfrm>
        </p:grpSpPr>
        <p:sp>
          <p:nvSpPr>
            <p:cNvPr id="90" name="Google Shape;90;p9"/>
            <p:cNvSpPr/>
            <p:nvPr/>
          </p:nvSpPr>
          <p:spPr>
            <a:xfrm>
              <a:off x="1211404" y="658747"/>
              <a:ext cx="3410575" cy="3111200"/>
            </a:xfrm>
            <a:custGeom>
              <a:avLst/>
              <a:gdLst/>
              <a:ahLst/>
              <a:cxnLst/>
              <a:rect l="l" t="t" r="r" b="b"/>
              <a:pathLst>
                <a:path w="136423" h="124448" extrusionOk="0">
                  <a:moveTo>
                    <a:pt x="56912" y="68248"/>
                  </a:moveTo>
                  <a:cubicBezTo>
                    <a:pt x="56058" y="60854"/>
                    <a:pt x="56795" y="47941"/>
                    <a:pt x="58224" y="39824"/>
                  </a:cubicBezTo>
                  <a:cubicBezTo>
                    <a:pt x="59654" y="31707"/>
                    <a:pt x="61545" y="25898"/>
                    <a:pt x="65489" y="19548"/>
                  </a:cubicBezTo>
                  <a:cubicBezTo>
                    <a:pt x="69433" y="13198"/>
                    <a:pt x="76882" y="4828"/>
                    <a:pt x="81887" y="1724"/>
                  </a:cubicBezTo>
                  <a:cubicBezTo>
                    <a:pt x="86893" y="-1380"/>
                    <a:pt x="91779" y="588"/>
                    <a:pt x="95522" y="922"/>
                  </a:cubicBezTo>
                  <a:cubicBezTo>
                    <a:pt x="99265" y="1256"/>
                    <a:pt x="101539" y="1724"/>
                    <a:pt x="104346" y="3729"/>
                  </a:cubicBezTo>
                  <a:cubicBezTo>
                    <a:pt x="107154" y="5734"/>
                    <a:pt x="111030" y="8341"/>
                    <a:pt x="112367" y="12953"/>
                  </a:cubicBezTo>
                  <a:cubicBezTo>
                    <a:pt x="113704" y="17565"/>
                    <a:pt x="113971" y="24718"/>
                    <a:pt x="112367" y="31402"/>
                  </a:cubicBezTo>
                  <a:cubicBezTo>
                    <a:pt x="110763" y="38086"/>
                    <a:pt x="106753" y="46374"/>
                    <a:pt x="102742" y="53058"/>
                  </a:cubicBezTo>
                  <a:cubicBezTo>
                    <a:pt x="98732" y="59742"/>
                    <a:pt x="94454" y="65157"/>
                    <a:pt x="88304" y="71507"/>
                  </a:cubicBezTo>
                  <a:cubicBezTo>
                    <a:pt x="82155" y="77857"/>
                    <a:pt x="72596" y="85744"/>
                    <a:pt x="65845" y="91158"/>
                  </a:cubicBezTo>
                  <a:cubicBezTo>
                    <a:pt x="59094" y="96572"/>
                    <a:pt x="54281" y="100784"/>
                    <a:pt x="47797" y="103992"/>
                  </a:cubicBezTo>
                  <a:cubicBezTo>
                    <a:pt x="41313" y="107201"/>
                    <a:pt x="32491" y="109340"/>
                    <a:pt x="26943" y="110409"/>
                  </a:cubicBezTo>
                  <a:cubicBezTo>
                    <a:pt x="21395" y="111479"/>
                    <a:pt x="18387" y="111345"/>
                    <a:pt x="14510" y="110409"/>
                  </a:cubicBezTo>
                  <a:cubicBezTo>
                    <a:pt x="10633" y="109473"/>
                    <a:pt x="6087" y="107735"/>
                    <a:pt x="3681" y="104794"/>
                  </a:cubicBezTo>
                  <a:cubicBezTo>
                    <a:pt x="1275" y="101853"/>
                    <a:pt x="-369" y="96798"/>
                    <a:pt x="72" y="92763"/>
                  </a:cubicBezTo>
                  <a:cubicBezTo>
                    <a:pt x="513" y="88728"/>
                    <a:pt x="2851" y="83590"/>
                    <a:pt x="6326" y="80582"/>
                  </a:cubicBezTo>
                  <a:cubicBezTo>
                    <a:pt x="9802" y="77574"/>
                    <a:pt x="14548" y="76094"/>
                    <a:pt x="20925" y="74715"/>
                  </a:cubicBezTo>
                  <a:cubicBezTo>
                    <a:pt x="27302" y="73336"/>
                    <a:pt x="35230" y="72309"/>
                    <a:pt x="44588" y="72309"/>
                  </a:cubicBezTo>
                  <a:cubicBezTo>
                    <a:pt x="53946" y="72309"/>
                    <a:pt x="65444" y="72442"/>
                    <a:pt x="77074" y="74715"/>
                  </a:cubicBezTo>
                  <a:cubicBezTo>
                    <a:pt x="88705" y="76988"/>
                    <a:pt x="104746" y="81667"/>
                    <a:pt x="114371" y="85945"/>
                  </a:cubicBezTo>
                  <a:cubicBezTo>
                    <a:pt x="123996" y="90223"/>
                    <a:pt x="131684" y="95036"/>
                    <a:pt x="134826" y="100383"/>
                  </a:cubicBezTo>
                  <a:cubicBezTo>
                    <a:pt x="137968" y="105730"/>
                    <a:pt x="135962" y="114019"/>
                    <a:pt x="133221" y="118029"/>
                  </a:cubicBezTo>
                  <a:cubicBezTo>
                    <a:pt x="130481" y="122040"/>
                    <a:pt x="124399" y="124379"/>
                    <a:pt x="118383" y="124446"/>
                  </a:cubicBezTo>
                  <a:cubicBezTo>
                    <a:pt x="112367" y="124513"/>
                    <a:pt x="104278" y="122307"/>
                    <a:pt x="97126" y="118430"/>
                  </a:cubicBezTo>
                  <a:cubicBezTo>
                    <a:pt x="89974" y="114553"/>
                    <a:pt x="81099" y="106892"/>
                    <a:pt x="75469" y="101185"/>
                  </a:cubicBezTo>
                  <a:cubicBezTo>
                    <a:pt x="69839" y="95478"/>
                    <a:pt x="66441" y="89680"/>
                    <a:pt x="63348" y="84190"/>
                  </a:cubicBezTo>
                  <a:cubicBezTo>
                    <a:pt x="60255" y="78701"/>
                    <a:pt x="57766" y="75642"/>
                    <a:pt x="56912" y="68248"/>
                  </a:cubicBezTo>
                  <a:close/>
                </a:path>
              </a:pathLst>
            </a:custGeom>
            <a:noFill/>
            <a:ln w="19050" cap="flat" cmpd="sng">
              <a:solidFill>
                <a:schemeClr val="dk2"/>
              </a:solidFill>
              <a:prstDash val="solid"/>
              <a:round/>
              <a:headEnd type="none" w="med" len="med"/>
              <a:tailEnd type="none" w="med" len="med"/>
            </a:ln>
          </p:spPr>
        </p:sp>
        <p:sp>
          <p:nvSpPr>
            <p:cNvPr id="91" name="Google Shape;91;p9"/>
            <p:cNvSpPr/>
            <p:nvPr/>
          </p:nvSpPr>
          <p:spPr>
            <a:xfrm>
              <a:off x="2662485" y="2475190"/>
              <a:ext cx="1127825" cy="2190100"/>
            </a:xfrm>
            <a:custGeom>
              <a:avLst/>
              <a:gdLst/>
              <a:ahLst/>
              <a:cxnLst/>
              <a:rect l="l" t="t" r="r" b="b"/>
              <a:pathLst>
                <a:path w="45113" h="87604" extrusionOk="0">
                  <a:moveTo>
                    <a:pt x="152" y="4755"/>
                  </a:moveTo>
                  <a:cubicBezTo>
                    <a:pt x="240" y="11792"/>
                    <a:pt x="511" y="31233"/>
                    <a:pt x="2387" y="43386"/>
                  </a:cubicBezTo>
                  <a:cubicBezTo>
                    <a:pt x="4263" y="55540"/>
                    <a:pt x="7801" y="70307"/>
                    <a:pt x="11410" y="77676"/>
                  </a:cubicBezTo>
                  <a:cubicBezTo>
                    <a:pt x="15020" y="85045"/>
                    <a:pt x="19432" y="87502"/>
                    <a:pt x="24044" y="87602"/>
                  </a:cubicBezTo>
                  <a:cubicBezTo>
                    <a:pt x="28656" y="87702"/>
                    <a:pt x="35574" y="82689"/>
                    <a:pt x="39083" y="78277"/>
                  </a:cubicBezTo>
                  <a:cubicBezTo>
                    <a:pt x="42592" y="73865"/>
                    <a:pt x="44899" y="68150"/>
                    <a:pt x="45099" y="61132"/>
                  </a:cubicBezTo>
                  <a:cubicBezTo>
                    <a:pt x="45300" y="54114"/>
                    <a:pt x="43394" y="43185"/>
                    <a:pt x="40286" y="36167"/>
                  </a:cubicBezTo>
                  <a:cubicBezTo>
                    <a:pt x="37178" y="29149"/>
                    <a:pt x="30661" y="23434"/>
                    <a:pt x="26450" y="19022"/>
                  </a:cubicBezTo>
                  <a:cubicBezTo>
                    <a:pt x="22239" y="14610"/>
                    <a:pt x="19118" y="12674"/>
                    <a:pt x="15020" y="9697"/>
                  </a:cubicBezTo>
                  <a:cubicBezTo>
                    <a:pt x="10922" y="6721"/>
                    <a:pt x="4338" y="1987"/>
                    <a:pt x="1860" y="1163"/>
                  </a:cubicBezTo>
                  <a:cubicBezTo>
                    <a:pt x="-618" y="339"/>
                    <a:pt x="64" y="-2282"/>
                    <a:pt x="152" y="4755"/>
                  </a:cubicBezTo>
                  <a:close/>
                </a:path>
              </a:pathLst>
            </a:custGeom>
            <a:noFill/>
            <a:ln w="19050" cap="flat" cmpd="sng">
              <a:solidFill>
                <a:schemeClr val="dk2"/>
              </a:solidFill>
              <a:prstDash val="solid"/>
              <a:round/>
              <a:headEnd type="none" w="med" len="med"/>
              <a:tailEnd type="none" w="med" len="med"/>
            </a:ln>
          </p:spPr>
        </p:sp>
      </p:grpSp>
      <p:grpSp>
        <p:nvGrpSpPr>
          <p:cNvPr id="92" name="Google Shape;92;p9"/>
          <p:cNvGrpSpPr/>
          <p:nvPr/>
        </p:nvGrpSpPr>
        <p:grpSpPr>
          <a:xfrm rot="10800000">
            <a:off x="5729968" y="-2972000"/>
            <a:ext cx="7624681" cy="8957027"/>
            <a:chOff x="1211404" y="658747"/>
            <a:chExt cx="3410575" cy="4006543"/>
          </a:xfrm>
        </p:grpSpPr>
        <p:sp>
          <p:nvSpPr>
            <p:cNvPr id="93" name="Google Shape;93;p9"/>
            <p:cNvSpPr/>
            <p:nvPr/>
          </p:nvSpPr>
          <p:spPr>
            <a:xfrm>
              <a:off x="1211404" y="658747"/>
              <a:ext cx="3410575" cy="3111200"/>
            </a:xfrm>
            <a:custGeom>
              <a:avLst/>
              <a:gdLst/>
              <a:ahLst/>
              <a:cxnLst/>
              <a:rect l="l" t="t" r="r" b="b"/>
              <a:pathLst>
                <a:path w="136423" h="124448" extrusionOk="0">
                  <a:moveTo>
                    <a:pt x="56912" y="68248"/>
                  </a:moveTo>
                  <a:cubicBezTo>
                    <a:pt x="56058" y="60854"/>
                    <a:pt x="56795" y="47941"/>
                    <a:pt x="58224" y="39824"/>
                  </a:cubicBezTo>
                  <a:cubicBezTo>
                    <a:pt x="59654" y="31707"/>
                    <a:pt x="61545" y="25898"/>
                    <a:pt x="65489" y="19548"/>
                  </a:cubicBezTo>
                  <a:cubicBezTo>
                    <a:pt x="69433" y="13198"/>
                    <a:pt x="76882" y="4828"/>
                    <a:pt x="81887" y="1724"/>
                  </a:cubicBezTo>
                  <a:cubicBezTo>
                    <a:pt x="86893" y="-1380"/>
                    <a:pt x="91779" y="588"/>
                    <a:pt x="95522" y="922"/>
                  </a:cubicBezTo>
                  <a:cubicBezTo>
                    <a:pt x="99265" y="1256"/>
                    <a:pt x="101539" y="1724"/>
                    <a:pt x="104346" y="3729"/>
                  </a:cubicBezTo>
                  <a:cubicBezTo>
                    <a:pt x="107154" y="5734"/>
                    <a:pt x="111030" y="8341"/>
                    <a:pt x="112367" y="12953"/>
                  </a:cubicBezTo>
                  <a:cubicBezTo>
                    <a:pt x="113704" y="17565"/>
                    <a:pt x="113971" y="24718"/>
                    <a:pt x="112367" y="31402"/>
                  </a:cubicBezTo>
                  <a:cubicBezTo>
                    <a:pt x="110763" y="38086"/>
                    <a:pt x="106753" y="46374"/>
                    <a:pt x="102742" y="53058"/>
                  </a:cubicBezTo>
                  <a:cubicBezTo>
                    <a:pt x="98732" y="59742"/>
                    <a:pt x="94454" y="65157"/>
                    <a:pt x="88304" y="71507"/>
                  </a:cubicBezTo>
                  <a:cubicBezTo>
                    <a:pt x="82155" y="77857"/>
                    <a:pt x="72596" y="85744"/>
                    <a:pt x="65845" y="91158"/>
                  </a:cubicBezTo>
                  <a:cubicBezTo>
                    <a:pt x="59094" y="96572"/>
                    <a:pt x="54281" y="100784"/>
                    <a:pt x="47797" y="103992"/>
                  </a:cubicBezTo>
                  <a:cubicBezTo>
                    <a:pt x="41313" y="107201"/>
                    <a:pt x="32491" y="109340"/>
                    <a:pt x="26943" y="110409"/>
                  </a:cubicBezTo>
                  <a:cubicBezTo>
                    <a:pt x="21395" y="111479"/>
                    <a:pt x="18387" y="111345"/>
                    <a:pt x="14510" y="110409"/>
                  </a:cubicBezTo>
                  <a:cubicBezTo>
                    <a:pt x="10633" y="109473"/>
                    <a:pt x="6087" y="107735"/>
                    <a:pt x="3681" y="104794"/>
                  </a:cubicBezTo>
                  <a:cubicBezTo>
                    <a:pt x="1275" y="101853"/>
                    <a:pt x="-369" y="96798"/>
                    <a:pt x="72" y="92763"/>
                  </a:cubicBezTo>
                  <a:cubicBezTo>
                    <a:pt x="513" y="88728"/>
                    <a:pt x="2851" y="83590"/>
                    <a:pt x="6326" y="80582"/>
                  </a:cubicBezTo>
                  <a:cubicBezTo>
                    <a:pt x="9802" y="77574"/>
                    <a:pt x="14548" y="76094"/>
                    <a:pt x="20925" y="74715"/>
                  </a:cubicBezTo>
                  <a:cubicBezTo>
                    <a:pt x="27302" y="73336"/>
                    <a:pt x="35230" y="72309"/>
                    <a:pt x="44588" y="72309"/>
                  </a:cubicBezTo>
                  <a:cubicBezTo>
                    <a:pt x="53946" y="72309"/>
                    <a:pt x="65444" y="72442"/>
                    <a:pt x="77074" y="74715"/>
                  </a:cubicBezTo>
                  <a:cubicBezTo>
                    <a:pt x="88705" y="76988"/>
                    <a:pt x="104746" y="81667"/>
                    <a:pt x="114371" y="85945"/>
                  </a:cubicBezTo>
                  <a:cubicBezTo>
                    <a:pt x="123996" y="90223"/>
                    <a:pt x="131684" y="95036"/>
                    <a:pt x="134826" y="100383"/>
                  </a:cubicBezTo>
                  <a:cubicBezTo>
                    <a:pt x="137968" y="105730"/>
                    <a:pt x="135962" y="114019"/>
                    <a:pt x="133221" y="118029"/>
                  </a:cubicBezTo>
                  <a:cubicBezTo>
                    <a:pt x="130481" y="122040"/>
                    <a:pt x="124399" y="124379"/>
                    <a:pt x="118383" y="124446"/>
                  </a:cubicBezTo>
                  <a:cubicBezTo>
                    <a:pt x="112367" y="124513"/>
                    <a:pt x="104278" y="122307"/>
                    <a:pt x="97126" y="118430"/>
                  </a:cubicBezTo>
                  <a:cubicBezTo>
                    <a:pt x="89974" y="114553"/>
                    <a:pt x="81099" y="106892"/>
                    <a:pt x="75469" y="101185"/>
                  </a:cubicBezTo>
                  <a:cubicBezTo>
                    <a:pt x="69839" y="95478"/>
                    <a:pt x="66441" y="89680"/>
                    <a:pt x="63348" y="84190"/>
                  </a:cubicBezTo>
                  <a:cubicBezTo>
                    <a:pt x="60255" y="78701"/>
                    <a:pt x="57766" y="75642"/>
                    <a:pt x="56912" y="68248"/>
                  </a:cubicBezTo>
                  <a:close/>
                </a:path>
              </a:pathLst>
            </a:custGeom>
            <a:noFill/>
            <a:ln w="19050" cap="flat" cmpd="sng">
              <a:solidFill>
                <a:schemeClr val="dk2"/>
              </a:solidFill>
              <a:prstDash val="solid"/>
              <a:round/>
              <a:headEnd type="none" w="med" len="med"/>
              <a:tailEnd type="none" w="med" len="med"/>
            </a:ln>
          </p:spPr>
        </p:sp>
        <p:sp>
          <p:nvSpPr>
            <p:cNvPr id="94" name="Google Shape;94;p9"/>
            <p:cNvSpPr/>
            <p:nvPr/>
          </p:nvSpPr>
          <p:spPr>
            <a:xfrm>
              <a:off x="2662485" y="2475190"/>
              <a:ext cx="1127825" cy="2190100"/>
            </a:xfrm>
            <a:custGeom>
              <a:avLst/>
              <a:gdLst/>
              <a:ahLst/>
              <a:cxnLst/>
              <a:rect l="l" t="t" r="r" b="b"/>
              <a:pathLst>
                <a:path w="45113" h="87604" extrusionOk="0">
                  <a:moveTo>
                    <a:pt x="152" y="4755"/>
                  </a:moveTo>
                  <a:cubicBezTo>
                    <a:pt x="240" y="11792"/>
                    <a:pt x="511" y="31233"/>
                    <a:pt x="2387" y="43386"/>
                  </a:cubicBezTo>
                  <a:cubicBezTo>
                    <a:pt x="4263" y="55540"/>
                    <a:pt x="7801" y="70307"/>
                    <a:pt x="11410" y="77676"/>
                  </a:cubicBezTo>
                  <a:cubicBezTo>
                    <a:pt x="15020" y="85045"/>
                    <a:pt x="19432" y="87502"/>
                    <a:pt x="24044" y="87602"/>
                  </a:cubicBezTo>
                  <a:cubicBezTo>
                    <a:pt x="28656" y="87702"/>
                    <a:pt x="35574" y="82689"/>
                    <a:pt x="39083" y="78277"/>
                  </a:cubicBezTo>
                  <a:cubicBezTo>
                    <a:pt x="42592" y="73865"/>
                    <a:pt x="44899" y="68150"/>
                    <a:pt x="45099" y="61132"/>
                  </a:cubicBezTo>
                  <a:cubicBezTo>
                    <a:pt x="45300" y="54114"/>
                    <a:pt x="43394" y="43185"/>
                    <a:pt x="40286" y="36167"/>
                  </a:cubicBezTo>
                  <a:cubicBezTo>
                    <a:pt x="37178" y="29149"/>
                    <a:pt x="30661" y="23434"/>
                    <a:pt x="26450" y="19022"/>
                  </a:cubicBezTo>
                  <a:cubicBezTo>
                    <a:pt x="22239" y="14610"/>
                    <a:pt x="19118" y="12674"/>
                    <a:pt x="15020" y="9697"/>
                  </a:cubicBezTo>
                  <a:cubicBezTo>
                    <a:pt x="10922" y="6721"/>
                    <a:pt x="4338" y="1987"/>
                    <a:pt x="1860" y="1163"/>
                  </a:cubicBezTo>
                  <a:cubicBezTo>
                    <a:pt x="-618" y="339"/>
                    <a:pt x="64" y="-2282"/>
                    <a:pt x="152" y="4755"/>
                  </a:cubicBezTo>
                  <a:close/>
                </a:path>
              </a:pathLst>
            </a:custGeom>
            <a:noFill/>
            <a:ln w="19050" cap="flat" cmpd="sng">
              <a:solidFill>
                <a:schemeClr val="dk2"/>
              </a:solidFill>
              <a:prstDash val="solid"/>
              <a:round/>
              <a:headEnd type="none" w="med" len="med"/>
              <a:tailEnd type="none" w="med" len="med"/>
            </a:ln>
          </p:spPr>
        </p:sp>
      </p:grpSp>
      <p:sp>
        <p:nvSpPr>
          <p:cNvPr id="95" name="Google Shape;95;p9"/>
          <p:cNvSpPr txBox="1">
            <a:spLocks noGrp="1"/>
          </p:cNvSpPr>
          <p:nvPr>
            <p:ph type="title"/>
          </p:nvPr>
        </p:nvSpPr>
        <p:spPr>
          <a:xfrm>
            <a:off x="2088300" y="1489650"/>
            <a:ext cx="49674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6" name="Google Shape;96;p9"/>
          <p:cNvSpPr txBox="1">
            <a:spLocks noGrp="1"/>
          </p:cNvSpPr>
          <p:nvPr>
            <p:ph type="subTitle" idx="1"/>
          </p:nvPr>
        </p:nvSpPr>
        <p:spPr>
          <a:xfrm>
            <a:off x="2088300" y="2331450"/>
            <a:ext cx="4967400" cy="13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97" name="Google Shape;97;p9"/>
          <p:cNvGrpSpPr/>
          <p:nvPr/>
        </p:nvGrpSpPr>
        <p:grpSpPr>
          <a:xfrm>
            <a:off x="440100" y="2311650"/>
            <a:ext cx="546000" cy="520200"/>
            <a:chOff x="872875" y="1454450"/>
            <a:chExt cx="546000" cy="520200"/>
          </a:xfrm>
        </p:grpSpPr>
        <p:sp>
          <p:nvSpPr>
            <p:cNvPr id="98" name="Google Shape;98;p9"/>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9"/>
          <p:cNvGrpSpPr/>
          <p:nvPr/>
        </p:nvGrpSpPr>
        <p:grpSpPr>
          <a:xfrm>
            <a:off x="8157900" y="2311650"/>
            <a:ext cx="546000" cy="520200"/>
            <a:chOff x="872875" y="1454450"/>
            <a:chExt cx="546000" cy="520200"/>
          </a:xfrm>
        </p:grpSpPr>
        <p:sp>
          <p:nvSpPr>
            <p:cNvPr id="101" name="Google Shape;101;p9"/>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5"/>
        <p:cNvGrpSpPr/>
        <p:nvPr/>
      </p:nvGrpSpPr>
      <p:grpSpPr>
        <a:xfrm>
          <a:off x="0" y="0"/>
          <a:ext cx="0" cy="0"/>
          <a:chOff x="0" y="0"/>
          <a:chExt cx="0" cy="0"/>
        </a:xfrm>
      </p:grpSpPr>
      <p:pic>
        <p:nvPicPr>
          <p:cNvPr id="126" name="Google Shape;126;p1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27" name="Google Shape;127;p13"/>
          <p:cNvGrpSpPr/>
          <p:nvPr/>
        </p:nvGrpSpPr>
        <p:grpSpPr>
          <a:xfrm rot="-10125358">
            <a:off x="-1543554" y="-2333113"/>
            <a:ext cx="4012450" cy="4697518"/>
            <a:chOff x="1211430" y="672438"/>
            <a:chExt cx="3410550" cy="3992852"/>
          </a:xfrm>
        </p:grpSpPr>
        <p:sp>
          <p:nvSpPr>
            <p:cNvPr id="128" name="Google Shape;128;p13"/>
            <p:cNvSpPr/>
            <p:nvPr/>
          </p:nvSpPr>
          <p:spPr>
            <a:xfrm>
              <a:off x="1211430" y="672438"/>
              <a:ext cx="3410550" cy="3097525"/>
            </a:xfrm>
            <a:custGeom>
              <a:avLst/>
              <a:gdLst/>
              <a:ahLst/>
              <a:cxnLst/>
              <a:rect l="l" t="t" r="r" b="b"/>
              <a:pathLst>
                <a:path w="136422" h="123901" extrusionOk="0">
                  <a:moveTo>
                    <a:pt x="56909" y="67702"/>
                  </a:moveTo>
                  <a:cubicBezTo>
                    <a:pt x="56055" y="60308"/>
                    <a:pt x="56416" y="48163"/>
                    <a:pt x="58221" y="39277"/>
                  </a:cubicBezTo>
                  <a:cubicBezTo>
                    <a:pt x="60026" y="30391"/>
                    <a:pt x="64078" y="20612"/>
                    <a:pt x="67740" y="14388"/>
                  </a:cubicBezTo>
                  <a:cubicBezTo>
                    <a:pt x="71402" y="8164"/>
                    <a:pt x="75563" y="4268"/>
                    <a:pt x="80193" y="1932"/>
                  </a:cubicBezTo>
                  <a:cubicBezTo>
                    <a:pt x="84823" y="-403"/>
                    <a:pt x="91081" y="-198"/>
                    <a:pt x="95519" y="375"/>
                  </a:cubicBezTo>
                  <a:cubicBezTo>
                    <a:pt x="99957" y="948"/>
                    <a:pt x="103792" y="2746"/>
                    <a:pt x="106821" y="5368"/>
                  </a:cubicBezTo>
                  <a:cubicBezTo>
                    <a:pt x="109850" y="7990"/>
                    <a:pt x="112768" y="11858"/>
                    <a:pt x="113692" y="16105"/>
                  </a:cubicBezTo>
                  <a:cubicBezTo>
                    <a:pt x="114616" y="20353"/>
                    <a:pt x="114190" y="24786"/>
                    <a:pt x="112365" y="30853"/>
                  </a:cubicBezTo>
                  <a:cubicBezTo>
                    <a:pt x="110540" y="36921"/>
                    <a:pt x="106750" y="45826"/>
                    <a:pt x="102740" y="52510"/>
                  </a:cubicBezTo>
                  <a:cubicBezTo>
                    <a:pt x="98730" y="59195"/>
                    <a:pt x="94452" y="64610"/>
                    <a:pt x="88303" y="70960"/>
                  </a:cubicBezTo>
                  <a:cubicBezTo>
                    <a:pt x="82154" y="77310"/>
                    <a:pt x="72596" y="85196"/>
                    <a:pt x="65845" y="90610"/>
                  </a:cubicBezTo>
                  <a:cubicBezTo>
                    <a:pt x="59094" y="96024"/>
                    <a:pt x="54282" y="100234"/>
                    <a:pt x="47798" y="103443"/>
                  </a:cubicBezTo>
                  <a:cubicBezTo>
                    <a:pt x="41314" y="106652"/>
                    <a:pt x="32491" y="108792"/>
                    <a:pt x="26943" y="109862"/>
                  </a:cubicBezTo>
                  <a:cubicBezTo>
                    <a:pt x="21395" y="110932"/>
                    <a:pt x="18386" y="110798"/>
                    <a:pt x="14508" y="109862"/>
                  </a:cubicBezTo>
                  <a:cubicBezTo>
                    <a:pt x="10631" y="108926"/>
                    <a:pt x="6084" y="107187"/>
                    <a:pt x="3678" y="104246"/>
                  </a:cubicBezTo>
                  <a:cubicBezTo>
                    <a:pt x="1272" y="101305"/>
                    <a:pt x="-369" y="96251"/>
                    <a:pt x="72" y="92216"/>
                  </a:cubicBezTo>
                  <a:cubicBezTo>
                    <a:pt x="513" y="88181"/>
                    <a:pt x="2851" y="83043"/>
                    <a:pt x="6326" y="80035"/>
                  </a:cubicBezTo>
                  <a:cubicBezTo>
                    <a:pt x="9801" y="77027"/>
                    <a:pt x="14546" y="75546"/>
                    <a:pt x="20923" y="74167"/>
                  </a:cubicBezTo>
                  <a:cubicBezTo>
                    <a:pt x="27300" y="72788"/>
                    <a:pt x="35228" y="71762"/>
                    <a:pt x="44586" y="71762"/>
                  </a:cubicBezTo>
                  <a:cubicBezTo>
                    <a:pt x="53945" y="71762"/>
                    <a:pt x="65444" y="71895"/>
                    <a:pt x="77074" y="74167"/>
                  </a:cubicBezTo>
                  <a:cubicBezTo>
                    <a:pt x="88704" y="76440"/>
                    <a:pt x="104743" y="81119"/>
                    <a:pt x="114368" y="85397"/>
                  </a:cubicBezTo>
                  <a:cubicBezTo>
                    <a:pt x="123993" y="89675"/>
                    <a:pt x="131682" y="94489"/>
                    <a:pt x="134824" y="99836"/>
                  </a:cubicBezTo>
                  <a:cubicBezTo>
                    <a:pt x="137966" y="105183"/>
                    <a:pt x="135962" y="113471"/>
                    <a:pt x="133221" y="117481"/>
                  </a:cubicBezTo>
                  <a:cubicBezTo>
                    <a:pt x="130481" y="121492"/>
                    <a:pt x="124397" y="123832"/>
                    <a:pt x="118381" y="123899"/>
                  </a:cubicBezTo>
                  <a:cubicBezTo>
                    <a:pt x="112365" y="123966"/>
                    <a:pt x="104276" y="121760"/>
                    <a:pt x="97123" y="117883"/>
                  </a:cubicBezTo>
                  <a:cubicBezTo>
                    <a:pt x="89971" y="114006"/>
                    <a:pt x="81095" y="106345"/>
                    <a:pt x="75466" y="100638"/>
                  </a:cubicBezTo>
                  <a:cubicBezTo>
                    <a:pt x="69837" y="94931"/>
                    <a:pt x="66440" y="89131"/>
                    <a:pt x="63347" y="83642"/>
                  </a:cubicBezTo>
                  <a:cubicBezTo>
                    <a:pt x="60254" y="78153"/>
                    <a:pt x="57763" y="75096"/>
                    <a:pt x="56909" y="67702"/>
                  </a:cubicBezTo>
                  <a:close/>
                </a:path>
              </a:pathLst>
            </a:custGeom>
            <a:noFill/>
            <a:ln w="19050" cap="flat" cmpd="sng">
              <a:solidFill>
                <a:schemeClr val="dk2"/>
              </a:solidFill>
              <a:prstDash val="solid"/>
              <a:round/>
              <a:headEnd type="none" w="med" len="med"/>
              <a:tailEnd type="none" w="med" len="med"/>
            </a:ln>
          </p:spPr>
        </p:sp>
        <p:sp>
          <p:nvSpPr>
            <p:cNvPr id="129" name="Google Shape;129;p13"/>
            <p:cNvSpPr/>
            <p:nvPr/>
          </p:nvSpPr>
          <p:spPr>
            <a:xfrm>
              <a:off x="2662485" y="2475190"/>
              <a:ext cx="1127825" cy="2190100"/>
            </a:xfrm>
            <a:custGeom>
              <a:avLst/>
              <a:gdLst/>
              <a:ahLst/>
              <a:cxnLst/>
              <a:rect l="l" t="t" r="r" b="b"/>
              <a:pathLst>
                <a:path w="45113" h="87604" extrusionOk="0">
                  <a:moveTo>
                    <a:pt x="152" y="4755"/>
                  </a:moveTo>
                  <a:cubicBezTo>
                    <a:pt x="240" y="11792"/>
                    <a:pt x="511" y="31233"/>
                    <a:pt x="2387" y="43386"/>
                  </a:cubicBezTo>
                  <a:cubicBezTo>
                    <a:pt x="4263" y="55540"/>
                    <a:pt x="7801" y="70307"/>
                    <a:pt x="11410" y="77676"/>
                  </a:cubicBezTo>
                  <a:cubicBezTo>
                    <a:pt x="15020" y="85045"/>
                    <a:pt x="19432" y="87502"/>
                    <a:pt x="24044" y="87602"/>
                  </a:cubicBezTo>
                  <a:cubicBezTo>
                    <a:pt x="28656" y="87702"/>
                    <a:pt x="35574" y="82689"/>
                    <a:pt x="39083" y="78277"/>
                  </a:cubicBezTo>
                  <a:cubicBezTo>
                    <a:pt x="42592" y="73865"/>
                    <a:pt x="44899" y="68150"/>
                    <a:pt x="45099" y="61132"/>
                  </a:cubicBezTo>
                  <a:cubicBezTo>
                    <a:pt x="45300" y="54114"/>
                    <a:pt x="43394" y="43185"/>
                    <a:pt x="40286" y="36167"/>
                  </a:cubicBezTo>
                  <a:cubicBezTo>
                    <a:pt x="37178" y="29149"/>
                    <a:pt x="30661" y="23434"/>
                    <a:pt x="26450" y="19022"/>
                  </a:cubicBezTo>
                  <a:cubicBezTo>
                    <a:pt x="22239" y="14610"/>
                    <a:pt x="19118" y="12674"/>
                    <a:pt x="15020" y="9697"/>
                  </a:cubicBezTo>
                  <a:cubicBezTo>
                    <a:pt x="10922" y="6721"/>
                    <a:pt x="4338" y="1987"/>
                    <a:pt x="1860" y="1163"/>
                  </a:cubicBezTo>
                  <a:cubicBezTo>
                    <a:pt x="-618" y="339"/>
                    <a:pt x="64" y="-2282"/>
                    <a:pt x="152" y="4755"/>
                  </a:cubicBezTo>
                  <a:close/>
                </a:path>
              </a:pathLst>
            </a:custGeom>
            <a:noFill/>
            <a:ln w="19050" cap="flat" cmpd="sng">
              <a:solidFill>
                <a:schemeClr val="dk2"/>
              </a:solidFill>
              <a:prstDash val="solid"/>
              <a:round/>
              <a:headEnd type="none" w="med" len="med"/>
              <a:tailEnd type="none" w="med" len="med"/>
            </a:ln>
          </p:spPr>
        </p:sp>
      </p:grpSp>
      <p:grpSp>
        <p:nvGrpSpPr>
          <p:cNvPr id="130" name="Google Shape;130;p13"/>
          <p:cNvGrpSpPr/>
          <p:nvPr/>
        </p:nvGrpSpPr>
        <p:grpSpPr>
          <a:xfrm rot="-470726">
            <a:off x="6758098" y="-2396542"/>
            <a:ext cx="3388035" cy="3966492"/>
            <a:chOff x="1211430" y="672438"/>
            <a:chExt cx="3410550" cy="3992852"/>
          </a:xfrm>
        </p:grpSpPr>
        <p:sp>
          <p:nvSpPr>
            <p:cNvPr id="131" name="Google Shape;131;p13"/>
            <p:cNvSpPr/>
            <p:nvPr/>
          </p:nvSpPr>
          <p:spPr>
            <a:xfrm>
              <a:off x="1211430" y="672438"/>
              <a:ext cx="3410550" cy="3097525"/>
            </a:xfrm>
            <a:custGeom>
              <a:avLst/>
              <a:gdLst/>
              <a:ahLst/>
              <a:cxnLst/>
              <a:rect l="l" t="t" r="r" b="b"/>
              <a:pathLst>
                <a:path w="136422" h="123901" extrusionOk="0">
                  <a:moveTo>
                    <a:pt x="56909" y="67702"/>
                  </a:moveTo>
                  <a:cubicBezTo>
                    <a:pt x="56055" y="60308"/>
                    <a:pt x="56416" y="48163"/>
                    <a:pt x="58221" y="39277"/>
                  </a:cubicBezTo>
                  <a:cubicBezTo>
                    <a:pt x="60026" y="30391"/>
                    <a:pt x="64078" y="20612"/>
                    <a:pt x="67740" y="14388"/>
                  </a:cubicBezTo>
                  <a:cubicBezTo>
                    <a:pt x="71402" y="8164"/>
                    <a:pt x="75563" y="4268"/>
                    <a:pt x="80193" y="1932"/>
                  </a:cubicBezTo>
                  <a:cubicBezTo>
                    <a:pt x="84823" y="-403"/>
                    <a:pt x="91081" y="-198"/>
                    <a:pt x="95519" y="375"/>
                  </a:cubicBezTo>
                  <a:cubicBezTo>
                    <a:pt x="99957" y="948"/>
                    <a:pt x="103792" y="2746"/>
                    <a:pt x="106821" y="5368"/>
                  </a:cubicBezTo>
                  <a:cubicBezTo>
                    <a:pt x="109850" y="7990"/>
                    <a:pt x="112768" y="11858"/>
                    <a:pt x="113692" y="16105"/>
                  </a:cubicBezTo>
                  <a:cubicBezTo>
                    <a:pt x="114616" y="20353"/>
                    <a:pt x="114190" y="24786"/>
                    <a:pt x="112365" y="30853"/>
                  </a:cubicBezTo>
                  <a:cubicBezTo>
                    <a:pt x="110540" y="36921"/>
                    <a:pt x="106750" y="45826"/>
                    <a:pt x="102740" y="52510"/>
                  </a:cubicBezTo>
                  <a:cubicBezTo>
                    <a:pt x="98730" y="59195"/>
                    <a:pt x="94452" y="64610"/>
                    <a:pt x="88303" y="70960"/>
                  </a:cubicBezTo>
                  <a:cubicBezTo>
                    <a:pt x="82154" y="77310"/>
                    <a:pt x="72596" y="85196"/>
                    <a:pt x="65845" y="90610"/>
                  </a:cubicBezTo>
                  <a:cubicBezTo>
                    <a:pt x="59094" y="96024"/>
                    <a:pt x="54282" y="100234"/>
                    <a:pt x="47798" y="103443"/>
                  </a:cubicBezTo>
                  <a:cubicBezTo>
                    <a:pt x="41314" y="106652"/>
                    <a:pt x="32491" y="108792"/>
                    <a:pt x="26943" y="109862"/>
                  </a:cubicBezTo>
                  <a:cubicBezTo>
                    <a:pt x="21395" y="110932"/>
                    <a:pt x="18386" y="110798"/>
                    <a:pt x="14508" y="109862"/>
                  </a:cubicBezTo>
                  <a:cubicBezTo>
                    <a:pt x="10631" y="108926"/>
                    <a:pt x="6084" y="107187"/>
                    <a:pt x="3678" y="104246"/>
                  </a:cubicBezTo>
                  <a:cubicBezTo>
                    <a:pt x="1272" y="101305"/>
                    <a:pt x="-369" y="96251"/>
                    <a:pt x="72" y="92216"/>
                  </a:cubicBezTo>
                  <a:cubicBezTo>
                    <a:pt x="513" y="88181"/>
                    <a:pt x="2851" y="83043"/>
                    <a:pt x="6326" y="80035"/>
                  </a:cubicBezTo>
                  <a:cubicBezTo>
                    <a:pt x="9801" y="77027"/>
                    <a:pt x="14546" y="75546"/>
                    <a:pt x="20923" y="74167"/>
                  </a:cubicBezTo>
                  <a:cubicBezTo>
                    <a:pt x="27300" y="72788"/>
                    <a:pt x="35228" y="71762"/>
                    <a:pt x="44586" y="71762"/>
                  </a:cubicBezTo>
                  <a:cubicBezTo>
                    <a:pt x="53945" y="71762"/>
                    <a:pt x="65444" y="71895"/>
                    <a:pt x="77074" y="74167"/>
                  </a:cubicBezTo>
                  <a:cubicBezTo>
                    <a:pt x="88704" y="76440"/>
                    <a:pt x="104743" y="81119"/>
                    <a:pt x="114368" y="85397"/>
                  </a:cubicBezTo>
                  <a:cubicBezTo>
                    <a:pt x="123993" y="89675"/>
                    <a:pt x="131682" y="94489"/>
                    <a:pt x="134824" y="99836"/>
                  </a:cubicBezTo>
                  <a:cubicBezTo>
                    <a:pt x="137966" y="105183"/>
                    <a:pt x="135962" y="113471"/>
                    <a:pt x="133221" y="117481"/>
                  </a:cubicBezTo>
                  <a:cubicBezTo>
                    <a:pt x="130481" y="121492"/>
                    <a:pt x="124397" y="123832"/>
                    <a:pt x="118381" y="123899"/>
                  </a:cubicBezTo>
                  <a:cubicBezTo>
                    <a:pt x="112365" y="123966"/>
                    <a:pt x="104276" y="121760"/>
                    <a:pt x="97123" y="117883"/>
                  </a:cubicBezTo>
                  <a:cubicBezTo>
                    <a:pt x="89971" y="114006"/>
                    <a:pt x="81095" y="106345"/>
                    <a:pt x="75466" y="100638"/>
                  </a:cubicBezTo>
                  <a:cubicBezTo>
                    <a:pt x="69837" y="94931"/>
                    <a:pt x="66440" y="89131"/>
                    <a:pt x="63347" y="83642"/>
                  </a:cubicBezTo>
                  <a:cubicBezTo>
                    <a:pt x="60254" y="78153"/>
                    <a:pt x="57763" y="75096"/>
                    <a:pt x="56909" y="67702"/>
                  </a:cubicBezTo>
                  <a:close/>
                </a:path>
              </a:pathLst>
            </a:custGeom>
            <a:noFill/>
            <a:ln w="19050" cap="flat" cmpd="sng">
              <a:solidFill>
                <a:schemeClr val="dk2"/>
              </a:solidFill>
              <a:prstDash val="solid"/>
              <a:round/>
              <a:headEnd type="none" w="med" len="med"/>
              <a:tailEnd type="none" w="med" len="med"/>
            </a:ln>
          </p:spPr>
        </p:sp>
        <p:sp>
          <p:nvSpPr>
            <p:cNvPr id="132" name="Google Shape;132;p13"/>
            <p:cNvSpPr/>
            <p:nvPr/>
          </p:nvSpPr>
          <p:spPr>
            <a:xfrm>
              <a:off x="2662485" y="2475190"/>
              <a:ext cx="1127825" cy="2190100"/>
            </a:xfrm>
            <a:custGeom>
              <a:avLst/>
              <a:gdLst/>
              <a:ahLst/>
              <a:cxnLst/>
              <a:rect l="l" t="t" r="r" b="b"/>
              <a:pathLst>
                <a:path w="45113" h="87604" extrusionOk="0">
                  <a:moveTo>
                    <a:pt x="152" y="4755"/>
                  </a:moveTo>
                  <a:cubicBezTo>
                    <a:pt x="240" y="11792"/>
                    <a:pt x="511" y="31233"/>
                    <a:pt x="2387" y="43386"/>
                  </a:cubicBezTo>
                  <a:cubicBezTo>
                    <a:pt x="4263" y="55540"/>
                    <a:pt x="7801" y="70307"/>
                    <a:pt x="11410" y="77676"/>
                  </a:cubicBezTo>
                  <a:cubicBezTo>
                    <a:pt x="15020" y="85045"/>
                    <a:pt x="19432" y="87502"/>
                    <a:pt x="24044" y="87602"/>
                  </a:cubicBezTo>
                  <a:cubicBezTo>
                    <a:pt x="28656" y="87702"/>
                    <a:pt x="35574" y="82689"/>
                    <a:pt x="39083" y="78277"/>
                  </a:cubicBezTo>
                  <a:cubicBezTo>
                    <a:pt x="42592" y="73865"/>
                    <a:pt x="44899" y="68150"/>
                    <a:pt x="45099" y="61132"/>
                  </a:cubicBezTo>
                  <a:cubicBezTo>
                    <a:pt x="45300" y="54114"/>
                    <a:pt x="43394" y="43185"/>
                    <a:pt x="40286" y="36167"/>
                  </a:cubicBezTo>
                  <a:cubicBezTo>
                    <a:pt x="37178" y="29149"/>
                    <a:pt x="30661" y="23434"/>
                    <a:pt x="26450" y="19022"/>
                  </a:cubicBezTo>
                  <a:cubicBezTo>
                    <a:pt x="22239" y="14610"/>
                    <a:pt x="19118" y="12674"/>
                    <a:pt x="15020" y="9697"/>
                  </a:cubicBezTo>
                  <a:cubicBezTo>
                    <a:pt x="10922" y="6721"/>
                    <a:pt x="4338" y="1987"/>
                    <a:pt x="1860" y="1163"/>
                  </a:cubicBezTo>
                  <a:cubicBezTo>
                    <a:pt x="-618" y="339"/>
                    <a:pt x="64" y="-2282"/>
                    <a:pt x="152" y="4755"/>
                  </a:cubicBezTo>
                  <a:close/>
                </a:path>
              </a:pathLst>
            </a:custGeom>
            <a:noFill/>
            <a:ln w="19050" cap="flat" cmpd="sng">
              <a:solidFill>
                <a:schemeClr val="dk2"/>
              </a:solidFill>
              <a:prstDash val="solid"/>
              <a:round/>
              <a:headEnd type="none" w="med" len="med"/>
              <a:tailEnd type="none" w="med" len="med"/>
            </a:ln>
          </p:spPr>
        </p:sp>
      </p:grpSp>
      <p:sp>
        <p:nvSpPr>
          <p:cNvPr id="133" name="Google Shape;133;p13"/>
          <p:cNvSpPr txBox="1">
            <a:spLocks noGrp="1"/>
          </p:cNvSpPr>
          <p:nvPr>
            <p:ph type="title"/>
          </p:nvPr>
        </p:nvSpPr>
        <p:spPr>
          <a:xfrm>
            <a:off x="720000" y="3255200"/>
            <a:ext cx="1891200" cy="4119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13"/>
          <p:cNvSpPr txBox="1">
            <a:spLocks noGrp="1"/>
          </p:cNvSpPr>
          <p:nvPr>
            <p:ph type="title" idx="2" hasCustomPrompt="1"/>
          </p:nvPr>
        </p:nvSpPr>
        <p:spPr>
          <a:xfrm>
            <a:off x="1218600" y="227858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5" name="Google Shape;135;p13"/>
          <p:cNvSpPr txBox="1">
            <a:spLocks noGrp="1"/>
          </p:cNvSpPr>
          <p:nvPr>
            <p:ph type="subTitle" idx="1"/>
          </p:nvPr>
        </p:nvSpPr>
        <p:spPr>
          <a:xfrm>
            <a:off x="720000" y="3667100"/>
            <a:ext cx="18912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6" name="Google Shape;136;p13"/>
          <p:cNvSpPr txBox="1">
            <a:spLocks noGrp="1"/>
          </p:cNvSpPr>
          <p:nvPr>
            <p:ph type="title" idx="3"/>
          </p:nvPr>
        </p:nvSpPr>
        <p:spPr>
          <a:xfrm>
            <a:off x="2611110" y="3255200"/>
            <a:ext cx="1891200" cy="4119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7" name="Google Shape;137;p13"/>
          <p:cNvSpPr txBox="1">
            <a:spLocks noGrp="1"/>
          </p:cNvSpPr>
          <p:nvPr>
            <p:ph type="title" idx="4" hasCustomPrompt="1"/>
          </p:nvPr>
        </p:nvSpPr>
        <p:spPr>
          <a:xfrm>
            <a:off x="3109700" y="2278600"/>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8" name="Google Shape;138;p13"/>
          <p:cNvSpPr txBox="1">
            <a:spLocks noGrp="1"/>
          </p:cNvSpPr>
          <p:nvPr>
            <p:ph type="subTitle" idx="5"/>
          </p:nvPr>
        </p:nvSpPr>
        <p:spPr>
          <a:xfrm>
            <a:off x="2611110" y="3667100"/>
            <a:ext cx="18912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9" name="Google Shape;139;p13"/>
          <p:cNvSpPr txBox="1">
            <a:spLocks noGrp="1"/>
          </p:cNvSpPr>
          <p:nvPr>
            <p:ph type="title" idx="6"/>
          </p:nvPr>
        </p:nvSpPr>
        <p:spPr>
          <a:xfrm>
            <a:off x="4641796" y="3255200"/>
            <a:ext cx="1891200" cy="4119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0" name="Google Shape;140;p13"/>
          <p:cNvSpPr txBox="1">
            <a:spLocks noGrp="1"/>
          </p:cNvSpPr>
          <p:nvPr>
            <p:ph type="title" idx="7" hasCustomPrompt="1"/>
          </p:nvPr>
        </p:nvSpPr>
        <p:spPr>
          <a:xfrm>
            <a:off x="5140400" y="2278600"/>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1" name="Google Shape;141;p13"/>
          <p:cNvSpPr txBox="1">
            <a:spLocks noGrp="1"/>
          </p:cNvSpPr>
          <p:nvPr>
            <p:ph type="subTitle" idx="8"/>
          </p:nvPr>
        </p:nvSpPr>
        <p:spPr>
          <a:xfrm>
            <a:off x="4641796" y="3667100"/>
            <a:ext cx="18912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2" name="Google Shape;142;p13"/>
          <p:cNvSpPr txBox="1">
            <a:spLocks noGrp="1"/>
          </p:cNvSpPr>
          <p:nvPr>
            <p:ph type="title" idx="9"/>
          </p:nvPr>
        </p:nvSpPr>
        <p:spPr>
          <a:xfrm>
            <a:off x="6532894" y="3255200"/>
            <a:ext cx="1891200" cy="4119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13"/>
          <p:cNvSpPr txBox="1">
            <a:spLocks noGrp="1"/>
          </p:cNvSpPr>
          <p:nvPr>
            <p:ph type="title" idx="13" hasCustomPrompt="1"/>
          </p:nvPr>
        </p:nvSpPr>
        <p:spPr>
          <a:xfrm>
            <a:off x="7031500" y="2278600"/>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44" name="Google Shape;144;p13"/>
          <p:cNvSpPr txBox="1">
            <a:spLocks noGrp="1"/>
          </p:cNvSpPr>
          <p:nvPr>
            <p:ph type="subTitle" idx="14"/>
          </p:nvPr>
        </p:nvSpPr>
        <p:spPr>
          <a:xfrm>
            <a:off x="6532894" y="3667125"/>
            <a:ext cx="18912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5" name="Google Shape;145;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46"/>
        <p:cNvGrpSpPr/>
        <p:nvPr/>
      </p:nvGrpSpPr>
      <p:grpSpPr>
        <a:xfrm>
          <a:off x="0" y="0"/>
          <a:ext cx="0" cy="0"/>
          <a:chOff x="0" y="0"/>
          <a:chExt cx="0" cy="0"/>
        </a:xfrm>
      </p:grpSpPr>
      <p:pic>
        <p:nvPicPr>
          <p:cNvPr id="147" name="Google Shape;147;p1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48" name="Google Shape;148;p14"/>
          <p:cNvGrpSpPr/>
          <p:nvPr/>
        </p:nvGrpSpPr>
        <p:grpSpPr>
          <a:xfrm rot="10800000">
            <a:off x="678143" y="-1699987"/>
            <a:ext cx="7624681" cy="8957027"/>
            <a:chOff x="1211404" y="658747"/>
            <a:chExt cx="3410575" cy="4006543"/>
          </a:xfrm>
        </p:grpSpPr>
        <p:sp>
          <p:nvSpPr>
            <p:cNvPr id="149" name="Google Shape;149;p14"/>
            <p:cNvSpPr/>
            <p:nvPr/>
          </p:nvSpPr>
          <p:spPr>
            <a:xfrm>
              <a:off x="1211404" y="658747"/>
              <a:ext cx="3410575" cy="3111200"/>
            </a:xfrm>
            <a:custGeom>
              <a:avLst/>
              <a:gdLst/>
              <a:ahLst/>
              <a:cxnLst/>
              <a:rect l="l" t="t" r="r" b="b"/>
              <a:pathLst>
                <a:path w="136423" h="124448" extrusionOk="0">
                  <a:moveTo>
                    <a:pt x="56912" y="68248"/>
                  </a:moveTo>
                  <a:cubicBezTo>
                    <a:pt x="56058" y="60854"/>
                    <a:pt x="56795" y="47941"/>
                    <a:pt x="58224" y="39824"/>
                  </a:cubicBezTo>
                  <a:cubicBezTo>
                    <a:pt x="59654" y="31707"/>
                    <a:pt x="61545" y="25898"/>
                    <a:pt x="65489" y="19548"/>
                  </a:cubicBezTo>
                  <a:cubicBezTo>
                    <a:pt x="69433" y="13198"/>
                    <a:pt x="76882" y="4828"/>
                    <a:pt x="81887" y="1724"/>
                  </a:cubicBezTo>
                  <a:cubicBezTo>
                    <a:pt x="86893" y="-1380"/>
                    <a:pt x="91779" y="588"/>
                    <a:pt x="95522" y="922"/>
                  </a:cubicBezTo>
                  <a:cubicBezTo>
                    <a:pt x="99265" y="1256"/>
                    <a:pt x="101539" y="1724"/>
                    <a:pt x="104346" y="3729"/>
                  </a:cubicBezTo>
                  <a:cubicBezTo>
                    <a:pt x="107154" y="5734"/>
                    <a:pt x="111030" y="8341"/>
                    <a:pt x="112367" y="12953"/>
                  </a:cubicBezTo>
                  <a:cubicBezTo>
                    <a:pt x="113704" y="17565"/>
                    <a:pt x="113971" y="24718"/>
                    <a:pt x="112367" y="31402"/>
                  </a:cubicBezTo>
                  <a:cubicBezTo>
                    <a:pt x="110763" y="38086"/>
                    <a:pt x="106753" y="46374"/>
                    <a:pt x="102742" y="53058"/>
                  </a:cubicBezTo>
                  <a:cubicBezTo>
                    <a:pt x="98732" y="59742"/>
                    <a:pt x="94454" y="65157"/>
                    <a:pt x="88304" y="71507"/>
                  </a:cubicBezTo>
                  <a:cubicBezTo>
                    <a:pt x="82155" y="77857"/>
                    <a:pt x="72596" y="85744"/>
                    <a:pt x="65845" y="91158"/>
                  </a:cubicBezTo>
                  <a:cubicBezTo>
                    <a:pt x="59094" y="96572"/>
                    <a:pt x="54281" y="100784"/>
                    <a:pt x="47797" y="103992"/>
                  </a:cubicBezTo>
                  <a:cubicBezTo>
                    <a:pt x="41313" y="107201"/>
                    <a:pt x="32491" y="109340"/>
                    <a:pt x="26943" y="110409"/>
                  </a:cubicBezTo>
                  <a:cubicBezTo>
                    <a:pt x="21395" y="111479"/>
                    <a:pt x="18387" y="111345"/>
                    <a:pt x="14510" y="110409"/>
                  </a:cubicBezTo>
                  <a:cubicBezTo>
                    <a:pt x="10633" y="109473"/>
                    <a:pt x="6087" y="107735"/>
                    <a:pt x="3681" y="104794"/>
                  </a:cubicBezTo>
                  <a:cubicBezTo>
                    <a:pt x="1275" y="101853"/>
                    <a:pt x="-369" y="96798"/>
                    <a:pt x="72" y="92763"/>
                  </a:cubicBezTo>
                  <a:cubicBezTo>
                    <a:pt x="513" y="88728"/>
                    <a:pt x="2851" y="83590"/>
                    <a:pt x="6326" y="80582"/>
                  </a:cubicBezTo>
                  <a:cubicBezTo>
                    <a:pt x="9802" y="77574"/>
                    <a:pt x="14548" y="76094"/>
                    <a:pt x="20925" y="74715"/>
                  </a:cubicBezTo>
                  <a:cubicBezTo>
                    <a:pt x="27302" y="73336"/>
                    <a:pt x="35230" y="72309"/>
                    <a:pt x="44588" y="72309"/>
                  </a:cubicBezTo>
                  <a:cubicBezTo>
                    <a:pt x="53946" y="72309"/>
                    <a:pt x="65444" y="72442"/>
                    <a:pt x="77074" y="74715"/>
                  </a:cubicBezTo>
                  <a:cubicBezTo>
                    <a:pt x="88705" y="76988"/>
                    <a:pt x="104746" y="81667"/>
                    <a:pt x="114371" y="85945"/>
                  </a:cubicBezTo>
                  <a:cubicBezTo>
                    <a:pt x="123996" y="90223"/>
                    <a:pt x="131684" y="95036"/>
                    <a:pt x="134826" y="100383"/>
                  </a:cubicBezTo>
                  <a:cubicBezTo>
                    <a:pt x="137968" y="105730"/>
                    <a:pt x="135962" y="114019"/>
                    <a:pt x="133221" y="118029"/>
                  </a:cubicBezTo>
                  <a:cubicBezTo>
                    <a:pt x="130481" y="122040"/>
                    <a:pt x="124399" y="124379"/>
                    <a:pt x="118383" y="124446"/>
                  </a:cubicBezTo>
                  <a:cubicBezTo>
                    <a:pt x="112367" y="124513"/>
                    <a:pt x="104278" y="122307"/>
                    <a:pt x="97126" y="118430"/>
                  </a:cubicBezTo>
                  <a:cubicBezTo>
                    <a:pt x="89974" y="114553"/>
                    <a:pt x="81099" y="106892"/>
                    <a:pt x="75469" y="101185"/>
                  </a:cubicBezTo>
                  <a:cubicBezTo>
                    <a:pt x="69839" y="95478"/>
                    <a:pt x="66441" y="89680"/>
                    <a:pt x="63348" y="84190"/>
                  </a:cubicBezTo>
                  <a:cubicBezTo>
                    <a:pt x="60255" y="78701"/>
                    <a:pt x="57766" y="75642"/>
                    <a:pt x="56912" y="68248"/>
                  </a:cubicBezTo>
                  <a:close/>
                </a:path>
              </a:pathLst>
            </a:custGeom>
            <a:noFill/>
            <a:ln w="19050" cap="flat" cmpd="sng">
              <a:solidFill>
                <a:schemeClr val="dk2"/>
              </a:solidFill>
              <a:prstDash val="solid"/>
              <a:round/>
              <a:headEnd type="none" w="med" len="med"/>
              <a:tailEnd type="none" w="med" len="med"/>
            </a:ln>
          </p:spPr>
        </p:sp>
        <p:sp>
          <p:nvSpPr>
            <p:cNvPr id="150" name="Google Shape;150;p14"/>
            <p:cNvSpPr/>
            <p:nvPr/>
          </p:nvSpPr>
          <p:spPr>
            <a:xfrm>
              <a:off x="2662485" y="2475190"/>
              <a:ext cx="1127825" cy="2190100"/>
            </a:xfrm>
            <a:custGeom>
              <a:avLst/>
              <a:gdLst/>
              <a:ahLst/>
              <a:cxnLst/>
              <a:rect l="l" t="t" r="r" b="b"/>
              <a:pathLst>
                <a:path w="45113" h="87604" extrusionOk="0">
                  <a:moveTo>
                    <a:pt x="152" y="4755"/>
                  </a:moveTo>
                  <a:cubicBezTo>
                    <a:pt x="240" y="11792"/>
                    <a:pt x="511" y="31233"/>
                    <a:pt x="2387" y="43386"/>
                  </a:cubicBezTo>
                  <a:cubicBezTo>
                    <a:pt x="4263" y="55540"/>
                    <a:pt x="7801" y="70307"/>
                    <a:pt x="11410" y="77676"/>
                  </a:cubicBezTo>
                  <a:cubicBezTo>
                    <a:pt x="15020" y="85045"/>
                    <a:pt x="19432" y="87502"/>
                    <a:pt x="24044" y="87602"/>
                  </a:cubicBezTo>
                  <a:cubicBezTo>
                    <a:pt x="28656" y="87702"/>
                    <a:pt x="35574" y="82689"/>
                    <a:pt x="39083" y="78277"/>
                  </a:cubicBezTo>
                  <a:cubicBezTo>
                    <a:pt x="42592" y="73865"/>
                    <a:pt x="44899" y="68150"/>
                    <a:pt x="45099" y="61132"/>
                  </a:cubicBezTo>
                  <a:cubicBezTo>
                    <a:pt x="45300" y="54114"/>
                    <a:pt x="43394" y="43185"/>
                    <a:pt x="40286" y="36167"/>
                  </a:cubicBezTo>
                  <a:cubicBezTo>
                    <a:pt x="37178" y="29149"/>
                    <a:pt x="30661" y="23434"/>
                    <a:pt x="26450" y="19022"/>
                  </a:cubicBezTo>
                  <a:cubicBezTo>
                    <a:pt x="22239" y="14610"/>
                    <a:pt x="19118" y="12674"/>
                    <a:pt x="15020" y="9697"/>
                  </a:cubicBezTo>
                  <a:cubicBezTo>
                    <a:pt x="10922" y="6721"/>
                    <a:pt x="4338" y="1987"/>
                    <a:pt x="1860" y="1163"/>
                  </a:cubicBezTo>
                  <a:cubicBezTo>
                    <a:pt x="-618" y="339"/>
                    <a:pt x="64" y="-2282"/>
                    <a:pt x="152" y="4755"/>
                  </a:cubicBezTo>
                  <a:close/>
                </a:path>
              </a:pathLst>
            </a:custGeom>
            <a:noFill/>
            <a:ln w="19050" cap="flat" cmpd="sng">
              <a:solidFill>
                <a:schemeClr val="dk2"/>
              </a:solidFill>
              <a:prstDash val="solid"/>
              <a:round/>
              <a:headEnd type="none" w="med" len="med"/>
              <a:tailEnd type="none" w="med" len="med"/>
            </a:ln>
          </p:spPr>
        </p:sp>
      </p:grpSp>
      <p:grpSp>
        <p:nvGrpSpPr>
          <p:cNvPr id="151" name="Google Shape;151;p14"/>
          <p:cNvGrpSpPr/>
          <p:nvPr/>
        </p:nvGrpSpPr>
        <p:grpSpPr>
          <a:xfrm>
            <a:off x="440100" y="2311650"/>
            <a:ext cx="546000" cy="520200"/>
            <a:chOff x="872875" y="1454450"/>
            <a:chExt cx="546000" cy="520200"/>
          </a:xfrm>
        </p:grpSpPr>
        <p:sp>
          <p:nvSpPr>
            <p:cNvPr id="152" name="Google Shape;152;p14"/>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4"/>
          <p:cNvGrpSpPr/>
          <p:nvPr/>
        </p:nvGrpSpPr>
        <p:grpSpPr>
          <a:xfrm>
            <a:off x="8157900" y="2311650"/>
            <a:ext cx="546000" cy="520200"/>
            <a:chOff x="872875" y="1454450"/>
            <a:chExt cx="546000" cy="520200"/>
          </a:xfrm>
        </p:grpSpPr>
        <p:sp>
          <p:nvSpPr>
            <p:cNvPr id="155" name="Google Shape;155;p14"/>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4"/>
          <p:cNvSpPr txBox="1">
            <a:spLocks noGrp="1"/>
          </p:cNvSpPr>
          <p:nvPr>
            <p:ph type="title"/>
          </p:nvPr>
        </p:nvSpPr>
        <p:spPr>
          <a:xfrm>
            <a:off x="2394600" y="1478872"/>
            <a:ext cx="4354800" cy="13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58" name="Google Shape;158;p14"/>
          <p:cNvSpPr txBox="1">
            <a:spLocks noGrp="1"/>
          </p:cNvSpPr>
          <p:nvPr>
            <p:ph type="subTitle" idx="1"/>
          </p:nvPr>
        </p:nvSpPr>
        <p:spPr>
          <a:xfrm>
            <a:off x="2394600" y="2863613"/>
            <a:ext cx="4354800" cy="80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219"/>
        <p:cNvGrpSpPr/>
        <p:nvPr/>
      </p:nvGrpSpPr>
      <p:grpSpPr>
        <a:xfrm>
          <a:off x="0" y="0"/>
          <a:ext cx="0" cy="0"/>
          <a:chOff x="0" y="0"/>
          <a:chExt cx="0" cy="0"/>
        </a:xfrm>
      </p:grpSpPr>
      <p:pic>
        <p:nvPicPr>
          <p:cNvPr id="220" name="Google Shape;220;p20"/>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21" name="Google Shape;221;p20"/>
          <p:cNvGrpSpPr/>
          <p:nvPr/>
        </p:nvGrpSpPr>
        <p:grpSpPr>
          <a:xfrm rot="9812332" flipH="1">
            <a:off x="-4049034" y="893641"/>
            <a:ext cx="7624517" cy="9105659"/>
            <a:chOff x="1211576" y="592324"/>
            <a:chExt cx="3410450" cy="4072966"/>
          </a:xfrm>
        </p:grpSpPr>
        <p:sp>
          <p:nvSpPr>
            <p:cNvPr id="222" name="Google Shape;222;p20"/>
            <p:cNvSpPr/>
            <p:nvPr/>
          </p:nvSpPr>
          <p:spPr>
            <a:xfrm>
              <a:off x="1211576" y="592324"/>
              <a:ext cx="3410450" cy="3177600"/>
            </a:xfrm>
            <a:custGeom>
              <a:avLst/>
              <a:gdLst/>
              <a:ahLst/>
              <a:cxnLst/>
              <a:rect l="l" t="t" r="r" b="b"/>
              <a:pathLst>
                <a:path w="136418" h="127104" extrusionOk="0">
                  <a:moveTo>
                    <a:pt x="56905" y="70905"/>
                  </a:moveTo>
                  <a:cubicBezTo>
                    <a:pt x="56051" y="63511"/>
                    <a:pt x="56787" y="50597"/>
                    <a:pt x="58217" y="42480"/>
                  </a:cubicBezTo>
                  <a:cubicBezTo>
                    <a:pt x="59647" y="34363"/>
                    <a:pt x="61539" y="28554"/>
                    <a:pt x="65483" y="22204"/>
                  </a:cubicBezTo>
                  <a:cubicBezTo>
                    <a:pt x="69427" y="15854"/>
                    <a:pt x="76940" y="8078"/>
                    <a:pt x="81880" y="4380"/>
                  </a:cubicBezTo>
                  <a:cubicBezTo>
                    <a:pt x="86820" y="682"/>
                    <a:pt x="90999" y="-137"/>
                    <a:pt x="95123" y="17"/>
                  </a:cubicBezTo>
                  <a:cubicBezTo>
                    <a:pt x="99247" y="171"/>
                    <a:pt x="103753" y="2704"/>
                    <a:pt x="106626" y="5303"/>
                  </a:cubicBezTo>
                  <a:cubicBezTo>
                    <a:pt x="109499" y="7902"/>
                    <a:pt x="111406" y="10817"/>
                    <a:pt x="112362" y="15609"/>
                  </a:cubicBezTo>
                  <a:cubicBezTo>
                    <a:pt x="113318" y="20402"/>
                    <a:pt x="113966" y="27374"/>
                    <a:pt x="112362" y="34058"/>
                  </a:cubicBezTo>
                  <a:cubicBezTo>
                    <a:pt x="110758" y="40742"/>
                    <a:pt x="106748" y="49030"/>
                    <a:pt x="102737" y="55714"/>
                  </a:cubicBezTo>
                  <a:cubicBezTo>
                    <a:pt x="98726" y="62398"/>
                    <a:pt x="94448" y="67813"/>
                    <a:pt x="88298" y="74163"/>
                  </a:cubicBezTo>
                  <a:cubicBezTo>
                    <a:pt x="82149" y="80513"/>
                    <a:pt x="72591" y="88400"/>
                    <a:pt x="65840" y="93814"/>
                  </a:cubicBezTo>
                  <a:cubicBezTo>
                    <a:pt x="59089" y="99228"/>
                    <a:pt x="54026" y="103372"/>
                    <a:pt x="47792" y="106648"/>
                  </a:cubicBezTo>
                  <a:cubicBezTo>
                    <a:pt x="41558" y="109925"/>
                    <a:pt x="34148" y="112310"/>
                    <a:pt x="28434" y="113473"/>
                  </a:cubicBezTo>
                  <a:cubicBezTo>
                    <a:pt x="22720" y="114637"/>
                    <a:pt x="17637" y="114633"/>
                    <a:pt x="13510" y="113629"/>
                  </a:cubicBezTo>
                  <a:cubicBezTo>
                    <a:pt x="9384" y="112625"/>
                    <a:pt x="5916" y="110485"/>
                    <a:pt x="3675" y="107450"/>
                  </a:cubicBezTo>
                  <a:cubicBezTo>
                    <a:pt x="1435" y="104415"/>
                    <a:pt x="-374" y="99455"/>
                    <a:pt x="67" y="95420"/>
                  </a:cubicBezTo>
                  <a:cubicBezTo>
                    <a:pt x="508" y="91385"/>
                    <a:pt x="2845" y="86246"/>
                    <a:pt x="6320" y="83238"/>
                  </a:cubicBezTo>
                  <a:cubicBezTo>
                    <a:pt x="9796" y="80230"/>
                    <a:pt x="14543" y="78751"/>
                    <a:pt x="20920" y="77372"/>
                  </a:cubicBezTo>
                  <a:cubicBezTo>
                    <a:pt x="27297" y="75993"/>
                    <a:pt x="35225" y="74966"/>
                    <a:pt x="44583" y="74966"/>
                  </a:cubicBezTo>
                  <a:cubicBezTo>
                    <a:pt x="53941" y="74966"/>
                    <a:pt x="65439" y="75100"/>
                    <a:pt x="77069" y="77372"/>
                  </a:cubicBezTo>
                  <a:cubicBezTo>
                    <a:pt x="88700" y="79645"/>
                    <a:pt x="104741" y="84323"/>
                    <a:pt x="114366" y="88601"/>
                  </a:cubicBezTo>
                  <a:cubicBezTo>
                    <a:pt x="123991" y="92879"/>
                    <a:pt x="131679" y="97693"/>
                    <a:pt x="134821" y="103040"/>
                  </a:cubicBezTo>
                  <a:cubicBezTo>
                    <a:pt x="137963" y="108387"/>
                    <a:pt x="135957" y="116675"/>
                    <a:pt x="133216" y="120685"/>
                  </a:cubicBezTo>
                  <a:cubicBezTo>
                    <a:pt x="130476" y="124695"/>
                    <a:pt x="124394" y="127035"/>
                    <a:pt x="118378" y="127102"/>
                  </a:cubicBezTo>
                  <a:cubicBezTo>
                    <a:pt x="112362" y="127169"/>
                    <a:pt x="104274" y="124963"/>
                    <a:pt x="97121" y="121086"/>
                  </a:cubicBezTo>
                  <a:cubicBezTo>
                    <a:pt x="89968" y="117209"/>
                    <a:pt x="81092" y="109548"/>
                    <a:pt x="75462" y="103841"/>
                  </a:cubicBezTo>
                  <a:cubicBezTo>
                    <a:pt x="69832" y="98134"/>
                    <a:pt x="66436" y="92335"/>
                    <a:pt x="63343" y="86846"/>
                  </a:cubicBezTo>
                  <a:cubicBezTo>
                    <a:pt x="60250" y="81357"/>
                    <a:pt x="57759" y="78299"/>
                    <a:pt x="56905" y="70905"/>
                  </a:cubicBezTo>
                  <a:close/>
                </a:path>
              </a:pathLst>
            </a:custGeom>
            <a:noFill/>
            <a:ln w="19050" cap="flat" cmpd="sng">
              <a:solidFill>
                <a:schemeClr val="dk2"/>
              </a:solidFill>
              <a:prstDash val="solid"/>
              <a:round/>
              <a:headEnd type="none" w="med" len="med"/>
              <a:tailEnd type="none" w="med" len="med"/>
            </a:ln>
          </p:spPr>
        </p:sp>
        <p:sp>
          <p:nvSpPr>
            <p:cNvPr id="223" name="Google Shape;223;p20"/>
            <p:cNvSpPr/>
            <p:nvPr/>
          </p:nvSpPr>
          <p:spPr>
            <a:xfrm>
              <a:off x="2662485" y="2475190"/>
              <a:ext cx="1127825" cy="2190100"/>
            </a:xfrm>
            <a:custGeom>
              <a:avLst/>
              <a:gdLst/>
              <a:ahLst/>
              <a:cxnLst/>
              <a:rect l="l" t="t" r="r" b="b"/>
              <a:pathLst>
                <a:path w="45113" h="87604" extrusionOk="0">
                  <a:moveTo>
                    <a:pt x="152" y="4755"/>
                  </a:moveTo>
                  <a:cubicBezTo>
                    <a:pt x="240" y="11792"/>
                    <a:pt x="511" y="31233"/>
                    <a:pt x="2387" y="43386"/>
                  </a:cubicBezTo>
                  <a:cubicBezTo>
                    <a:pt x="4263" y="55540"/>
                    <a:pt x="7801" y="70307"/>
                    <a:pt x="11410" y="77676"/>
                  </a:cubicBezTo>
                  <a:cubicBezTo>
                    <a:pt x="15020" y="85045"/>
                    <a:pt x="19432" y="87502"/>
                    <a:pt x="24044" y="87602"/>
                  </a:cubicBezTo>
                  <a:cubicBezTo>
                    <a:pt x="28656" y="87702"/>
                    <a:pt x="35574" y="82689"/>
                    <a:pt x="39083" y="78277"/>
                  </a:cubicBezTo>
                  <a:cubicBezTo>
                    <a:pt x="42592" y="73865"/>
                    <a:pt x="44899" y="68150"/>
                    <a:pt x="45099" y="61132"/>
                  </a:cubicBezTo>
                  <a:cubicBezTo>
                    <a:pt x="45300" y="54114"/>
                    <a:pt x="43394" y="43185"/>
                    <a:pt x="40286" y="36167"/>
                  </a:cubicBezTo>
                  <a:cubicBezTo>
                    <a:pt x="37178" y="29149"/>
                    <a:pt x="30661" y="23434"/>
                    <a:pt x="26450" y="19022"/>
                  </a:cubicBezTo>
                  <a:cubicBezTo>
                    <a:pt x="22239" y="14610"/>
                    <a:pt x="19118" y="12674"/>
                    <a:pt x="15020" y="9697"/>
                  </a:cubicBezTo>
                  <a:cubicBezTo>
                    <a:pt x="10922" y="6721"/>
                    <a:pt x="4338" y="1987"/>
                    <a:pt x="1860" y="1163"/>
                  </a:cubicBezTo>
                  <a:cubicBezTo>
                    <a:pt x="-618" y="339"/>
                    <a:pt x="64" y="-2282"/>
                    <a:pt x="152" y="4755"/>
                  </a:cubicBezTo>
                  <a:close/>
                </a:path>
              </a:pathLst>
            </a:custGeom>
            <a:noFill/>
            <a:ln w="19050" cap="flat" cmpd="sng">
              <a:solidFill>
                <a:schemeClr val="dk2"/>
              </a:solidFill>
              <a:prstDash val="solid"/>
              <a:round/>
              <a:headEnd type="none" w="med" len="med"/>
              <a:tailEnd type="none" w="med" len="med"/>
            </a:ln>
          </p:spPr>
        </p:sp>
      </p:grpSp>
      <p:grpSp>
        <p:nvGrpSpPr>
          <p:cNvPr id="224" name="Google Shape;224;p20"/>
          <p:cNvGrpSpPr/>
          <p:nvPr/>
        </p:nvGrpSpPr>
        <p:grpSpPr>
          <a:xfrm rot="10800000" flipH="1">
            <a:off x="3597802" y="-3495350"/>
            <a:ext cx="7624402" cy="9105522"/>
            <a:chOff x="1211576" y="592324"/>
            <a:chExt cx="3410450" cy="4072966"/>
          </a:xfrm>
        </p:grpSpPr>
        <p:sp>
          <p:nvSpPr>
            <p:cNvPr id="225" name="Google Shape;225;p20"/>
            <p:cNvSpPr/>
            <p:nvPr/>
          </p:nvSpPr>
          <p:spPr>
            <a:xfrm>
              <a:off x="1211576" y="592324"/>
              <a:ext cx="3410450" cy="3177600"/>
            </a:xfrm>
            <a:custGeom>
              <a:avLst/>
              <a:gdLst/>
              <a:ahLst/>
              <a:cxnLst/>
              <a:rect l="l" t="t" r="r" b="b"/>
              <a:pathLst>
                <a:path w="136418" h="127104" extrusionOk="0">
                  <a:moveTo>
                    <a:pt x="56905" y="70905"/>
                  </a:moveTo>
                  <a:cubicBezTo>
                    <a:pt x="56051" y="63511"/>
                    <a:pt x="56787" y="50597"/>
                    <a:pt x="58217" y="42480"/>
                  </a:cubicBezTo>
                  <a:cubicBezTo>
                    <a:pt x="59647" y="34363"/>
                    <a:pt x="61539" y="28554"/>
                    <a:pt x="65483" y="22204"/>
                  </a:cubicBezTo>
                  <a:cubicBezTo>
                    <a:pt x="69427" y="15854"/>
                    <a:pt x="76940" y="8078"/>
                    <a:pt x="81880" y="4380"/>
                  </a:cubicBezTo>
                  <a:cubicBezTo>
                    <a:pt x="86820" y="682"/>
                    <a:pt x="90999" y="-137"/>
                    <a:pt x="95123" y="17"/>
                  </a:cubicBezTo>
                  <a:cubicBezTo>
                    <a:pt x="99247" y="171"/>
                    <a:pt x="103753" y="2704"/>
                    <a:pt x="106626" y="5303"/>
                  </a:cubicBezTo>
                  <a:cubicBezTo>
                    <a:pt x="109499" y="7902"/>
                    <a:pt x="111406" y="10817"/>
                    <a:pt x="112362" y="15609"/>
                  </a:cubicBezTo>
                  <a:cubicBezTo>
                    <a:pt x="113318" y="20402"/>
                    <a:pt x="113966" y="27374"/>
                    <a:pt x="112362" y="34058"/>
                  </a:cubicBezTo>
                  <a:cubicBezTo>
                    <a:pt x="110758" y="40742"/>
                    <a:pt x="106748" y="49030"/>
                    <a:pt x="102737" y="55714"/>
                  </a:cubicBezTo>
                  <a:cubicBezTo>
                    <a:pt x="98726" y="62398"/>
                    <a:pt x="94448" y="67813"/>
                    <a:pt x="88298" y="74163"/>
                  </a:cubicBezTo>
                  <a:cubicBezTo>
                    <a:pt x="82149" y="80513"/>
                    <a:pt x="72591" y="88400"/>
                    <a:pt x="65840" y="93814"/>
                  </a:cubicBezTo>
                  <a:cubicBezTo>
                    <a:pt x="59089" y="99228"/>
                    <a:pt x="54026" y="103372"/>
                    <a:pt x="47792" y="106648"/>
                  </a:cubicBezTo>
                  <a:cubicBezTo>
                    <a:pt x="41558" y="109925"/>
                    <a:pt x="34148" y="112310"/>
                    <a:pt x="28434" y="113473"/>
                  </a:cubicBezTo>
                  <a:cubicBezTo>
                    <a:pt x="22720" y="114637"/>
                    <a:pt x="17637" y="114633"/>
                    <a:pt x="13510" y="113629"/>
                  </a:cubicBezTo>
                  <a:cubicBezTo>
                    <a:pt x="9384" y="112625"/>
                    <a:pt x="5916" y="110485"/>
                    <a:pt x="3675" y="107450"/>
                  </a:cubicBezTo>
                  <a:cubicBezTo>
                    <a:pt x="1435" y="104415"/>
                    <a:pt x="-374" y="99455"/>
                    <a:pt x="67" y="95420"/>
                  </a:cubicBezTo>
                  <a:cubicBezTo>
                    <a:pt x="508" y="91385"/>
                    <a:pt x="2845" y="86246"/>
                    <a:pt x="6320" y="83238"/>
                  </a:cubicBezTo>
                  <a:cubicBezTo>
                    <a:pt x="9796" y="80230"/>
                    <a:pt x="14543" y="78751"/>
                    <a:pt x="20920" y="77372"/>
                  </a:cubicBezTo>
                  <a:cubicBezTo>
                    <a:pt x="27297" y="75993"/>
                    <a:pt x="35225" y="74966"/>
                    <a:pt x="44583" y="74966"/>
                  </a:cubicBezTo>
                  <a:cubicBezTo>
                    <a:pt x="53941" y="74966"/>
                    <a:pt x="65439" y="75100"/>
                    <a:pt x="77069" y="77372"/>
                  </a:cubicBezTo>
                  <a:cubicBezTo>
                    <a:pt x="88700" y="79645"/>
                    <a:pt x="104741" y="84323"/>
                    <a:pt x="114366" y="88601"/>
                  </a:cubicBezTo>
                  <a:cubicBezTo>
                    <a:pt x="123991" y="92879"/>
                    <a:pt x="131679" y="97693"/>
                    <a:pt x="134821" y="103040"/>
                  </a:cubicBezTo>
                  <a:cubicBezTo>
                    <a:pt x="137963" y="108387"/>
                    <a:pt x="135957" y="116675"/>
                    <a:pt x="133216" y="120685"/>
                  </a:cubicBezTo>
                  <a:cubicBezTo>
                    <a:pt x="130476" y="124695"/>
                    <a:pt x="124394" y="127035"/>
                    <a:pt x="118378" y="127102"/>
                  </a:cubicBezTo>
                  <a:cubicBezTo>
                    <a:pt x="112362" y="127169"/>
                    <a:pt x="104274" y="124963"/>
                    <a:pt x="97121" y="121086"/>
                  </a:cubicBezTo>
                  <a:cubicBezTo>
                    <a:pt x="89968" y="117209"/>
                    <a:pt x="81092" y="109548"/>
                    <a:pt x="75462" y="103841"/>
                  </a:cubicBezTo>
                  <a:cubicBezTo>
                    <a:pt x="69832" y="98134"/>
                    <a:pt x="66436" y="92335"/>
                    <a:pt x="63343" y="86846"/>
                  </a:cubicBezTo>
                  <a:cubicBezTo>
                    <a:pt x="60250" y="81357"/>
                    <a:pt x="57759" y="78299"/>
                    <a:pt x="56905" y="70905"/>
                  </a:cubicBezTo>
                  <a:close/>
                </a:path>
              </a:pathLst>
            </a:custGeom>
            <a:noFill/>
            <a:ln w="19050" cap="flat" cmpd="sng">
              <a:solidFill>
                <a:schemeClr val="dk2"/>
              </a:solidFill>
              <a:prstDash val="solid"/>
              <a:round/>
              <a:headEnd type="none" w="med" len="med"/>
              <a:tailEnd type="none" w="med" len="med"/>
            </a:ln>
          </p:spPr>
        </p:sp>
        <p:sp>
          <p:nvSpPr>
            <p:cNvPr id="226" name="Google Shape;226;p20"/>
            <p:cNvSpPr/>
            <p:nvPr/>
          </p:nvSpPr>
          <p:spPr>
            <a:xfrm>
              <a:off x="2662485" y="2475190"/>
              <a:ext cx="1127825" cy="2190100"/>
            </a:xfrm>
            <a:custGeom>
              <a:avLst/>
              <a:gdLst/>
              <a:ahLst/>
              <a:cxnLst/>
              <a:rect l="l" t="t" r="r" b="b"/>
              <a:pathLst>
                <a:path w="45113" h="87604" extrusionOk="0">
                  <a:moveTo>
                    <a:pt x="152" y="4755"/>
                  </a:moveTo>
                  <a:cubicBezTo>
                    <a:pt x="240" y="11792"/>
                    <a:pt x="511" y="31233"/>
                    <a:pt x="2387" y="43386"/>
                  </a:cubicBezTo>
                  <a:cubicBezTo>
                    <a:pt x="4263" y="55540"/>
                    <a:pt x="7801" y="70307"/>
                    <a:pt x="11410" y="77676"/>
                  </a:cubicBezTo>
                  <a:cubicBezTo>
                    <a:pt x="15020" y="85045"/>
                    <a:pt x="19432" y="87502"/>
                    <a:pt x="24044" y="87602"/>
                  </a:cubicBezTo>
                  <a:cubicBezTo>
                    <a:pt x="28656" y="87702"/>
                    <a:pt x="35574" y="82689"/>
                    <a:pt x="39083" y="78277"/>
                  </a:cubicBezTo>
                  <a:cubicBezTo>
                    <a:pt x="42592" y="73865"/>
                    <a:pt x="44899" y="68150"/>
                    <a:pt x="45099" y="61132"/>
                  </a:cubicBezTo>
                  <a:cubicBezTo>
                    <a:pt x="45300" y="54114"/>
                    <a:pt x="43394" y="43185"/>
                    <a:pt x="40286" y="36167"/>
                  </a:cubicBezTo>
                  <a:cubicBezTo>
                    <a:pt x="37178" y="29149"/>
                    <a:pt x="30661" y="23434"/>
                    <a:pt x="26450" y="19022"/>
                  </a:cubicBezTo>
                  <a:cubicBezTo>
                    <a:pt x="22239" y="14610"/>
                    <a:pt x="19118" y="12674"/>
                    <a:pt x="15020" y="9697"/>
                  </a:cubicBezTo>
                  <a:cubicBezTo>
                    <a:pt x="10922" y="6721"/>
                    <a:pt x="4338" y="1987"/>
                    <a:pt x="1860" y="1163"/>
                  </a:cubicBezTo>
                  <a:cubicBezTo>
                    <a:pt x="-618" y="339"/>
                    <a:pt x="64" y="-2282"/>
                    <a:pt x="152" y="4755"/>
                  </a:cubicBezTo>
                  <a:close/>
                </a:path>
              </a:pathLst>
            </a:custGeom>
            <a:noFill/>
            <a:ln w="19050" cap="flat" cmpd="sng">
              <a:solidFill>
                <a:schemeClr val="dk2"/>
              </a:solidFill>
              <a:prstDash val="solid"/>
              <a:round/>
              <a:headEnd type="none" w="med" len="med"/>
              <a:tailEnd type="none" w="med" len="med"/>
            </a:ln>
          </p:spPr>
        </p:sp>
      </p:grpSp>
      <p:sp>
        <p:nvSpPr>
          <p:cNvPr id="227" name="Google Shape;227;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8" name="Google Shape;228;p20"/>
          <p:cNvSpPr txBox="1">
            <a:spLocks noGrp="1"/>
          </p:cNvSpPr>
          <p:nvPr>
            <p:ph type="subTitle" idx="1"/>
          </p:nvPr>
        </p:nvSpPr>
        <p:spPr>
          <a:xfrm>
            <a:off x="1036400" y="1732775"/>
            <a:ext cx="3264600" cy="26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9" name="Google Shape;229;p20"/>
          <p:cNvSpPr txBox="1">
            <a:spLocks noGrp="1"/>
          </p:cNvSpPr>
          <p:nvPr>
            <p:ph type="subTitle" idx="2"/>
          </p:nvPr>
        </p:nvSpPr>
        <p:spPr>
          <a:xfrm>
            <a:off x="5009999" y="1732775"/>
            <a:ext cx="3264600" cy="26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81"/>
        <p:cNvGrpSpPr/>
        <p:nvPr/>
      </p:nvGrpSpPr>
      <p:grpSpPr>
        <a:xfrm>
          <a:off x="0" y="0"/>
          <a:ext cx="0" cy="0"/>
          <a:chOff x="0" y="0"/>
          <a:chExt cx="0" cy="0"/>
        </a:xfrm>
      </p:grpSpPr>
      <p:pic>
        <p:nvPicPr>
          <p:cNvPr id="282" name="Google Shape;282;p2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3" name="Google Shape;283;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4" name="Google Shape;284;p24"/>
          <p:cNvSpPr txBox="1">
            <a:spLocks noGrp="1"/>
          </p:cNvSpPr>
          <p:nvPr>
            <p:ph type="title" idx="2"/>
          </p:nvPr>
        </p:nvSpPr>
        <p:spPr>
          <a:xfrm>
            <a:off x="2109175" y="1871075"/>
            <a:ext cx="22758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5" name="Google Shape;285;p24"/>
          <p:cNvSpPr txBox="1">
            <a:spLocks noGrp="1"/>
          </p:cNvSpPr>
          <p:nvPr>
            <p:ph type="subTitle" idx="1"/>
          </p:nvPr>
        </p:nvSpPr>
        <p:spPr>
          <a:xfrm>
            <a:off x="2109175" y="2282975"/>
            <a:ext cx="22758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6" name="Google Shape;286;p24"/>
          <p:cNvSpPr txBox="1">
            <a:spLocks noGrp="1"/>
          </p:cNvSpPr>
          <p:nvPr>
            <p:ph type="title" idx="3"/>
          </p:nvPr>
        </p:nvSpPr>
        <p:spPr>
          <a:xfrm>
            <a:off x="5922378" y="1871075"/>
            <a:ext cx="22758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7" name="Google Shape;287;p24"/>
          <p:cNvSpPr txBox="1">
            <a:spLocks noGrp="1"/>
          </p:cNvSpPr>
          <p:nvPr>
            <p:ph type="subTitle" idx="4"/>
          </p:nvPr>
        </p:nvSpPr>
        <p:spPr>
          <a:xfrm>
            <a:off x="5922376" y="2282975"/>
            <a:ext cx="22758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8" name="Google Shape;288;p24"/>
          <p:cNvSpPr txBox="1">
            <a:spLocks noGrp="1"/>
          </p:cNvSpPr>
          <p:nvPr>
            <p:ph type="title" idx="5"/>
          </p:nvPr>
        </p:nvSpPr>
        <p:spPr>
          <a:xfrm>
            <a:off x="2109175" y="3304475"/>
            <a:ext cx="22758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9" name="Google Shape;289;p24"/>
          <p:cNvSpPr txBox="1">
            <a:spLocks noGrp="1"/>
          </p:cNvSpPr>
          <p:nvPr>
            <p:ph type="subTitle" idx="6"/>
          </p:nvPr>
        </p:nvSpPr>
        <p:spPr>
          <a:xfrm>
            <a:off x="2109175" y="3716375"/>
            <a:ext cx="22758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0" name="Google Shape;290;p24"/>
          <p:cNvSpPr txBox="1">
            <a:spLocks noGrp="1"/>
          </p:cNvSpPr>
          <p:nvPr>
            <p:ph type="title" idx="7"/>
          </p:nvPr>
        </p:nvSpPr>
        <p:spPr>
          <a:xfrm>
            <a:off x="5922378" y="3304475"/>
            <a:ext cx="22758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1" name="Google Shape;291;p24"/>
          <p:cNvSpPr txBox="1">
            <a:spLocks noGrp="1"/>
          </p:cNvSpPr>
          <p:nvPr>
            <p:ph type="subTitle" idx="8"/>
          </p:nvPr>
        </p:nvSpPr>
        <p:spPr>
          <a:xfrm>
            <a:off x="5922375" y="3716375"/>
            <a:ext cx="22758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92" name="Google Shape;292;p24"/>
          <p:cNvGrpSpPr/>
          <p:nvPr/>
        </p:nvGrpSpPr>
        <p:grpSpPr>
          <a:xfrm rot="10800000">
            <a:off x="6551827" y="2526625"/>
            <a:ext cx="7624402" cy="9105522"/>
            <a:chOff x="1211576" y="592324"/>
            <a:chExt cx="3410450" cy="4072966"/>
          </a:xfrm>
        </p:grpSpPr>
        <p:sp>
          <p:nvSpPr>
            <p:cNvPr id="293" name="Google Shape;293;p24"/>
            <p:cNvSpPr/>
            <p:nvPr/>
          </p:nvSpPr>
          <p:spPr>
            <a:xfrm>
              <a:off x="1211576" y="592324"/>
              <a:ext cx="3410450" cy="3177600"/>
            </a:xfrm>
            <a:custGeom>
              <a:avLst/>
              <a:gdLst/>
              <a:ahLst/>
              <a:cxnLst/>
              <a:rect l="l" t="t" r="r" b="b"/>
              <a:pathLst>
                <a:path w="136418" h="127104" extrusionOk="0">
                  <a:moveTo>
                    <a:pt x="56905" y="70905"/>
                  </a:moveTo>
                  <a:cubicBezTo>
                    <a:pt x="56051" y="63511"/>
                    <a:pt x="56787" y="50597"/>
                    <a:pt x="58217" y="42480"/>
                  </a:cubicBezTo>
                  <a:cubicBezTo>
                    <a:pt x="59647" y="34363"/>
                    <a:pt x="61539" y="28554"/>
                    <a:pt x="65483" y="22204"/>
                  </a:cubicBezTo>
                  <a:cubicBezTo>
                    <a:pt x="69427" y="15854"/>
                    <a:pt x="76940" y="8078"/>
                    <a:pt x="81880" y="4380"/>
                  </a:cubicBezTo>
                  <a:cubicBezTo>
                    <a:pt x="86820" y="682"/>
                    <a:pt x="90999" y="-137"/>
                    <a:pt x="95123" y="17"/>
                  </a:cubicBezTo>
                  <a:cubicBezTo>
                    <a:pt x="99247" y="171"/>
                    <a:pt x="103753" y="2704"/>
                    <a:pt x="106626" y="5303"/>
                  </a:cubicBezTo>
                  <a:cubicBezTo>
                    <a:pt x="109499" y="7902"/>
                    <a:pt x="111406" y="10817"/>
                    <a:pt x="112362" y="15609"/>
                  </a:cubicBezTo>
                  <a:cubicBezTo>
                    <a:pt x="113318" y="20402"/>
                    <a:pt x="113966" y="27374"/>
                    <a:pt x="112362" y="34058"/>
                  </a:cubicBezTo>
                  <a:cubicBezTo>
                    <a:pt x="110758" y="40742"/>
                    <a:pt x="106748" y="49030"/>
                    <a:pt x="102737" y="55714"/>
                  </a:cubicBezTo>
                  <a:cubicBezTo>
                    <a:pt x="98726" y="62398"/>
                    <a:pt x="94448" y="67813"/>
                    <a:pt x="88298" y="74163"/>
                  </a:cubicBezTo>
                  <a:cubicBezTo>
                    <a:pt x="82149" y="80513"/>
                    <a:pt x="72591" y="88400"/>
                    <a:pt x="65840" y="93814"/>
                  </a:cubicBezTo>
                  <a:cubicBezTo>
                    <a:pt x="59089" y="99228"/>
                    <a:pt x="54026" y="103372"/>
                    <a:pt x="47792" y="106648"/>
                  </a:cubicBezTo>
                  <a:cubicBezTo>
                    <a:pt x="41558" y="109925"/>
                    <a:pt x="34148" y="112310"/>
                    <a:pt x="28434" y="113473"/>
                  </a:cubicBezTo>
                  <a:cubicBezTo>
                    <a:pt x="22720" y="114637"/>
                    <a:pt x="17637" y="114633"/>
                    <a:pt x="13510" y="113629"/>
                  </a:cubicBezTo>
                  <a:cubicBezTo>
                    <a:pt x="9384" y="112625"/>
                    <a:pt x="5916" y="110485"/>
                    <a:pt x="3675" y="107450"/>
                  </a:cubicBezTo>
                  <a:cubicBezTo>
                    <a:pt x="1435" y="104415"/>
                    <a:pt x="-374" y="99455"/>
                    <a:pt x="67" y="95420"/>
                  </a:cubicBezTo>
                  <a:cubicBezTo>
                    <a:pt x="508" y="91385"/>
                    <a:pt x="2845" y="86246"/>
                    <a:pt x="6320" y="83238"/>
                  </a:cubicBezTo>
                  <a:cubicBezTo>
                    <a:pt x="9796" y="80230"/>
                    <a:pt x="14543" y="78751"/>
                    <a:pt x="20920" y="77372"/>
                  </a:cubicBezTo>
                  <a:cubicBezTo>
                    <a:pt x="27297" y="75993"/>
                    <a:pt x="35225" y="74966"/>
                    <a:pt x="44583" y="74966"/>
                  </a:cubicBezTo>
                  <a:cubicBezTo>
                    <a:pt x="53941" y="74966"/>
                    <a:pt x="65439" y="75100"/>
                    <a:pt x="77069" y="77372"/>
                  </a:cubicBezTo>
                  <a:cubicBezTo>
                    <a:pt x="88700" y="79645"/>
                    <a:pt x="104741" y="84323"/>
                    <a:pt x="114366" y="88601"/>
                  </a:cubicBezTo>
                  <a:cubicBezTo>
                    <a:pt x="123991" y="92879"/>
                    <a:pt x="131679" y="97693"/>
                    <a:pt x="134821" y="103040"/>
                  </a:cubicBezTo>
                  <a:cubicBezTo>
                    <a:pt x="137963" y="108387"/>
                    <a:pt x="135957" y="116675"/>
                    <a:pt x="133216" y="120685"/>
                  </a:cubicBezTo>
                  <a:cubicBezTo>
                    <a:pt x="130476" y="124695"/>
                    <a:pt x="124394" y="127035"/>
                    <a:pt x="118378" y="127102"/>
                  </a:cubicBezTo>
                  <a:cubicBezTo>
                    <a:pt x="112362" y="127169"/>
                    <a:pt x="104274" y="124963"/>
                    <a:pt x="97121" y="121086"/>
                  </a:cubicBezTo>
                  <a:cubicBezTo>
                    <a:pt x="89968" y="117209"/>
                    <a:pt x="81092" y="109548"/>
                    <a:pt x="75462" y="103841"/>
                  </a:cubicBezTo>
                  <a:cubicBezTo>
                    <a:pt x="69832" y="98134"/>
                    <a:pt x="66436" y="92335"/>
                    <a:pt x="63343" y="86846"/>
                  </a:cubicBezTo>
                  <a:cubicBezTo>
                    <a:pt x="60250" y="81357"/>
                    <a:pt x="57759" y="78299"/>
                    <a:pt x="56905" y="70905"/>
                  </a:cubicBezTo>
                  <a:close/>
                </a:path>
              </a:pathLst>
            </a:custGeom>
            <a:noFill/>
            <a:ln w="19050" cap="flat" cmpd="sng">
              <a:solidFill>
                <a:schemeClr val="dk2"/>
              </a:solidFill>
              <a:prstDash val="solid"/>
              <a:round/>
              <a:headEnd type="none" w="med" len="med"/>
              <a:tailEnd type="none" w="med" len="med"/>
            </a:ln>
          </p:spPr>
        </p:sp>
        <p:sp>
          <p:nvSpPr>
            <p:cNvPr id="294" name="Google Shape;294;p24"/>
            <p:cNvSpPr/>
            <p:nvPr/>
          </p:nvSpPr>
          <p:spPr>
            <a:xfrm>
              <a:off x="2662485" y="2475190"/>
              <a:ext cx="1127825" cy="2190100"/>
            </a:xfrm>
            <a:custGeom>
              <a:avLst/>
              <a:gdLst/>
              <a:ahLst/>
              <a:cxnLst/>
              <a:rect l="l" t="t" r="r" b="b"/>
              <a:pathLst>
                <a:path w="45113" h="87604" extrusionOk="0">
                  <a:moveTo>
                    <a:pt x="152" y="4755"/>
                  </a:moveTo>
                  <a:cubicBezTo>
                    <a:pt x="240" y="11792"/>
                    <a:pt x="511" y="31233"/>
                    <a:pt x="2387" y="43386"/>
                  </a:cubicBezTo>
                  <a:cubicBezTo>
                    <a:pt x="4263" y="55540"/>
                    <a:pt x="7801" y="70307"/>
                    <a:pt x="11410" y="77676"/>
                  </a:cubicBezTo>
                  <a:cubicBezTo>
                    <a:pt x="15020" y="85045"/>
                    <a:pt x="19432" y="87502"/>
                    <a:pt x="24044" y="87602"/>
                  </a:cubicBezTo>
                  <a:cubicBezTo>
                    <a:pt x="28656" y="87702"/>
                    <a:pt x="35574" y="82689"/>
                    <a:pt x="39083" y="78277"/>
                  </a:cubicBezTo>
                  <a:cubicBezTo>
                    <a:pt x="42592" y="73865"/>
                    <a:pt x="44899" y="68150"/>
                    <a:pt x="45099" y="61132"/>
                  </a:cubicBezTo>
                  <a:cubicBezTo>
                    <a:pt x="45300" y="54114"/>
                    <a:pt x="43394" y="43185"/>
                    <a:pt x="40286" y="36167"/>
                  </a:cubicBezTo>
                  <a:cubicBezTo>
                    <a:pt x="37178" y="29149"/>
                    <a:pt x="30661" y="23434"/>
                    <a:pt x="26450" y="19022"/>
                  </a:cubicBezTo>
                  <a:cubicBezTo>
                    <a:pt x="22239" y="14610"/>
                    <a:pt x="19118" y="12674"/>
                    <a:pt x="15020" y="9697"/>
                  </a:cubicBezTo>
                  <a:cubicBezTo>
                    <a:pt x="10922" y="6721"/>
                    <a:pt x="4338" y="1987"/>
                    <a:pt x="1860" y="1163"/>
                  </a:cubicBezTo>
                  <a:cubicBezTo>
                    <a:pt x="-618" y="339"/>
                    <a:pt x="64" y="-2282"/>
                    <a:pt x="152" y="4755"/>
                  </a:cubicBezTo>
                  <a:close/>
                </a:path>
              </a:pathLst>
            </a:custGeom>
            <a:noFill/>
            <a:ln w="19050" cap="flat" cmpd="sng">
              <a:solidFill>
                <a:schemeClr val="dk2"/>
              </a:solidFill>
              <a:prstDash val="solid"/>
              <a:round/>
              <a:headEnd type="none" w="med" len="med"/>
              <a:tailEnd type="none" w="med" len="med"/>
            </a:ln>
          </p:spPr>
        </p:sp>
      </p:grpSp>
      <p:grpSp>
        <p:nvGrpSpPr>
          <p:cNvPr id="295" name="Google Shape;295;p24"/>
          <p:cNvGrpSpPr/>
          <p:nvPr/>
        </p:nvGrpSpPr>
        <p:grpSpPr>
          <a:xfrm rot="10800000">
            <a:off x="-4082673" y="-4501425"/>
            <a:ext cx="7624402" cy="9105522"/>
            <a:chOff x="1211576" y="592324"/>
            <a:chExt cx="3410450" cy="4072966"/>
          </a:xfrm>
        </p:grpSpPr>
        <p:sp>
          <p:nvSpPr>
            <p:cNvPr id="296" name="Google Shape;296;p24"/>
            <p:cNvSpPr/>
            <p:nvPr/>
          </p:nvSpPr>
          <p:spPr>
            <a:xfrm>
              <a:off x="1211576" y="592324"/>
              <a:ext cx="3410450" cy="3177600"/>
            </a:xfrm>
            <a:custGeom>
              <a:avLst/>
              <a:gdLst/>
              <a:ahLst/>
              <a:cxnLst/>
              <a:rect l="l" t="t" r="r" b="b"/>
              <a:pathLst>
                <a:path w="136418" h="127104" extrusionOk="0">
                  <a:moveTo>
                    <a:pt x="56905" y="70905"/>
                  </a:moveTo>
                  <a:cubicBezTo>
                    <a:pt x="56051" y="63511"/>
                    <a:pt x="56787" y="50597"/>
                    <a:pt x="58217" y="42480"/>
                  </a:cubicBezTo>
                  <a:cubicBezTo>
                    <a:pt x="59647" y="34363"/>
                    <a:pt x="61539" y="28554"/>
                    <a:pt x="65483" y="22204"/>
                  </a:cubicBezTo>
                  <a:cubicBezTo>
                    <a:pt x="69427" y="15854"/>
                    <a:pt x="76940" y="8078"/>
                    <a:pt x="81880" y="4380"/>
                  </a:cubicBezTo>
                  <a:cubicBezTo>
                    <a:pt x="86820" y="682"/>
                    <a:pt x="90999" y="-137"/>
                    <a:pt x="95123" y="17"/>
                  </a:cubicBezTo>
                  <a:cubicBezTo>
                    <a:pt x="99247" y="171"/>
                    <a:pt x="103753" y="2704"/>
                    <a:pt x="106626" y="5303"/>
                  </a:cubicBezTo>
                  <a:cubicBezTo>
                    <a:pt x="109499" y="7902"/>
                    <a:pt x="111406" y="10817"/>
                    <a:pt x="112362" y="15609"/>
                  </a:cubicBezTo>
                  <a:cubicBezTo>
                    <a:pt x="113318" y="20402"/>
                    <a:pt x="113966" y="27374"/>
                    <a:pt x="112362" y="34058"/>
                  </a:cubicBezTo>
                  <a:cubicBezTo>
                    <a:pt x="110758" y="40742"/>
                    <a:pt x="106748" y="49030"/>
                    <a:pt x="102737" y="55714"/>
                  </a:cubicBezTo>
                  <a:cubicBezTo>
                    <a:pt x="98726" y="62398"/>
                    <a:pt x="94448" y="67813"/>
                    <a:pt x="88298" y="74163"/>
                  </a:cubicBezTo>
                  <a:cubicBezTo>
                    <a:pt x="82149" y="80513"/>
                    <a:pt x="72591" y="88400"/>
                    <a:pt x="65840" y="93814"/>
                  </a:cubicBezTo>
                  <a:cubicBezTo>
                    <a:pt x="59089" y="99228"/>
                    <a:pt x="54026" y="103372"/>
                    <a:pt x="47792" y="106648"/>
                  </a:cubicBezTo>
                  <a:cubicBezTo>
                    <a:pt x="41558" y="109925"/>
                    <a:pt x="34148" y="112310"/>
                    <a:pt x="28434" y="113473"/>
                  </a:cubicBezTo>
                  <a:cubicBezTo>
                    <a:pt x="22720" y="114637"/>
                    <a:pt x="17637" y="114633"/>
                    <a:pt x="13510" y="113629"/>
                  </a:cubicBezTo>
                  <a:cubicBezTo>
                    <a:pt x="9384" y="112625"/>
                    <a:pt x="5916" y="110485"/>
                    <a:pt x="3675" y="107450"/>
                  </a:cubicBezTo>
                  <a:cubicBezTo>
                    <a:pt x="1435" y="104415"/>
                    <a:pt x="-374" y="99455"/>
                    <a:pt x="67" y="95420"/>
                  </a:cubicBezTo>
                  <a:cubicBezTo>
                    <a:pt x="508" y="91385"/>
                    <a:pt x="2845" y="86246"/>
                    <a:pt x="6320" y="83238"/>
                  </a:cubicBezTo>
                  <a:cubicBezTo>
                    <a:pt x="9796" y="80230"/>
                    <a:pt x="14543" y="78751"/>
                    <a:pt x="20920" y="77372"/>
                  </a:cubicBezTo>
                  <a:cubicBezTo>
                    <a:pt x="27297" y="75993"/>
                    <a:pt x="35225" y="74966"/>
                    <a:pt x="44583" y="74966"/>
                  </a:cubicBezTo>
                  <a:cubicBezTo>
                    <a:pt x="53941" y="74966"/>
                    <a:pt x="65439" y="75100"/>
                    <a:pt x="77069" y="77372"/>
                  </a:cubicBezTo>
                  <a:cubicBezTo>
                    <a:pt x="88700" y="79645"/>
                    <a:pt x="104741" y="84323"/>
                    <a:pt x="114366" y="88601"/>
                  </a:cubicBezTo>
                  <a:cubicBezTo>
                    <a:pt x="123991" y="92879"/>
                    <a:pt x="131679" y="97693"/>
                    <a:pt x="134821" y="103040"/>
                  </a:cubicBezTo>
                  <a:cubicBezTo>
                    <a:pt x="137963" y="108387"/>
                    <a:pt x="135957" y="116675"/>
                    <a:pt x="133216" y="120685"/>
                  </a:cubicBezTo>
                  <a:cubicBezTo>
                    <a:pt x="130476" y="124695"/>
                    <a:pt x="124394" y="127035"/>
                    <a:pt x="118378" y="127102"/>
                  </a:cubicBezTo>
                  <a:cubicBezTo>
                    <a:pt x="112362" y="127169"/>
                    <a:pt x="104274" y="124963"/>
                    <a:pt x="97121" y="121086"/>
                  </a:cubicBezTo>
                  <a:cubicBezTo>
                    <a:pt x="89968" y="117209"/>
                    <a:pt x="81092" y="109548"/>
                    <a:pt x="75462" y="103841"/>
                  </a:cubicBezTo>
                  <a:cubicBezTo>
                    <a:pt x="69832" y="98134"/>
                    <a:pt x="66436" y="92335"/>
                    <a:pt x="63343" y="86846"/>
                  </a:cubicBezTo>
                  <a:cubicBezTo>
                    <a:pt x="60250" y="81357"/>
                    <a:pt x="57759" y="78299"/>
                    <a:pt x="56905" y="70905"/>
                  </a:cubicBezTo>
                  <a:close/>
                </a:path>
              </a:pathLst>
            </a:custGeom>
            <a:noFill/>
            <a:ln w="19050" cap="flat" cmpd="sng">
              <a:solidFill>
                <a:schemeClr val="dk2"/>
              </a:solidFill>
              <a:prstDash val="solid"/>
              <a:round/>
              <a:headEnd type="none" w="med" len="med"/>
              <a:tailEnd type="none" w="med" len="med"/>
            </a:ln>
          </p:spPr>
        </p:sp>
        <p:sp>
          <p:nvSpPr>
            <p:cNvPr id="297" name="Google Shape;297;p24"/>
            <p:cNvSpPr/>
            <p:nvPr/>
          </p:nvSpPr>
          <p:spPr>
            <a:xfrm>
              <a:off x="2662485" y="2475190"/>
              <a:ext cx="1127825" cy="2190100"/>
            </a:xfrm>
            <a:custGeom>
              <a:avLst/>
              <a:gdLst/>
              <a:ahLst/>
              <a:cxnLst/>
              <a:rect l="l" t="t" r="r" b="b"/>
              <a:pathLst>
                <a:path w="45113" h="87604" extrusionOk="0">
                  <a:moveTo>
                    <a:pt x="152" y="4755"/>
                  </a:moveTo>
                  <a:cubicBezTo>
                    <a:pt x="240" y="11792"/>
                    <a:pt x="511" y="31233"/>
                    <a:pt x="2387" y="43386"/>
                  </a:cubicBezTo>
                  <a:cubicBezTo>
                    <a:pt x="4263" y="55540"/>
                    <a:pt x="7801" y="70307"/>
                    <a:pt x="11410" y="77676"/>
                  </a:cubicBezTo>
                  <a:cubicBezTo>
                    <a:pt x="15020" y="85045"/>
                    <a:pt x="19432" y="87502"/>
                    <a:pt x="24044" y="87602"/>
                  </a:cubicBezTo>
                  <a:cubicBezTo>
                    <a:pt x="28656" y="87702"/>
                    <a:pt x="35574" y="82689"/>
                    <a:pt x="39083" y="78277"/>
                  </a:cubicBezTo>
                  <a:cubicBezTo>
                    <a:pt x="42592" y="73865"/>
                    <a:pt x="44899" y="68150"/>
                    <a:pt x="45099" y="61132"/>
                  </a:cubicBezTo>
                  <a:cubicBezTo>
                    <a:pt x="45300" y="54114"/>
                    <a:pt x="43394" y="43185"/>
                    <a:pt x="40286" y="36167"/>
                  </a:cubicBezTo>
                  <a:cubicBezTo>
                    <a:pt x="37178" y="29149"/>
                    <a:pt x="30661" y="23434"/>
                    <a:pt x="26450" y="19022"/>
                  </a:cubicBezTo>
                  <a:cubicBezTo>
                    <a:pt x="22239" y="14610"/>
                    <a:pt x="19118" y="12674"/>
                    <a:pt x="15020" y="9697"/>
                  </a:cubicBezTo>
                  <a:cubicBezTo>
                    <a:pt x="10922" y="6721"/>
                    <a:pt x="4338" y="1987"/>
                    <a:pt x="1860" y="1163"/>
                  </a:cubicBezTo>
                  <a:cubicBezTo>
                    <a:pt x="-618" y="339"/>
                    <a:pt x="64" y="-2282"/>
                    <a:pt x="152" y="4755"/>
                  </a:cubicBezTo>
                  <a:close/>
                </a:path>
              </a:pathLst>
            </a:custGeom>
            <a:noFill/>
            <a:ln w="19050" cap="flat" cmpd="sng">
              <a:solidFill>
                <a:schemeClr val="dk2"/>
              </a:solidFill>
              <a:prstDash val="solid"/>
              <a:round/>
              <a:headEnd type="none" w="med" len="med"/>
              <a:tailEnd type="none" w="med" len="med"/>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a:effectLst>
            <a:outerShdw blurRad="28575" dist="38100" dir="16620000" algn="bl" rotWithShape="0">
              <a:schemeClr val="dk2"/>
            </a:outerShdw>
          </a:effectLst>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Actor"/>
              <a:buChar char="●"/>
              <a:defRPr>
                <a:solidFill>
                  <a:schemeClr val="lt2"/>
                </a:solidFill>
                <a:latin typeface="Actor"/>
                <a:ea typeface="Actor"/>
                <a:cs typeface="Actor"/>
                <a:sym typeface="Actor"/>
              </a:defRPr>
            </a:lvl1pPr>
            <a:lvl2pPr marL="914400" lvl="1" indent="-317500">
              <a:lnSpc>
                <a:spcPct val="115000"/>
              </a:lnSpc>
              <a:spcBef>
                <a:spcPts val="1600"/>
              </a:spcBef>
              <a:spcAft>
                <a:spcPts val="0"/>
              </a:spcAft>
              <a:buClr>
                <a:schemeClr val="lt2"/>
              </a:buClr>
              <a:buSzPts val="1400"/>
              <a:buFont typeface="Actor"/>
              <a:buChar char="○"/>
              <a:defRPr>
                <a:solidFill>
                  <a:schemeClr val="lt2"/>
                </a:solidFill>
                <a:latin typeface="Actor"/>
                <a:ea typeface="Actor"/>
                <a:cs typeface="Actor"/>
                <a:sym typeface="Actor"/>
              </a:defRPr>
            </a:lvl2pPr>
            <a:lvl3pPr marL="1371600" lvl="2" indent="-317500">
              <a:lnSpc>
                <a:spcPct val="115000"/>
              </a:lnSpc>
              <a:spcBef>
                <a:spcPts val="1600"/>
              </a:spcBef>
              <a:spcAft>
                <a:spcPts val="0"/>
              </a:spcAft>
              <a:buClr>
                <a:schemeClr val="lt2"/>
              </a:buClr>
              <a:buSzPts val="1400"/>
              <a:buFont typeface="Actor"/>
              <a:buChar char="■"/>
              <a:defRPr>
                <a:solidFill>
                  <a:schemeClr val="lt2"/>
                </a:solidFill>
                <a:latin typeface="Actor"/>
                <a:ea typeface="Actor"/>
                <a:cs typeface="Actor"/>
                <a:sym typeface="Actor"/>
              </a:defRPr>
            </a:lvl3pPr>
            <a:lvl4pPr marL="1828800" lvl="3" indent="-317500">
              <a:lnSpc>
                <a:spcPct val="115000"/>
              </a:lnSpc>
              <a:spcBef>
                <a:spcPts val="1600"/>
              </a:spcBef>
              <a:spcAft>
                <a:spcPts val="0"/>
              </a:spcAft>
              <a:buClr>
                <a:schemeClr val="lt2"/>
              </a:buClr>
              <a:buSzPts val="1400"/>
              <a:buFont typeface="Actor"/>
              <a:buChar char="●"/>
              <a:defRPr>
                <a:solidFill>
                  <a:schemeClr val="lt2"/>
                </a:solidFill>
                <a:latin typeface="Actor"/>
                <a:ea typeface="Actor"/>
                <a:cs typeface="Actor"/>
                <a:sym typeface="Actor"/>
              </a:defRPr>
            </a:lvl4pPr>
            <a:lvl5pPr marL="2286000" lvl="4" indent="-317500">
              <a:lnSpc>
                <a:spcPct val="115000"/>
              </a:lnSpc>
              <a:spcBef>
                <a:spcPts val="1600"/>
              </a:spcBef>
              <a:spcAft>
                <a:spcPts val="0"/>
              </a:spcAft>
              <a:buClr>
                <a:schemeClr val="lt2"/>
              </a:buClr>
              <a:buSzPts val="1400"/>
              <a:buFont typeface="Actor"/>
              <a:buChar char="○"/>
              <a:defRPr>
                <a:solidFill>
                  <a:schemeClr val="lt2"/>
                </a:solidFill>
                <a:latin typeface="Actor"/>
                <a:ea typeface="Actor"/>
                <a:cs typeface="Actor"/>
                <a:sym typeface="Actor"/>
              </a:defRPr>
            </a:lvl5pPr>
            <a:lvl6pPr marL="2743200" lvl="5" indent="-317500">
              <a:lnSpc>
                <a:spcPct val="115000"/>
              </a:lnSpc>
              <a:spcBef>
                <a:spcPts val="1600"/>
              </a:spcBef>
              <a:spcAft>
                <a:spcPts val="0"/>
              </a:spcAft>
              <a:buClr>
                <a:schemeClr val="lt2"/>
              </a:buClr>
              <a:buSzPts val="1400"/>
              <a:buFont typeface="Actor"/>
              <a:buChar char="■"/>
              <a:defRPr>
                <a:solidFill>
                  <a:schemeClr val="lt2"/>
                </a:solidFill>
                <a:latin typeface="Actor"/>
                <a:ea typeface="Actor"/>
                <a:cs typeface="Actor"/>
                <a:sym typeface="Actor"/>
              </a:defRPr>
            </a:lvl6pPr>
            <a:lvl7pPr marL="3200400" lvl="6" indent="-317500">
              <a:lnSpc>
                <a:spcPct val="115000"/>
              </a:lnSpc>
              <a:spcBef>
                <a:spcPts val="1600"/>
              </a:spcBef>
              <a:spcAft>
                <a:spcPts val="0"/>
              </a:spcAft>
              <a:buClr>
                <a:schemeClr val="lt2"/>
              </a:buClr>
              <a:buSzPts val="1400"/>
              <a:buFont typeface="Actor"/>
              <a:buChar char="●"/>
              <a:defRPr>
                <a:solidFill>
                  <a:schemeClr val="lt2"/>
                </a:solidFill>
                <a:latin typeface="Actor"/>
                <a:ea typeface="Actor"/>
                <a:cs typeface="Actor"/>
                <a:sym typeface="Actor"/>
              </a:defRPr>
            </a:lvl7pPr>
            <a:lvl8pPr marL="3657600" lvl="7" indent="-317500">
              <a:lnSpc>
                <a:spcPct val="115000"/>
              </a:lnSpc>
              <a:spcBef>
                <a:spcPts val="1600"/>
              </a:spcBef>
              <a:spcAft>
                <a:spcPts val="0"/>
              </a:spcAft>
              <a:buClr>
                <a:schemeClr val="lt2"/>
              </a:buClr>
              <a:buSzPts val="1400"/>
              <a:buFont typeface="Actor"/>
              <a:buChar char="○"/>
              <a:defRPr>
                <a:solidFill>
                  <a:schemeClr val="lt2"/>
                </a:solidFill>
                <a:latin typeface="Actor"/>
                <a:ea typeface="Actor"/>
                <a:cs typeface="Actor"/>
                <a:sym typeface="Actor"/>
              </a:defRPr>
            </a:lvl8pPr>
            <a:lvl9pPr marL="4114800" lvl="8" indent="-317500">
              <a:lnSpc>
                <a:spcPct val="115000"/>
              </a:lnSpc>
              <a:spcBef>
                <a:spcPts val="1600"/>
              </a:spcBef>
              <a:spcAft>
                <a:spcPts val="1600"/>
              </a:spcAft>
              <a:buClr>
                <a:schemeClr val="lt2"/>
              </a:buClr>
              <a:buSzPts val="1400"/>
              <a:buFont typeface="Actor"/>
              <a:buChar char="■"/>
              <a:defRPr>
                <a:solidFill>
                  <a:schemeClr val="lt2"/>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59" r:id="rId6"/>
    <p:sldLayoutId id="2147483660" r:id="rId7"/>
    <p:sldLayoutId id="2147483666" r:id="rId8"/>
    <p:sldLayoutId id="2147483670" r:id="rId9"/>
    <p:sldLayoutId id="2147483680" r:id="rId10"/>
    <p:sldLayoutId id="214748368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9"/>
          <p:cNvSpPr txBox="1">
            <a:spLocks noGrp="1"/>
          </p:cNvSpPr>
          <p:nvPr>
            <p:ph type="ctrTitle"/>
          </p:nvPr>
        </p:nvSpPr>
        <p:spPr>
          <a:xfrm>
            <a:off x="-547577" y="301500"/>
            <a:ext cx="10239153" cy="20695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 sz="3600"/>
            </a:br>
            <a:r>
              <a:rPr lang="en" sz="2800"/>
              <a:t>PEMROGRAMAN BERORIENTASI OBJEK</a:t>
            </a:r>
            <a:br>
              <a:rPr lang="en" sz="3600"/>
            </a:br>
            <a:r>
              <a:rPr lang="en" sz="3600"/>
              <a:t>APLIKASI KRS MAHASISWA</a:t>
            </a:r>
            <a:endParaRPr sz="3600"/>
          </a:p>
        </p:txBody>
      </p:sp>
      <p:sp>
        <p:nvSpPr>
          <p:cNvPr id="486" name="Google Shape;486;p39"/>
          <p:cNvSpPr txBox="1">
            <a:spLocks noGrp="1"/>
          </p:cNvSpPr>
          <p:nvPr>
            <p:ph type="subTitle" idx="1"/>
          </p:nvPr>
        </p:nvSpPr>
        <p:spPr>
          <a:xfrm>
            <a:off x="1456799" y="3617172"/>
            <a:ext cx="62304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400"/>
              <a:t>https://github.com/regitanina/Aplikasi-KRS-Mahasiswa-TA-PBO.git</a:t>
            </a:r>
            <a:endParaRPr sz="1400"/>
          </a:p>
        </p:txBody>
      </p:sp>
      <p:sp>
        <p:nvSpPr>
          <p:cNvPr id="487" name="Google Shape;487;p39"/>
          <p:cNvSpPr txBox="1">
            <a:spLocks noGrp="1"/>
          </p:cNvSpPr>
          <p:nvPr>
            <p:ph type="subTitle" idx="1"/>
          </p:nvPr>
        </p:nvSpPr>
        <p:spPr>
          <a:xfrm>
            <a:off x="8024400" y="301500"/>
            <a:ext cx="813000" cy="4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2"/>
                </a:solidFill>
                <a:latin typeface="Archivo Black"/>
                <a:ea typeface="Archivo Black"/>
                <a:cs typeface="Archivo Black"/>
                <a:sym typeface="Archivo Black"/>
              </a:rPr>
              <a:t>2</a:t>
            </a:r>
            <a:r>
              <a:rPr lang="en">
                <a:solidFill>
                  <a:schemeClr val="dk2"/>
                </a:solidFill>
                <a:latin typeface="Archivo Black"/>
                <a:ea typeface="Archivo Black"/>
                <a:cs typeface="Archivo Black"/>
                <a:sym typeface="Archivo Black"/>
              </a:rPr>
              <a:t>O22</a:t>
            </a:r>
            <a:endParaRPr sz="1600">
              <a:solidFill>
                <a:schemeClr val="dk2"/>
              </a:solidFill>
              <a:latin typeface="Archivo Black"/>
              <a:ea typeface="Archivo Black"/>
              <a:cs typeface="Archivo Black"/>
              <a:sym typeface="Archivo Black"/>
            </a:endParaRPr>
          </a:p>
        </p:txBody>
      </p:sp>
      <p:sp>
        <p:nvSpPr>
          <p:cNvPr id="4" name="Google Shape;498;p40">
            <a:extLst>
              <a:ext uri="{FF2B5EF4-FFF2-40B4-BE49-F238E27FC236}">
                <a16:creationId xmlns:a16="http://schemas.microsoft.com/office/drawing/2014/main" id="{62FB0EC2-9BF6-49CA-4778-87CBF7948966}"/>
              </a:ext>
            </a:extLst>
          </p:cNvPr>
          <p:cNvSpPr txBox="1"/>
          <p:nvPr/>
        </p:nvSpPr>
        <p:spPr>
          <a:xfrm>
            <a:off x="2789846" y="2023412"/>
            <a:ext cx="3202800" cy="180693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lt2"/>
                </a:solidFill>
                <a:latin typeface="Actor"/>
                <a:ea typeface="Actor"/>
                <a:cs typeface="Actor"/>
                <a:sym typeface="Actor"/>
              </a:rPr>
              <a:t>Disusun Oleh :</a:t>
            </a:r>
            <a:br>
              <a:rPr lang="en" sz="2000" b="1">
                <a:solidFill>
                  <a:schemeClr val="lt2"/>
                </a:solidFill>
                <a:latin typeface="Actor"/>
                <a:ea typeface="Actor"/>
                <a:cs typeface="Actor"/>
                <a:sym typeface="Actor"/>
              </a:rPr>
            </a:br>
            <a:r>
              <a:rPr lang="en" sz="2000" b="1">
                <a:solidFill>
                  <a:schemeClr val="dk1"/>
                </a:solidFill>
                <a:uFill>
                  <a:noFill/>
                </a:uFill>
                <a:latin typeface="Actor"/>
                <a:ea typeface="Actor"/>
                <a:cs typeface="Actor"/>
                <a:sym typeface="Actor"/>
              </a:rPr>
              <a:t>REGITA NINA ANDANI</a:t>
            </a:r>
          </a:p>
          <a:p>
            <a:pPr marL="0" lvl="0" indent="0" algn="ctr" rtl="0">
              <a:spcBef>
                <a:spcPts val="0"/>
              </a:spcBef>
              <a:spcAft>
                <a:spcPts val="0"/>
              </a:spcAft>
              <a:buNone/>
            </a:pPr>
            <a:r>
              <a:rPr lang="en" sz="2000" b="1">
                <a:solidFill>
                  <a:schemeClr val="dk1"/>
                </a:solidFill>
                <a:uFill>
                  <a:noFill/>
                </a:uFill>
                <a:latin typeface="Actor"/>
                <a:ea typeface="Actor"/>
                <a:cs typeface="Actor"/>
                <a:sym typeface="Actor"/>
              </a:rPr>
              <a:t>2100018356</a:t>
            </a:r>
          </a:p>
          <a:p>
            <a:pPr marL="0" lvl="0" indent="0" algn="ctr" rtl="0">
              <a:spcBef>
                <a:spcPts val="0"/>
              </a:spcBef>
              <a:spcAft>
                <a:spcPts val="0"/>
              </a:spcAft>
              <a:buNone/>
            </a:pPr>
            <a:r>
              <a:rPr lang="en" sz="2000" b="1">
                <a:solidFill>
                  <a:schemeClr val="dk1"/>
                </a:solidFill>
                <a:uFill>
                  <a:noFill/>
                </a:uFill>
                <a:latin typeface="Actor"/>
                <a:ea typeface="Actor"/>
                <a:cs typeface="Actor"/>
                <a:sym typeface="Actor"/>
              </a:rPr>
              <a:t>KELAS G</a:t>
            </a:r>
            <a:endParaRPr sz="2000">
              <a:solidFill>
                <a:schemeClr val="dk1"/>
              </a:solidFill>
              <a:latin typeface="Actor"/>
              <a:ea typeface="Actor"/>
              <a:cs typeface="Actor"/>
              <a:sym typeface="Acto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grpSp>
        <p:nvGrpSpPr>
          <p:cNvPr id="542" name="Google Shape;542;p43"/>
          <p:cNvGrpSpPr/>
          <p:nvPr/>
        </p:nvGrpSpPr>
        <p:grpSpPr>
          <a:xfrm>
            <a:off x="192899" y="273377"/>
            <a:ext cx="520201" cy="509988"/>
            <a:chOff x="872875" y="1454450"/>
            <a:chExt cx="546000" cy="520200"/>
          </a:xfrm>
        </p:grpSpPr>
        <p:sp>
          <p:nvSpPr>
            <p:cNvPr id="543" name="Google Shape;543;p43"/>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43"/>
          <p:cNvSpPr txBox="1">
            <a:spLocks noGrp="1"/>
          </p:cNvSpPr>
          <p:nvPr>
            <p:ph type="title"/>
          </p:nvPr>
        </p:nvSpPr>
        <p:spPr>
          <a:xfrm>
            <a:off x="2305150" y="129235"/>
            <a:ext cx="8818899"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Tampilan Luaran</a:t>
            </a:r>
            <a:endParaRPr sz="3600"/>
          </a:p>
        </p:txBody>
      </p:sp>
      <p:grpSp>
        <p:nvGrpSpPr>
          <p:cNvPr id="548" name="Google Shape;548;p43"/>
          <p:cNvGrpSpPr/>
          <p:nvPr/>
        </p:nvGrpSpPr>
        <p:grpSpPr>
          <a:xfrm>
            <a:off x="1759150" y="4232398"/>
            <a:ext cx="546000" cy="520200"/>
            <a:chOff x="872875" y="1454450"/>
            <a:chExt cx="546000" cy="520200"/>
          </a:xfrm>
        </p:grpSpPr>
        <p:sp>
          <p:nvSpPr>
            <p:cNvPr id="549" name="Google Shape;549;p43"/>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43"/>
          <p:cNvGrpSpPr/>
          <p:nvPr/>
        </p:nvGrpSpPr>
        <p:grpSpPr>
          <a:xfrm>
            <a:off x="8184096" y="3338664"/>
            <a:ext cx="546000" cy="520200"/>
            <a:chOff x="872875" y="1454450"/>
            <a:chExt cx="546000" cy="520200"/>
          </a:xfrm>
        </p:grpSpPr>
        <p:sp>
          <p:nvSpPr>
            <p:cNvPr id="552" name="Google Shape;552;p43"/>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Gambar 1">
            <a:extLst>
              <a:ext uri="{FF2B5EF4-FFF2-40B4-BE49-F238E27FC236}">
                <a16:creationId xmlns:a16="http://schemas.microsoft.com/office/drawing/2014/main" id="{6139ABA2-A64D-8BD0-533A-27590D0BE0F4}"/>
              </a:ext>
            </a:extLst>
          </p:cNvPr>
          <p:cNvPicPr>
            <a:picLocks noChangeAspect="1"/>
          </p:cNvPicPr>
          <p:nvPr/>
        </p:nvPicPr>
        <p:blipFill>
          <a:blip r:embed="rId3"/>
          <a:stretch>
            <a:fillRect/>
          </a:stretch>
        </p:blipFill>
        <p:spPr>
          <a:xfrm>
            <a:off x="1283025" y="971035"/>
            <a:ext cx="6577949" cy="3698548"/>
          </a:xfrm>
          <a:prstGeom prst="rect">
            <a:avLst/>
          </a:prstGeom>
        </p:spPr>
      </p:pic>
    </p:spTree>
    <p:extLst>
      <p:ext uri="{BB962C8B-B14F-4D97-AF65-F5344CB8AC3E}">
        <p14:creationId xmlns:p14="http://schemas.microsoft.com/office/powerpoint/2010/main" val="760429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2"/>
          <p:cNvSpPr txBox="1">
            <a:spLocks noGrp="1"/>
          </p:cNvSpPr>
          <p:nvPr>
            <p:ph type="title"/>
          </p:nvPr>
        </p:nvSpPr>
        <p:spPr>
          <a:xfrm>
            <a:off x="831812" y="171986"/>
            <a:ext cx="7310701" cy="13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a:t>Halaman Projek Github</a:t>
            </a:r>
            <a:endParaRPr sz="4400"/>
          </a:p>
        </p:txBody>
      </p:sp>
      <p:pic>
        <p:nvPicPr>
          <p:cNvPr id="3" name="Gambar 2">
            <a:extLst>
              <a:ext uri="{FF2B5EF4-FFF2-40B4-BE49-F238E27FC236}">
                <a16:creationId xmlns:a16="http://schemas.microsoft.com/office/drawing/2014/main" id="{96110472-4367-DC78-166C-2765EE429539}"/>
              </a:ext>
            </a:extLst>
          </p:cNvPr>
          <p:cNvPicPr>
            <a:picLocks noChangeAspect="1"/>
          </p:cNvPicPr>
          <p:nvPr/>
        </p:nvPicPr>
        <p:blipFill>
          <a:blip r:embed="rId3"/>
          <a:stretch>
            <a:fillRect/>
          </a:stretch>
        </p:blipFill>
        <p:spPr>
          <a:xfrm>
            <a:off x="1466376" y="1123779"/>
            <a:ext cx="6041571" cy="3396725"/>
          </a:xfrm>
          <a:prstGeom prst="rect">
            <a:avLst/>
          </a:prstGeom>
        </p:spPr>
      </p:pic>
    </p:spTree>
    <p:extLst>
      <p:ext uri="{BB962C8B-B14F-4D97-AF65-F5344CB8AC3E}">
        <p14:creationId xmlns:p14="http://schemas.microsoft.com/office/powerpoint/2010/main" val="160557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4"/>
          <p:cNvSpPr txBox="1">
            <a:spLocks noGrp="1"/>
          </p:cNvSpPr>
          <p:nvPr>
            <p:ph type="title"/>
          </p:nvPr>
        </p:nvSpPr>
        <p:spPr>
          <a:xfrm>
            <a:off x="1603950" y="2150850"/>
            <a:ext cx="59361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TERIMAKASIH </a:t>
            </a:r>
            <a:endParaRPr/>
          </a:p>
        </p:txBody>
      </p:sp>
      <p:sp>
        <p:nvSpPr>
          <p:cNvPr id="560" name="Google Shape;560;p44"/>
          <p:cNvSpPr txBox="1"/>
          <p:nvPr/>
        </p:nvSpPr>
        <p:spPr>
          <a:xfrm>
            <a:off x="8024400" y="301500"/>
            <a:ext cx="813000" cy="47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2"/>
                </a:solidFill>
                <a:latin typeface="Archivo Black"/>
                <a:ea typeface="Archivo Black"/>
                <a:cs typeface="Archivo Black"/>
                <a:sym typeface="Archivo Black"/>
              </a:rPr>
              <a:t>20XX</a:t>
            </a:r>
            <a:endParaRPr sz="1600">
              <a:solidFill>
                <a:schemeClr val="dk2"/>
              </a:solidFill>
              <a:latin typeface="Archivo Black"/>
              <a:ea typeface="Archivo Black"/>
              <a:cs typeface="Archivo Black"/>
              <a:sym typeface="Archivo Black"/>
            </a:endParaRPr>
          </a:p>
        </p:txBody>
      </p:sp>
      <p:sp>
        <p:nvSpPr>
          <p:cNvPr id="561" name="Google Shape;561;p44"/>
          <p:cNvSpPr txBox="1"/>
          <p:nvPr/>
        </p:nvSpPr>
        <p:spPr>
          <a:xfrm>
            <a:off x="133225" y="4366200"/>
            <a:ext cx="2139900" cy="47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Archivo Black"/>
                <a:ea typeface="Archivo Black"/>
                <a:cs typeface="Archivo Black"/>
                <a:sym typeface="Archivo Black"/>
              </a:rPr>
              <a:t>slidesgo.com</a:t>
            </a:r>
            <a:endParaRPr sz="1200">
              <a:solidFill>
                <a:schemeClr val="dk2"/>
              </a:solidFill>
              <a:latin typeface="Archivo Black"/>
              <a:ea typeface="Archivo Black"/>
              <a:cs typeface="Archivo Black"/>
              <a:sym typeface="Archiv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grpSp>
        <p:nvGrpSpPr>
          <p:cNvPr id="542" name="Google Shape;542;p43"/>
          <p:cNvGrpSpPr/>
          <p:nvPr/>
        </p:nvGrpSpPr>
        <p:grpSpPr>
          <a:xfrm>
            <a:off x="398884" y="800686"/>
            <a:ext cx="520201" cy="509988"/>
            <a:chOff x="872875" y="1454450"/>
            <a:chExt cx="546000" cy="520200"/>
          </a:xfrm>
        </p:grpSpPr>
        <p:sp>
          <p:nvSpPr>
            <p:cNvPr id="543" name="Google Shape;543;p43"/>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43"/>
          <p:cNvSpPr txBox="1">
            <a:spLocks noGrp="1"/>
          </p:cNvSpPr>
          <p:nvPr>
            <p:ph type="title"/>
          </p:nvPr>
        </p:nvSpPr>
        <p:spPr>
          <a:xfrm>
            <a:off x="2067250" y="238650"/>
            <a:ext cx="8818899"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Deskripsi Aplikasi</a:t>
            </a:r>
            <a:endParaRPr sz="3600"/>
          </a:p>
        </p:txBody>
      </p:sp>
      <p:sp>
        <p:nvSpPr>
          <p:cNvPr id="547" name="Google Shape;547;p43"/>
          <p:cNvSpPr txBox="1">
            <a:spLocks noGrp="1"/>
          </p:cNvSpPr>
          <p:nvPr>
            <p:ph type="subTitle" idx="1"/>
          </p:nvPr>
        </p:nvSpPr>
        <p:spPr>
          <a:xfrm>
            <a:off x="658985" y="1552588"/>
            <a:ext cx="8045311" cy="461255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a:effectLst/>
                <a:latin typeface="Times New Roman" panose="02020603050405020304" pitchFamily="18" charset="0"/>
                <a:ea typeface="Calibri" panose="020F0502020204030204" pitchFamily="34" charset="0"/>
              </a:rPr>
              <a:t>Aplikasi KRS ini merupakan aplikasi yang diperuntukkan bagi proses registrasi mata kuliah yang harus dilakukan oleh mahasiswa. Dalam proses KRS ini mahasiswa harus memilih mata kuliah yang akan diambilnya, beserta kelas, semester, dan jumlah sks nya. Sistem KRS ini merupakan sistem KRS online yang tidak jauh berbeda dengan sistem KRS manual. Tujuan dan manfaat dari perancangan pengisian KRS ini adalah untuk membantu pihak akademik dalam pengisian KRS dan dapat dikembangkan sebagai acuan dalam pembuatan aplikasi program</a:t>
            </a:r>
            <a:endParaRPr sz="1800"/>
          </a:p>
        </p:txBody>
      </p:sp>
      <p:grpSp>
        <p:nvGrpSpPr>
          <p:cNvPr id="548" name="Google Shape;548;p43"/>
          <p:cNvGrpSpPr/>
          <p:nvPr/>
        </p:nvGrpSpPr>
        <p:grpSpPr>
          <a:xfrm>
            <a:off x="1759150" y="4232398"/>
            <a:ext cx="546000" cy="520200"/>
            <a:chOff x="872875" y="1454450"/>
            <a:chExt cx="546000" cy="520200"/>
          </a:xfrm>
        </p:grpSpPr>
        <p:sp>
          <p:nvSpPr>
            <p:cNvPr id="549" name="Google Shape;549;p43"/>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43"/>
          <p:cNvGrpSpPr/>
          <p:nvPr/>
        </p:nvGrpSpPr>
        <p:grpSpPr>
          <a:xfrm>
            <a:off x="8184096" y="3338664"/>
            <a:ext cx="546000" cy="520200"/>
            <a:chOff x="872875" y="1454450"/>
            <a:chExt cx="546000" cy="520200"/>
          </a:xfrm>
        </p:grpSpPr>
        <p:sp>
          <p:nvSpPr>
            <p:cNvPr id="552" name="Google Shape;552;p43"/>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grpSp>
        <p:nvGrpSpPr>
          <p:cNvPr id="505" name="Google Shape;505;p41"/>
          <p:cNvGrpSpPr/>
          <p:nvPr/>
        </p:nvGrpSpPr>
        <p:grpSpPr>
          <a:xfrm>
            <a:off x="4246282" y="2032104"/>
            <a:ext cx="894020" cy="851775"/>
            <a:chOff x="872875" y="1454450"/>
            <a:chExt cx="546000" cy="520200"/>
          </a:xfrm>
        </p:grpSpPr>
        <p:sp>
          <p:nvSpPr>
            <p:cNvPr id="506" name="Google Shape;506;p41"/>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41"/>
          <p:cNvGrpSpPr/>
          <p:nvPr/>
        </p:nvGrpSpPr>
        <p:grpSpPr>
          <a:xfrm>
            <a:off x="6916440" y="2051201"/>
            <a:ext cx="894020" cy="851775"/>
            <a:chOff x="872875" y="1454450"/>
            <a:chExt cx="546000" cy="520200"/>
          </a:xfrm>
        </p:grpSpPr>
        <p:sp>
          <p:nvSpPr>
            <p:cNvPr id="509" name="Google Shape;509;p41"/>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41"/>
          <p:cNvGrpSpPr/>
          <p:nvPr/>
        </p:nvGrpSpPr>
        <p:grpSpPr>
          <a:xfrm>
            <a:off x="1218595" y="2032104"/>
            <a:ext cx="894020" cy="851775"/>
            <a:chOff x="872875" y="1454450"/>
            <a:chExt cx="546000" cy="520200"/>
          </a:xfrm>
        </p:grpSpPr>
        <p:sp>
          <p:nvSpPr>
            <p:cNvPr id="515" name="Google Shape;515;p41"/>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 name="Google Shape;517;p41"/>
          <p:cNvSpPr txBox="1">
            <a:spLocks noGrp="1"/>
          </p:cNvSpPr>
          <p:nvPr>
            <p:ph type="title"/>
          </p:nvPr>
        </p:nvSpPr>
        <p:spPr>
          <a:xfrm>
            <a:off x="720000" y="2956580"/>
            <a:ext cx="1960988" cy="7105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Data Diri</a:t>
            </a:r>
            <a:br>
              <a:rPr lang="en" sz="1600"/>
            </a:br>
            <a:r>
              <a:rPr lang="en" sz="1600"/>
              <a:t>Mahasiswa</a:t>
            </a:r>
            <a:endParaRPr sz="1600"/>
          </a:p>
        </p:txBody>
      </p:sp>
      <p:sp>
        <p:nvSpPr>
          <p:cNvPr id="520" name="Google Shape;520;p41"/>
          <p:cNvSpPr txBox="1">
            <a:spLocks noGrp="1"/>
          </p:cNvSpPr>
          <p:nvPr>
            <p:ph type="title" idx="2"/>
          </p:nvPr>
        </p:nvSpPr>
        <p:spPr>
          <a:xfrm>
            <a:off x="1218605" y="227858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22" name="Google Shape;522;p41"/>
          <p:cNvSpPr txBox="1">
            <a:spLocks noGrp="1"/>
          </p:cNvSpPr>
          <p:nvPr>
            <p:ph type="title" idx="3"/>
          </p:nvPr>
        </p:nvSpPr>
        <p:spPr>
          <a:xfrm>
            <a:off x="3691675" y="3056753"/>
            <a:ext cx="1960988"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Pengisian </a:t>
            </a:r>
            <a:br>
              <a:rPr lang="en" sz="1600"/>
            </a:br>
            <a:r>
              <a:rPr lang="en" sz="1600"/>
              <a:t>KRS </a:t>
            </a:r>
            <a:endParaRPr sz="1600"/>
          </a:p>
        </p:txBody>
      </p:sp>
      <p:sp>
        <p:nvSpPr>
          <p:cNvPr id="524" name="Google Shape;524;p41"/>
          <p:cNvSpPr txBox="1">
            <a:spLocks noGrp="1"/>
          </p:cNvSpPr>
          <p:nvPr>
            <p:ph type="title" idx="6"/>
          </p:nvPr>
        </p:nvSpPr>
        <p:spPr>
          <a:xfrm>
            <a:off x="6483097" y="3071900"/>
            <a:ext cx="1891200" cy="41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Pembayaran</a:t>
            </a:r>
            <a:endParaRPr sz="1600"/>
          </a:p>
        </p:txBody>
      </p:sp>
      <p:sp>
        <p:nvSpPr>
          <p:cNvPr id="525" name="Google Shape;525;p41"/>
          <p:cNvSpPr txBox="1">
            <a:spLocks noGrp="1"/>
          </p:cNvSpPr>
          <p:nvPr>
            <p:ph type="title" idx="4"/>
          </p:nvPr>
        </p:nvSpPr>
        <p:spPr>
          <a:xfrm>
            <a:off x="4225169" y="227858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26" name="Google Shape;526;p41"/>
          <p:cNvSpPr txBox="1">
            <a:spLocks noGrp="1"/>
          </p:cNvSpPr>
          <p:nvPr>
            <p:ph type="title" idx="7"/>
          </p:nvPr>
        </p:nvSpPr>
        <p:spPr>
          <a:xfrm>
            <a:off x="6895327" y="229768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29" name="Google Shape;529;p41"/>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Fitur Fitur Aplikasi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9"/>
          <p:cNvSpPr txBox="1">
            <a:spLocks noGrp="1"/>
          </p:cNvSpPr>
          <p:nvPr>
            <p:ph type="title"/>
          </p:nvPr>
        </p:nvSpPr>
        <p:spPr>
          <a:xfrm>
            <a:off x="720000" y="61445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Alur Kerja Aplikasi</a:t>
            </a:r>
            <a:endParaRPr/>
          </a:p>
        </p:txBody>
      </p:sp>
      <p:sp>
        <p:nvSpPr>
          <p:cNvPr id="638" name="Google Shape;638;p49"/>
          <p:cNvSpPr txBox="1">
            <a:spLocks noGrp="1"/>
          </p:cNvSpPr>
          <p:nvPr>
            <p:ph type="subTitle" idx="6"/>
          </p:nvPr>
        </p:nvSpPr>
        <p:spPr>
          <a:xfrm>
            <a:off x="1748960" y="3171928"/>
            <a:ext cx="2886690" cy="1069548"/>
          </a:xfrm>
          <a:prstGeom prst="rect">
            <a:avLst/>
          </a:prstGeom>
        </p:spPr>
        <p:txBody>
          <a:bodyPr spcFirstLastPara="1" wrap="square" lIns="91425" tIns="91425" rIns="91425" bIns="91425" anchor="t" anchorCtr="0">
            <a:noAutofit/>
          </a:bodyPr>
          <a:lstStyle/>
          <a:p>
            <a:pPr marL="0" indent="0"/>
            <a:r>
              <a:rPr lang="en-ID">
                <a:effectLst/>
                <a:latin typeface="Actor" panose="020B0604020202020204" charset="0"/>
                <a:ea typeface="Calibri" panose="020F0502020204030204" pitchFamily="34" charset="0"/>
                <a:cs typeface="Times New Roman" panose="02020603050405020304" pitchFamily="18" charset="0"/>
              </a:rPr>
              <a:t>Setelah berhasil menginputkan data diri, mahasiswa memilih matakuliah, sks, kelas, dosen, dan jadwal kuliah berdasarkan semester yang diambil.</a:t>
            </a:r>
          </a:p>
          <a:p>
            <a:pPr marL="0" lvl="0" indent="0" algn="l" rtl="0">
              <a:spcBef>
                <a:spcPts val="0"/>
              </a:spcBef>
              <a:spcAft>
                <a:spcPts val="0"/>
              </a:spcAft>
              <a:buNone/>
            </a:pPr>
            <a:endParaRPr lang="en-ID">
              <a:latin typeface="Actor" panose="020B0604020202020204" charset="0"/>
            </a:endParaRPr>
          </a:p>
        </p:txBody>
      </p:sp>
      <p:sp>
        <p:nvSpPr>
          <p:cNvPr id="640" name="Google Shape;640;p49"/>
          <p:cNvSpPr txBox="1">
            <a:spLocks noGrp="1"/>
          </p:cNvSpPr>
          <p:nvPr>
            <p:ph type="subTitle" idx="1"/>
          </p:nvPr>
        </p:nvSpPr>
        <p:spPr>
          <a:xfrm>
            <a:off x="1741838" y="1845548"/>
            <a:ext cx="2724668" cy="1234681"/>
          </a:xfrm>
          <a:prstGeom prst="rect">
            <a:avLst/>
          </a:prstGeom>
        </p:spPr>
        <p:txBody>
          <a:bodyPr spcFirstLastPara="1" wrap="square" lIns="91425" tIns="91425" rIns="91425" bIns="91425" anchor="t" anchorCtr="0">
            <a:noAutofit/>
          </a:bodyPr>
          <a:lstStyle/>
          <a:p>
            <a:pPr marL="0" indent="0"/>
            <a:r>
              <a:rPr lang="en-ID">
                <a:effectLst/>
                <a:latin typeface="Actor" panose="020B0604020202020204" charset="0"/>
                <a:ea typeface="Calibri" panose="020F0502020204030204" pitchFamily="34" charset="0"/>
                <a:cs typeface="Times New Roman" panose="02020603050405020304" pitchFamily="18" charset="0"/>
              </a:rPr>
              <a:t>Mahasiswa yang akan melakukan KRS menginputkan data diri yang sudah terdaftar di Universitas.</a:t>
            </a:r>
            <a:endParaRPr lang="id-ID">
              <a:effectLst/>
              <a:latin typeface="Actor" panose="020B060402020202020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US"/>
          </a:p>
        </p:txBody>
      </p:sp>
      <p:sp>
        <p:nvSpPr>
          <p:cNvPr id="642" name="Google Shape;642;p49"/>
          <p:cNvSpPr txBox="1">
            <a:spLocks noGrp="1"/>
          </p:cNvSpPr>
          <p:nvPr>
            <p:ph type="subTitle" idx="4"/>
          </p:nvPr>
        </p:nvSpPr>
        <p:spPr>
          <a:xfrm>
            <a:off x="5872401" y="1810027"/>
            <a:ext cx="3221624" cy="1305725"/>
          </a:xfrm>
          <a:prstGeom prst="rect">
            <a:avLst/>
          </a:prstGeom>
        </p:spPr>
        <p:txBody>
          <a:bodyPr spcFirstLastPara="1" wrap="square" lIns="91425" tIns="91425" rIns="91425" bIns="91425" anchor="t" anchorCtr="0">
            <a:noAutofit/>
          </a:bodyPr>
          <a:lstStyle/>
          <a:p>
            <a:pPr marL="0" lvl="0" indent="0" rtl="0">
              <a:lnSpc>
                <a:spcPct val="106000"/>
              </a:lnSpc>
              <a:spcAft>
                <a:spcPts val="800"/>
              </a:spcAft>
            </a:pPr>
            <a:r>
              <a:rPr lang="en-ID">
                <a:effectLst/>
                <a:latin typeface="Actor" panose="020B0604020202020204" charset="0"/>
                <a:ea typeface="Calibri" panose="020F0502020204030204" pitchFamily="34" charset="0"/>
                <a:cs typeface="Times New Roman" panose="02020603050405020304" pitchFamily="18" charset="0"/>
              </a:rPr>
              <a:t>Setelah itu, mahasiswa akan memilih metode pembayaran dengan memilih opsi Bank yang disediakan oleh Universitas.</a:t>
            </a:r>
            <a:endParaRPr lang="id-ID">
              <a:effectLst/>
              <a:latin typeface="Actor" panose="020B0604020202020204" charset="0"/>
              <a:ea typeface="Calibri" panose="020F0502020204030204" pitchFamily="34" charset="0"/>
              <a:cs typeface="Times New Roman" panose="02020603050405020304" pitchFamily="18" charset="0"/>
            </a:endParaRPr>
          </a:p>
        </p:txBody>
      </p:sp>
      <p:sp>
        <p:nvSpPr>
          <p:cNvPr id="645" name="Google Shape;645;p49"/>
          <p:cNvSpPr txBox="1">
            <a:spLocks noGrp="1"/>
          </p:cNvSpPr>
          <p:nvPr>
            <p:ph type="subTitle" idx="8"/>
          </p:nvPr>
        </p:nvSpPr>
        <p:spPr>
          <a:xfrm>
            <a:off x="5872401" y="3204554"/>
            <a:ext cx="3271599" cy="527700"/>
          </a:xfrm>
          <a:prstGeom prst="rect">
            <a:avLst/>
          </a:prstGeom>
        </p:spPr>
        <p:txBody>
          <a:bodyPr spcFirstLastPara="1" wrap="square" lIns="91425" tIns="91425" rIns="91425" bIns="91425" anchor="t" anchorCtr="0">
            <a:noAutofit/>
          </a:bodyPr>
          <a:lstStyle/>
          <a:p>
            <a:pPr marL="0" indent="0"/>
            <a:r>
              <a:rPr lang="en-ID">
                <a:effectLst/>
                <a:latin typeface="Actor" panose="020B0604020202020204" charset="0"/>
                <a:ea typeface="Calibri" panose="020F0502020204030204" pitchFamily="34" charset="0"/>
                <a:cs typeface="Times New Roman" panose="02020603050405020304" pitchFamily="18" charset="0"/>
              </a:rPr>
              <a:t>Program akan secara otomatis mengoutputkan tampilan data diri mahasiswa, beserta matakuliah yang diambil, jumlah sks dan jumlah pembayaran yang harus dibayar mahasiswa.</a:t>
            </a:r>
            <a:endParaRPr lang="id-ID">
              <a:effectLst/>
              <a:latin typeface="Actor" panose="020B060402020202020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a:latin typeface="Actor" panose="020B0604020202020204" charset="0"/>
            </a:endParaRPr>
          </a:p>
        </p:txBody>
      </p:sp>
      <p:grpSp>
        <p:nvGrpSpPr>
          <p:cNvPr id="646" name="Google Shape;646;p49"/>
          <p:cNvGrpSpPr/>
          <p:nvPr/>
        </p:nvGrpSpPr>
        <p:grpSpPr>
          <a:xfrm>
            <a:off x="4759020" y="1857714"/>
            <a:ext cx="894020" cy="851775"/>
            <a:chOff x="872875" y="1454450"/>
            <a:chExt cx="546000" cy="520200"/>
          </a:xfrm>
        </p:grpSpPr>
        <p:sp>
          <p:nvSpPr>
            <p:cNvPr id="647" name="Google Shape;647;p49"/>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9"/>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9"/>
          <p:cNvGrpSpPr/>
          <p:nvPr/>
        </p:nvGrpSpPr>
        <p:grpSpPr>
          <a:xfrm>
            <a:off x="4824045" y="3306366"/>
            <a:ext cx="894020" cy="851775"/>
            <a:chOff x="872875" y="1454450"/>
            <a:chExt cx="546000" cy="520200"/>
          </a:xfrm>
        </p:grpSpPr>
        <p:sp>
          <p:nvSpPr>
            <p:cNvPr id="650" name="Google Shape;650;p49"/>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9"/>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49"/>
          <p:cNvGrpSpPr/>
          <p:nvPr/>
        </p:nvGrpSpPr>
        <p:grpSpPr>
          <a:xfrm>
            <a:off x="639795" y="1857714"/>
            <a:ext cx="894020" cy="851775"/>
            <a:chOff x="872875" y="1454450"/>
            <a:chExt cx="546000" cy="520200"/>
          </a:xfrm>
        </p:grpSpPr>
        <p:sp>
          <p:nvSpPr>
            <p:cNvPr id="653" name="Google Shape;653;p49"/>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9"/>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49"/>
          <p:cNvGrpSpPr/>
          <p:nvPr/>
        </p:nvGrpSpPr>
        <p:grpSpPr>
          <a:xfrm>
            <a:off x="600607" y="3380404"/>
            <a:ext cx="933208" cy="851775"/>
            <a:chOff x="872875" y="1454450"/>
            <a:chExt cx="546000" cy="520200"/>
          </a:xfrm>
        </p:grpSpPr>
        <p:sp>
          <p:nvSpPr>
            <p:cNvPr id="656" name="Google Shape;656;p49"/>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9"/>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Kotak Teks 8">
            <a:extLst>
              <a:ext uri="{FF2B5EF4-FFF2-40B4-BE49-F238E27FC236}">
                <a16:creationId xmlns:a16="http://schemas.microsoft.com/office/drawing/2014/main" id="{8816D0C8-45F6-B8B8-154A-34E61CB2EAEB}"/>
              </a:ext>
            </a:extLst>
          </p:cNvPr>
          <p:cNvSpPr txBox="1"/>
          <p:nvPr/>
        </p:nvSpPr>
        <p:spPr>
          <a:xfrm>
            <a:off x="523752" y="2027564"/>
            <a:ext cx="1241049" cy="584775"/>
          </a:xfrm>
          <a:prstGeom prst="rect">
            <a:avLst/>
          </a:prstGeom>
          <a:noFill/>
        </p:spPr>
        <p:txBody>
          <a:bodyPr wrap="square">
            <a:spAutoFit/>
          </a:bodyPr>
          <a:lstStyle/>
          <a:p>
            <a:pPr marL="0" lvl="0" indent="0" algn="ctr" rtl="0">
              <a:spcBef>
                <a:spcPts val="0"/>
              </a:spcBef>
              <a:spcAft>
                <a:spcPts val="0"/>
              </a:spcAft>
              <a:buNone/>
            </a:pPr>
            <a:r>
              <a:rPr lang="en" sz="3200">
                <a:solidFill>
                  <a:schemeClr val="tx1">
                    <a:lumMod val="75000"/>
                  </a:schemeClr>
                </a:solidFill>
                <a:latin typeface="Archivo Black" panose="020B0604020202020204" charset="0"/>
              </a:rPr>
              <a:t>01</a:t>
            </a:r>
          </a:p>
        </p:txBody>
      </p:sp>
      <p:sp>
        <p:nvSpPr>
          <p:cNvPr id="11" name="Kotak Teks 10">
            <a:extLst>
              <a:ext uri="{FF2B5EF4-FFF2-40B4-BE49-F238E27FC236}">
                <a16:creationId xmlns:a16="http://schemas.microsoft.com/office/drawing/2014/main" id="{A1359AAF-611B-95B3-9685-37323CBDC74F}"/>
              </a:ext>
            </a:extLst>
          </p:cNvPr>
          <p:cNvSpPr txBox="1"/>
          <p:nvPr/>
        </p:nvSpPr>
        <p:spPr>
          <a:xfrm>
            <a:off x="432726" y="3550254"/>
            <a:ext cx="1374423" cy="584775"/>
          </a:xfrm>
          <a:prstGeom prst="rect">
            <a:avLst/>
          </a:prstGeom>
          <a:noFill/>
        </p:spPr>
        <p:txBody>
          <a:bodyPr wrap="square">
            <a:spAutoFit/>
          </a:bodyPr>
          <a:lstStyle/>
          <a:p>
            <a:pPr marL="0" lvl="0" indent="0" algn="ctr" rtl="0">
              <a:spcBef>
                <a:spcPts val="0"/>
              </a:spcBef>
              <a:spcAft>
                <a:spcPts val="0"/>
              </a:spcAft>
              <a:buNone/>
            </a:pPr>
            <a:r>
              <a:rPr lang="en" sz="3200">
                <a:solidFill>
                  <a:schemeClr val="tx1">
                    <a:lumMod val="75000"/>
                  </a:schemeClr>
                </a:solidFill>
                <a:latin typeface="Archivo Black" panose="020B0604020202020204" charset="0"/>
              </a:rPr>
              <a:t>02</a:t>
            </a:r>
          </a:p>
        </p:txBody>
      </p:sp>
      <p:sp>
        <p:nvSpPr>
          <p:cNvPr id="13" name="Kotak Teks 12">
            <a:extLst>
              <a:ext uri="{FF2B5EF4-FFF2-40B4-BE49-F238E27FC236}">
                <a16:creationId xmlns:a16="http://schemas.microsoft.com/office/drawing/2014/main" id="{FBD88BD2-ADA0-FF11-2DE9-C1621F475F2D}"/>
              </a:ext>
            </a:extLst>
          </p:cNvPr>
          <p:cNvSpPr txBox="1"/>
          <p:nvPr/>
        </p:nvSpPr>
        <p:spPr>
          <a:xfrm>
            <a:off x="4509499" y="2031253"/>
            <a:ext cx="1508006" cy="584775"/>
          </a:xfrm>
          <a:prstGeom prst="rect">
            <a:avLst/>
          </a:prstGeom>
          <a:noFill/>
        </p:spPr>
        <p:txBody>
          <a:bodyPr wrap="square">
            <a:spAutoFit/>
          </a:bodyPr>
          <a:lstStyle/>
          <a:p>
            <a:pPr marL="0" lvl="0" indent="0" algn="ctr" rtl="0">
              <a:spcBef>
                <a:spcPts val="0"/>
              </a:spcBef>
              <a:spcAft>
                <a:spcPts val="0"/>
              </a:spcAft>
              <a:buNone/>
            </a:pPr>
            <a:r>
              <a:rPr lang="en" sz="3200">
                <a:solidFill>
                  <a:schemeClr val="tx1">
                    <a:lumMod val="75000"/>
                  </a:schemeClr>
                </a:solidFill>
                <a:latin typeface="Archivo Black" panose="020B0604020202020204" charset="0"/>
              </a:rPr>
              <a:t>03</a:t>
            </a:r>
          </a:p>
        </p:txBody>
      </p:sp>
      <p:sp>
        <p:nvSpPr>
          <p:cNvPr id="15" name="Kotak Teks 14">
            <a:extLst>
              <a:ext uri="{FF2B5EF4-FFF2-40B4-BE49-F238E27FC236}">
                <a16:creationId xmlns:a16="http://schemas.microsoft.com/office/drawing/2014/main" id="{1A68C854-297D-3418-3B81-DF5500602BBE}"/>
              </a:ext>
            </a:extLst>
          </p:cNvPr>
          <p:cNvSpPr txBox="1"/>
          <p:nvPr/>
        </p:nvSpPr>
        <p:spPr>
          <a:xfrm>
            <a:off x="4528164" y="3478038"/>
            <a:ext cx="1600725" cy="584775"/>
          </a:xfrm>
          <a:prstGeom prst="rect">
            <a:avLst/>
          </a:prstGeom>
          <a:noFill/>
        </p:spPr>
        <p:txBody>
          <a:bodyPr wrap="square">
            <a:spAutoFit/>
          </a:bodyPr>
          <a:lstStyle/>
          <a:p>
            <a:pPr marL="0" lvl="0" indent="0" algn="ctr" rtl="0">
              <a:spcBef>
                <a:spcPts val="0"/>
              </a:spcBef>
              <a:spcAft>
                <a:spcPts val="0"/>
              </a:spcAft>
              <a:buNone/>
            </a:pPr>
            <a:r>
              <a:rPr lang="en" sz="3200">
                <a:solidFill>
                  <a:schemeClr val="tx1">
                    <a:lumMod val="75000"/>
                  </a:schemeClr>
                </a:solidFill>
                <a:latin typeface="Archivo Black" panose="020B0604020202020204" charset="0"/>
              </a:rPr>
              <a:t>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2"/>
          <p:cNvSpPr txBox="1">
            <a:spLocks noGrp="1"/>
          </p:cNvSpPr>
          <p:nvPr>
            <p:ph type="title"/>
          </p:nvPr>
        </p:nvSpPr>
        <p:spPr>
          <a:xfrm>
            <a:off x="1757099" y="84900"/>
            <a:ext cx="5629800" cy="13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a:t>Diagram Class</a:t>
            </a:r>
            <a:endParaRPr sz="4400"/>
          </a:p>
        </p:txBody>
      </p:sp>
      <p:sp>
        <p:nvSpPr>
          <p:cNvPr id="536" name="Google Shape;536;p42"/>
          <p:cNvSpPr txBox="1"/>
          <p:nvPr/>
        </p:nvSpPr>
        <p:spPr>
          <a:xfrm>
            <a:off x="8024400" y="301500"/>
            <a:ext cx="813000" cy="47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2"/>
                </a:solidFill>
                <a:latin typeface="Archivo Black"/>
                <a:ea typeface="Archivo Black"/>
                <a:cs typeface="Archivo Black"/>
                <a:sym typeface="Archivo Black"/>
              </a:rPr>
              <a:t>20XX</a:t>
            </a:r>
            <a:endParaRPr sz="1600">
              <a:solidFill>
                <a:schemeClr val="dk2"/>
              </a:solidFill>
              <a:latin typeface="Archivo Black"/>
              <a:ea typeface="Archivo Black"/>
              <a:cs typeface="Archivo Black"/>
              <a:sym typeface="Archivo Black"/>
            </a:endParaRPr>
          </a:p>
        </p:txBody>
      </p:sp>
      <p:pic>
        <p:nvPicPr>
          <p:cNvPr id="4" name="Gambar 3">
            <a:extLst>
              <a:ext uri="{FF2B5EF4-FFF2-40B4-BE49-F238E27FC236}">
                <a16:creationId xmlns:a16="http://schemas.microsoft.com/office/drawing/2014/main" id="{B3565AB6-650C-1746-ADB0-9EC9D0E57201}"/>
              </a:ext>
            </a:extLst>
          </p:cNvPr>
          <p:cNvPicPr>
            <a:picLocks noChangeAspect="1"/>
          </p:cNvPicPr>
          <p:nvPr/>
        </p:nvPicPr>
        <p:blipFill rotWithShape="1">
          <a:blip r:embed="rId3"/>
          <a:srcRect l="18280" t="27783" r="20396" b="16946"/>
          <a:stretch/>
        </p:blipFill>
        <p:spPr bwMode="auto">
          <a:xfrm>
            <a:off x="977072" y="1042517"/>
            <a:ext cx="7189853" cy="3799483"/>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92" name="Google Shape;592;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Rancangan Antar Muka</a:t>
            </a:r>
            <a:endParaRPr/>
          </a:p>
        </p:txBody>
      </p:sp>
      <p:pic>
        <p:nvPicPr>
          <p:cNvPr id="6" name="Gambar 5">
            <a:extLst>
              <a:ext uri="{FF2B5EF4-FFF2-40B4-BE49-F238E27FC236}">
                <a16:creationId xmlns:a16="http://schemas.microsoft.com/office/drawing/2014/main" id="{9EC5C8AD-FF45-6C94-BF95-5F1A847B9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446" y="1433492"/>
            <a:ext cx="4300304" cy="2687571"/>
          </a:xfrm>
          <a:prstGeom prst="rect">
            <a:avLst/>
          </a:prstGeom>
        </p:spPr>
      </p:pic>
      <p:pic>
        <p:nvPicPr>
          <p:cNvPr id="7" name="Gambar 6">
            <a:extLst>
              <a:ext uri="{FF2B5EF4-FFF2-40B4-BE49-F238E27FC236}">
                <a16:creationId xmlns:a16="http://schemas.microsoft.com/office/drawing/2014/main" id="{CBFC8F96-6FB5-ACF0-3297-0E77380ED6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433492"/>
            <a:ext cx="4300304" cy="26875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80" name="Google Shape;580;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Coding di IDE</a:t>
            </a:r>
            <a:endParaRPr/>
          </a:p>
        </p:txBody>
      </p:sp>
      <p:sp>
        <p:nvSpPr>
          <p:cNvPr id="583" name="Google Shape;583;p46"/>
          <p:cNvSpPr txBox="1">
            <a:spLocks noGrp="1"/>
          </p:cNvSpPr>
          <p:nvPr>
            <p:ph type="subTitle" idx="1"/>
          </p:nvPr>
        </p:nvSpPr>
        <p:spPr>
          <a:xfrm>
            <a:off x="1667634" y="1345402"/>
            <a:ext cx="1262145" cy="4590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mn-lt"/>
              </a:rPr>
              <a:t>Main.java</a:t>
            </a:r>
            <a:endParaRPr sz="1600">
              <a:latin typeface="+mn-lt"/>
            </a:endParaRPr>
          </a:p>
        </p:txBody>
      </p:sp>
      <p:pic>
        <p:nvPicPr>
          <p:cNvPr id="10" name="Gambar 9">
            <a:extLst>
              <a:ext uri="{FF2B5EF4-FFF2-40B4-BE49-F238E27FC236}">
                <a16:creationId xmlns:a16="http://schemas.microsoft.com/office/drawing/2014/main" id="{5F0CD86F-9C9A-665C-4EB8-67E78C458076}"/>
              </a:ext>
            </a:extLst>
          </p:cNvPr>
          <p:cNvPicPr>
            <a:picLocks noChangeAspect="1"/>
          </p:cNvPicPr>
          <p:nvPr/>
        </p:nvPicPr>
        <p:blipFill>
          <a:blip r:embed="rId3"/>
          <a:stretch>
            <a:fillRect/>
          </a:stretch>
        </p:blipFill>
        <p:spPr>
          <a:xfrm>
            <a:off x="136487" y="1811546"/>
            <a:ext cx="4324441" cy="2431480"/>
          </a:xfrm>
          <a:prstGeom prst="rect">
            <a:avLst/>
          </a:prstGeom>
        </p:spPr>
      </p:pic>
      <p:pic>
        <p:nvPicPr>
          <p:cNvPr id="11" name="Gambar 10">
            <a:extLst>
              <a:ext uri="{FF2B5EF4-FFF2-40B4-BE49-F238E27FC236}">
                <a16:creationId xmlns:a16="http://schemas.microsoft.com/office/drawing/2014/main" id="{1F19F951-F9E7-BE32-DFD8-A555119AD4B9}"/>
              </a:ext>
            </a:extLst>
          </p:cNvPr>
          <p:cNvPicPr>
            <a:picLocks noChangeAspect="1"/>
          </p:cNvPicPr>
          <p:nvPr/>
        </p:nvPicPr>
        <p:blipFill>
          <a:blip r:embed="rId4"/>
          <a:stretch>
            <a:fillRect/>
          </a:stretch>
        </p:blipFill>
        <p:spPr>
          <a:xfrm>
            <a:off x="4763307" y="1811545"/>
            <a:ext cx="4324442" cy="2431481"/>
          </a:xfrm>
          <a:prstGeom prst="rect">
            <a:avLst/>
          </a:prstGeom>
        </p:spPr>
      </p:pic>
      <p:sp>
        <p:nvSpPr>
          <p:cNvPr id="13" name="Kotak Teks 12">
            <a:extLst>
              <a:ext uri="{FF2B5EF4-FFF2-40B4-BE49-F238E27FC236}">
                <a16:creationId xmlns:a16="http://schemas.microsoft.com/office/drawing/2014/main" id="{12662E56-27BE-ECA6-FA3E-77279C2EEBE3}"/>
              </a:ext>
            </a:extLst>
          </p:cNvPr>
          <p:cNvSpPr txBox="1"/>
          <p:nvPr/>
        </p:nvSpPr>
        <p:spPr>
          <a:xfrm>
            <a:off x="6379028" y="1389963"/>
            <a:ext cx="1436914" cy="584775"/>
          </a:xfrm>
          <a:prstGeom prst="rect">
            <a:avLst/>
          </a:prstGeom>
          <a:noFill/>
        </p:spPr>
        <p:txBody>
          <a:bodyPr wrap="square" rtlCol="0">
            <a:spAutoFit/>
          </a:bodyPr>
          <a:lstStyle/>
          <a:p>
            <a:r>
              <a:rPr lang="en-US" sz="1600">
                <a:solidFill>
                  <a:schemeClr val="accent6"/>
                </a:solidFill>
              </a:rPr>
              <a:t>Matkul.java</a:t>
            </a:r>
            <a:endParaRPr lang="id-ID" sz="1600">
              <a:solidFill>
                <a:schemeClr val="accent6"/>
              </a:solidFill>
            </a:endParaRPr>
          </a:p>
          <a:p>
            <a:endParaRPr lang="id-ID" sz="1600">
              <a:solidFill>
                <a:schemeClr val="accent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80" name="Google Shape;580;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Coding di IDE</a:t>
            </a:r>
            <a:endParaRPr/>
          </a:p>
        </p:txBody>
      </p:sp>
      <p:sp>
        <p:nvSpPr>
          <p:cNvPr id="583" name="Google Shape;583;p46"/>
          <p:cNvSpPr txBox="1">
            <a:spLocks noGrp="1"/>
          </p:cNvSpPr>
          <p:nvPr>
            <p:ph type="subTitle" idx="1"/>
          </p:nvPr>
        </p:nvSpPr>
        <p:spPr>
          <a:xfrm>
            <a:off x="1369038" y="1352460"/>
            <a:ext cx="1859337" cy="4590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mn-lt"/>
              </a:rPr>
              <a:t>Mahasiswa.java</a:t>
            </a:r>
            <a:endParaRPr sz="1600">
              <a:latin typeface="+mn-lt"/>
            </a:endParaRPr>
          </a:p>
        </p:txBody>
      </p:sp>
      <p:sp>
        <p:nvSpPr>
          <p:cNvPr id="13" name="Kotak Teks 12">
            <a:extLst>
              <a:ext uri="{FF2B5EF4-FFF2-40B4-BE49-F238E27FC236}">
                <a16:creationId xmlns:a16="http://schemas.microsoft.com/office/drawing/2014/main" id="{12662E56-27BE-ECA6-FA3E-77279C2EEBE3}"/>
              </a:ext>
            </a:extLst>
          </p:cNvPr>
          <p:cNvSpPr txBox="1"/>
          <p:nvPr/>
        </p:nvSpPr>
        <p:spPr>
          <a:xfrm>
            <a:off x="5995860" y="1365977"/>
            <a:ext cx="2044972" cy="584775"/>
          </a:xfrm>
          <a:prstGeom prst="rect">
            <a:avLst/>
          </a:prstGeom>
          <a:noFill/>
        </p:spPr>
        <p:txBody>
          <a:bodyPr wrap="square" rtlCol="0">
            <a:spAutoFit/>
          </a:bodyPr>
          <a:lstStyle/>
          <a:p>
            <a:r>
              <a:rPr lang="en-US" sz="1600">
                <a:solidFill>
                  <a:schemeClr val="accent6"/>
                </a:solidFill>
              </a:rPr>
              <a:t>Pembayaran.java</a:t>
            </a:r>
            <a:endParaRPr lang="id-ID" sz="1600">
              <a:solidFill>
                <a:schemeClr val="accent6"/>
              </a:solidFill>
            </a:endParaRPr>
          </a:p>
          <a:p>
            <a:endParaRPr lang="id-ID" sz="1600">
              <a:solidFill>
                <a:schemeClr val="accent6"/>
              </a:solidFill>
            </a:endParaRPr>
          </a:p>
        </p:txBody>
      </p:sp>
      <p:pic>
        <p:nvPicPr>
          <p:cNvPr id="2" name="Gambar 1">
            <a:extLst>
              <a:ext uri="{FF2B5EF4-FFF2-40B4-BE49-F238E27FC236}">
                <a16:creationId xmlns:a16="http://schemas.microsoft.com/office/drawing/2014/main" id="{2E62D238-2197-8BE3-6E9F-5871C13B1CF6}"/>
              </a:ext>
            </a:extLst>
          </p:cNvPr>
          <p:cNvPicPr>
            <a:picLocks noChangeAspect="1"/>
          </p:cNvPicPr>
          <p:nvPr/>
        </p:nvPicPr>
        <p:blipFill>
          <a:blip r:embed="rId3"/>
          <a:stretch>
            <a:fillRect/>
          </a:stretch>
        </p:blipFill>
        <p:spPr>
          <a:xfrm>
            <a:off x="136484" y="1811544"/>
            <a:ext cx="4324443" cy="2431481"/>
          </a:xfrm>
          <a:prstGeom prst="rect">
            <a:avLst/>
          </a:prstGeom>
        </p:spPr>
      </p:pic>
      <p:pic>
        <p:nvPicPr>
          <p:cNvPr id="3" name="Gambar 2">
            <a:extLst>
              <a:ext uri="{FF2B5EF4-FFF2-40B4-BE49-F238E27FC236}">
                <a16:creationId xmlns:a16="http://schemas.microsoft.com/office/drawing/2014/main" id="{A7BD6CCF-8185-9179-A459-4ADF4C71DA16}"/>
              </a:ext>
            </a:extLst>
          </p:cNvPr>
          <p:cNvPicPr>
            <a:picLocks noChangeAspect="1"/>
          </p:cNvPicPr>
          <p:nvPr/>
        </p:nvPicPr>
        <p:blipFill>
          <a:blip r:embed="rId4"/>
          <a:stretch>
            <a:fillRect/>
          </a:stretch>
        </p:blipFill>
        <p:spPr>
          <a:xfrm>
            <a:off x="4683073" y="1811543"/>
            <a:ext cx="4324443" cy="2431481"/>
          </a:xfrm>
          <a:prstGeom prst="rect">
            <a:avLst/>
          </a:prstGeom>
        </p:spPr>
      </p:pic>
    </p:spTree>
    <p:extLst>
      <p:ext uri="{BB962C8B-B14F-4D97-AF65-F5344CB8AC3E}">
        <p14:creationId xmlns:p14="http://schemas.microsoft.com/office/powerpoint/2010/main" val="421622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grpSp>
        <p:nvGrpSpPr>
          <p:cNvPr id="542" name="Google Shape;542;p43"/>
          <p:cNvGrpSpPr/>
          <p:nvPr/>
        </p:nvGrpSpPr>
        <p:grpSpPr>
          <a:xfrm>
            <a:off x="192899" y="273377"/>
            <a:ext cx="520201" cy="509988"/>
            <a:chOff x="872875" y="1454450"/>
            <a:chExt cx="546000" cy="520200"/>
          </a:xfrm>
        </p:grpSpPr>
        <p:sp>
          <p:nvSpPr>
            <p:cNvPr id="543" name="Google Shape;543;p43"/>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43"/>
          <p:cNvSpPr txBox="1">
            <a:spLocks noGrp="1"/>
          </p:cNvSpPr>
          <p:nvPr>
            <p:ph type="title"/>
          </p:nvPr>
        </p:nvSpPr>
        <p:spPr>
          <a:xfrm>
            <a:off x="2305150" y="129235"/>
            <a:ext cx="8818899"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Tampilan Luaran</a:t>
            </a:r>
            <a:endParaRPr sz="3600"/>
          </a:p>
        </p:txBody>
      </p:sp>
      <p:grpSp>
        <p:nvGrpSpPr>
          <p:cNvPr id="548" name="Google Shape;548;p43"/>
          <p:cNvGrpSpPr/>
          <p:nvPr/>
        </p:nvGrpSpPr>
        <p:grpSpPr>
          <a:xfrm>
            <a:off x="1759150" y="4232398"/>
            <a:ext cx="546000" cy="520200"/>
            <a:chOff x="872875" y="1454450"/>
            <a:chExt cx="546000" cy="520200"/>
          </a:xfrm>
        </p:grpSpPr>
        <p:sp>
          <p:nvSpPr>
            <p:cNvPr id="549" name="Google Shape;549;p43"/>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43"/>
          <p:cNvGrpSpPr/>
          <p:nvPr/>
        </p:nvGrpSpPr>
        <p:grpSpPr>
          <a:xfrm>
            <a:off x="8184096" y="3338664"/>
            <a:ext cx="546000" cy="520200"/>
            <a:chOff x="872875" y="1454450"/>
            <a:chExt cx="546000" cy="520200"/>
          </a:xfrm>
        </p:grpSpPr>
        <p:sp>
          <p:nvSpPr>
            <p:cNvPr id="552" name="Google Shape;552;p43"/>
            <p:cNvSpPr/>
            <p:nvPr/>
          </p:nvSpPr>
          <p:spPr>
            <a:xfrm>
              <a:off x="872875" y="1454450"/>
              <a:ext cx="520200" cy="520200"/>
            </a:xfrm>
            <a:prstGeom prst="ellipse">
              <a:avLst/>
            </a:prstGeom>
            <a:solidFill>
              <a:schemeClr val="dk1"/>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943075" y="1498850"/>
              <a:ext cx="475800" cy="475800"/>
            </a:xfrm>
            <a:prstGeom prst="ellipse">
              <a:avLst/>
            </a:prstGeom>
            <a:solidFill>
              <a:schemeClr val="dk2"/>
            </a:solidFill>
            <a:ln>
              <a:noFill/>
            </a:ln>
            <a:effectLst>
              <a:outerShdw blurRad="28575" dist="28575" dir="165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Gambar 3">
            <a:extLst>
              <a:ext uri="{FF2B5EF4-FFF2-40B4-BE49-F238E27FC236}">
                <a16:creationId xmlns:a16="http://schemas.microsoft.com/office/drawing/2014/main" id="{871DF8A4-AA5B-5E09-D3FA-01F0F30D7063}"/>
              </a:ext>
            </a:extLst>
          </p:cNvPr>
          <p:cNvPicPr>
            <a:picLocks noChangeAspect="1"/>
          </p:cNvPicPr>
          <p:nvPr/>
        </p:nvPicPr>
        <p:blipFill>
          <a:blip r:embed="rId3"/>
          <a:stretch>
            <a:fillRect/>
          </a:stretch>
        </p:blipFill>
        <p:spPr>
          <a:xfrm>
            <a:off x="1245248" y="971035"/>
            <a:ext cx="6577952" cy="3698548"/>
          </a:xfrm>
          <a:prstGeom prst="rect">
            <a:avLst/>
          </a:prstGeom>
        </p:spPr>
      </p:pic>
    </p:spTree>
    <p:extLst>
      <p:ext uri="{BB962C8B-B14F-4D97-AF65-F5344CB8AC3E}">
        <p14:creationId xmlns:p14="http://schemas.microsoft.com/office/powerpoint/2010/main" val="2500446213"/>
      </p:ext>
    </p:extLst>
  </p:cSld>
  <p:clrMapOvr>
    <a:masterClrMapping/>
  </p:clrMapOvr>
</p:sld>
</file>

<file path=ppt/theme/theme1.xml><?xml version="1.0" encoding="utf-8"?>
<a:theme xmlns:a="http://schemas.openxmlformats.org/drawingml/2006/main" name="General Banking Activities by Slidesgo">
  <a:themeElements>
    <a:clrScheme name="Simple Light">
      <a:dk1>
        <a:srgbClr val="F5CF29"/>
      </a:dk1>
      <a:lt1>
        <a:srgbClr val="4A565E"/>
      </a:lt1>
      <a:dk2>
        <a:srgbClr val="20221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251</Words>
  <Application>Microsoft Office PowerPoint</Application>
  <PresentationFormat>Peragaan Layar (16:9)</PresentationFormat>
  <Paragraphs>39</Paragraphs>
  <Slides>12</Slides>
  <Notes>12</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12</vt:i4>
      </vt:variant>
    </vt:vector>
  </HeadingPairs>
  <TitlesOfParts>
    <vt:vector size="18" baseType="lpstr">
      <vt:lpstr>Actor</vt:lpstr>
      <vt:lpstr>Bebas Neue</vt:lpstr>
      <vt:lpstr>Archivo Black</vt:lpstr>
      <vt:lpstr>Times New Roman</vt:lpstr>
      <vt:lpstr>Arial</vt:lpstr>
      <vt:lpstr>General Banking Activities by Slidesgo</vt:lpstr>
      <vt:lpstr> PEMROGRAMAN BERORIENTASI OBJEK APLIKASI KRS MAHASISWA</vt:lpstr>
      <vt:lpstr>Deskripsi Aplikasi</vt:lpstr>
      <vt:lpstr>Data Diri Mahasiswa</vt:lpstr>
      <vt:lpstr>Alur Kerja Aplikasi</vt:lpstr>
      <vt:lpstr>Diagram Class</vt:lpstr>
      <vt:lpstr>Rancangan Antar Muka</vt:lpstr>
      <vt:lpstr>Coding di IDE</vt:lpstr>
      <vt:lpstr>Coding di IDE</vt:lpstr>
      <vt:lpstr>Tampilan Luaran</vt:lpstr>
      <vt:lpstr>Tampilan Luaran</vt:lpstr>
      <vt:lpstr>Halaman Projek Github</vt:lpstr>
      <vt:lpstr>TERIMAKASIH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PEMROGRAMAN BERORIENTASI OBJEK APLIKASI KRS MAHASISWA</dc:title>
  <dc:creator>acer</dc:creator>
  <cp:lastModifiedBy>acer r65m</cp:lastModifiedBy>
  <cp:revision>6</cp:revision>
  <dcterms:modified xsi:type="dcterms:W3CDTF">2023-01-07T15:47:46Z</dcterms:modified>
</cp:coreProperties>
</file>