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0"/>
  </p:notesMasterIdLst>
  <p:sldIdLst>
    <p:sldId id="256" r:id="rId5"/>
    <p:sldId id="260" r:id="rId6"/>
    <p:sldId id="268" r:id="rId7"/>
    <p:sldId id="301" r:id="rId8"/>
    <p:sldId id="302" r:id="rId9"/>
    <p:sldId id="308" r:id="rId10"/>
    <p:sldId id="309" r:id="rId11"/>
    <p:sldId id="315" r:id="rId12"/>
    <p:sldId id="310" r:id="rId13"/>
    <p:sldId id="313" r:id="rId14"/>
    <p:sldId id="312" r:id="rId15"/>
    <p:sldId id="314" r:id="rId16"/>
    <p:sldId id="296" r:id="rId17"/>
    <p:sldId id="295" r:id="rId18"/>
    <p:sldId id="298" r:id="rId19"/>
  </p:sldIdLst>
  <p:sldSz cx="12207875" cy="6858000"/>
  <p:notesSz cx="6858000" cy="120015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94722-72CA-863B-1787-0544A0092614}" v="79" dt="2019-11-20T12:00:17.305"/>
    <p1510:client id="{38BB8533-C2AC-8049-23E9-2D054EADC3D0}" v="26" dt="2019-11-20T12:07:15.197"/>
    <p1510:client id="{56682779-9ECB-67A3-3E30-FDFB59BCC914}" v="16" dt="2019-11-20T16:49:03.049"/>
    <p1510:client id="{B37903C9-34B2-496E-9B4B-6D8776DE21A1}" v="42" dt="2019-11-20T20:18:26.223"/>
    <p1510:client id="{BAC155CE-B5C8-B8F3-8343-C7AF9D2FB85A}" v="796" dt="2019-11-20T10:40:38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988" y="2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o Patricia" userId="S::romap1@bfh.ch::f0fac0d0-946f-4d17-8114-8908a4c73655" providerId="AD" clId="Web-{F18423FB-7FB9-C0A2-9276-C836375E7F8A}"/>
    <pc:docChg chg="modSld">
      <pc:chgData name="Romao Patricia" userId="S::romap1@bfh.ch::f0fac0d0-946f-4d17-8114-8908a4c73655" providerId="AD" clId="Web-{F18423FB-7FB9-C0A2-9276-C836375E7F8A}" dt="2019-10-29T15:40:08.321" v="7" actId="20577"/>
      <pc:docMkLst>
        <pc:docMk/>
      </pc:docMkLst>
    </pc:docChg>
  </pc:docChgLst>
  <pc:docChgLst>
    <pc:chgData name="Neuenschwander Stefanie" userId="S::neues4@bfh.ch::0271ea5f-7bf0-4f58-89a6-23921d3a80ad" providerId="AD" clId="Web-{3BEDF170-DA28-27DD-5009-5216CCF33BF5}"/>
    <pc:docChg chg="delSld modSld">
      <pc:chgData name="Neuenschwander Stefanie" userId="S::neues4@bfh.ch::0271ea5f-7bf0-4f58-89a6-23921d3a80ad" providerId="AD" clId="Web-{3BEDF170-DA28-27DD-5009-5216CCF33BF5}" dt="2019-10-29T15:12:00.751" v="158" actId="20577"/>
      <pc:docMkLst>
        <pc:docMk/>
      </pc:docMkLst>
      <pc:sldChg chg="modSp">
        <pc:chgData name="Neuenschwander Stefanie" userId="S::neues4@bfh.ch::0271ea5f-7bf0-4f58-89a6-23921d3a80ad" providerId="AD" clId="Web-{3BEDF170-DA28-27DD-5009-5216CCF33BF5}" dt="2019-10-29T14:55:46.941" v="114" actId="20577"/>
        <pc:sldMkLst>
          <pc:docMk/>
          <pc:sldMk cId="0" sldId="256"/>
        </pc:sldMkLst>
        <pc:spChg chg="mod">
          <ac:chgData name="Neuenschwander Stefanie" userId="S::neues4@bfh.ch::0271ea5f-7bf0-4f58-89a6-23921d3a80ad" providerId="AD" clId="Web-{3BEDF170-DA28-27DD-5009-5216CCF33BF5}" dt="2019-10-29T14:53:08.661" v="62" actId="20577"/>
          <ac:spMkLst>
            <pc:docMk/>
            <pc:sldMk cId="0" sldId="256"/>
            <ac:spMk id="6147" creationId="{00000000-0000-0000-0000-000000000000}"/>
          </ac:spMkLst>
        </pc:spChg>
        <pc:spChg chg="mod">
          <ac:chgData name="Neuenschwander Stefanie" userId="S::neues4@bfh.ch::0271ea5f-7bf0-4f58-89a6-23921d3a80ad" providerId="AD" clId="Web-{3BEDF170-DA28-27DD-5009-5216CCF33BF5}" dt="2019-10-29T14:55:46.941" v="114" actId="20577"/>
          <ac:spMkLst>
            <pc:docMk/>
            <pc:sldMk cId="0" sldId="256"/>
            <ac:spMk id="6148" creationId="{00000000-0000-0000-0000-000000000000}"/>
          </ac:spMkLst>
        </pc:spChg>
        <pc:spChg chg="mod">
          <ac:chgData name="Neuenschwander Stefanie" userId="S::neues4@bfh.ch::0271ea5f-7bf0-4f58-89a6-23921d3a80ad" providerId="AD" clId="Web-{3BEDF170-DA28-27DD-5009-5216CCF33BF5}" dt="2019-10-29T14:51:56.973" v="44" actId="20577"/>
          <ac:spMkLst>
            <pc:docMk/>
            <pc:sldMk cId="0" sldId="256"/>
            <ac:spMk id="6149" creationId="{00000000-0000-0000-0000-000000000000}"/>
          </ac:spMkLst>
        </pc:spChg>
      </pc:sldChg>
      <pc:sldChg chg="modSp modNotes">
        <pc:chgData name="Neuenschwander Stefanie" userId="S::neues4@bfh.ch::0271ea5f-7bf0-4f58-89a6-23921d3a80ad" providerId="AD" clId="Web-{3BEDF170-DA28-27DD-5009-5216CCF33BF5}" dt="2019-10-29T15:12:00.751" v="158" actId="20577"/>
        <pc:sldMkLst>
          <pc:docMk/>
          <pc:sldMk cId="0" sldId="260"/>
        </pc:sldMkLst>
        <pc:spChg chg="mod">
          <ac:chgData name="Neuenschwander Stefanie" userId="S::neues4@bfh.ch::0271ea5f-7bf0-4f58-89a6-23921d3a80ad" providerId="AD" clId="Web-{3BEDF170-DA28-27DD-5009-5216CCF33BF5}" dt="2019-10-29T15:12:00.751" v="158" actId="20577"/>
          <ac:spMkLst>
            <pc:docMk/>
            <pc:sldMk cId="0" sldId="260"/>
            <ac:spMk id="10242" creationId="{00000000-0000-0000-0000-000000000000}"/>
          </ac:spMkLst>
        </pc:spChg>
        <pc:spChg chg="mod">
          <ac:chgData name="Neuenschwander Stefanie" userId="S::neues4@bfh.ch::0271ea5f-7bf0-4f58-89a6-23921d3a80ad" providerId="AD" clId="Web-{3BEDF170-DA28-27DD-5009-5216CCF33BF5}" dt="2019-10-29T14:49:58.224" v="4" actId="20577"/>
          <ac:spMkLst>
            <pc:docMk/>
            <pc:sldMk cId="0" sldId="260"/>
            <ac:spMk id="10243" creationId="{00000000-0000-0000-0000-000000000000}"/>
          </ac:spMkLst>
        </pc:spChg>
      </pc:sldChg>
      <pc:sldChg chg="del">
        <pc:chgData name="Neuenschwander Stefanie" userId="S::neues4@bfh.ch::0271ea5f-7bf0-4f58-89a6-23921d3a80ad" providerId="AD" clId="Web-{3BEDF170-DA28-27DD-5009-5216CCF33BF5}" dt="2019-10-29T14:56:06.707" v="116"/>
        <pc:sldMkLst>
          <pc:docMk/>
          <pc:sldMk cId="638935315" sldId="262"/>
        </pc:sldMkLst>
      </pc:sldChg>
      <pc:sldChg chg="del">
        <pc:chgData name="Neuenschwander Stefanie" userId="S::neues4@bfh.ch::0271ea5f-7bf0-4f58-89a6-23921d3a80ad" providerId="AD" clId="Web-{3BEDF170-DA28-27DD-5009-5216CCF33BF5}" dt="2019-10-29T14:56:06.738" v="118"/>
        <pc:sldMkLst>
          <pc:docMk/>
          <pc:sldMk cId="1272493380" sldId="264"/>
        </pc:sldMkLst>
      </pc:sldChg>
    </pc:docChg>
  </pc:docChgLst>
  <pc:docChgLst>
    <pc:chgData name="Regli Selina Florence" userId="S::regls1@bfh.ch::378deb28-2336-456b-9afb-ccc4810a7600" providerId="AD" clId="Web-{7182C94D-3814-164B-F889-A185C529572A}"/>
    <pc:docChg chg="addSld modSld">
      <pc:chgData name="Regli Selina Florence" userId="S::regls1@bfh.ch::378deb28-2336-456b-9afb-ccc4810a7600" providerId="AD" clId="Web-{7182C94D-3814-164B-F889-A185C529572A}" dt="2019-10-29T16:27:35.312" v="44" actId="20577"/>
      <pc:docMkLst>
        <pc:docMk/>
      </pc:docMkLst>
    </pc:docChg>
  </pc:docChgLst>
  <pc:docChgLst>
    <pc:chgData name="Regli Selina Florence" userId="S::regls1@bfh.ch::378deb28-2336-456b-9afb-ccc4810a7600" providerId="AD" clId="Web-{7F76A9CC-933C-7449-D212-1C2F1387A5C3}"/>
    <pc:docChg chg="modSld">
      <pc:chgData name="Regli Selina Florence" userId="S::regls1@bfh.ch::378deb28-2336-456b-9afb-ccc4810a7600" providerId="AD" clId="Web-{7F76A9CC-933C-7449-D212-1C2F1387A5C3}" dt="2019-10-30T12:16:45.596" v="223"/>
      <pc:docMkLst>
        <pc:docMk/>
      </pc:docMkLst>
      <pc:sldChg chg="addSp delSp modSp mod setBg">
        <pc:chgData name="Regli Selina Florence" userId="S::regls1@bfh.ch::378deb28-2336-456b-9afb-ccc4810a7600" providerId="AD" clId="Web-{7F76A9CC-933C-7449-D212-1C2F1387A5C3}" dt="2019-10-30T12:08:58.265" v="215" actId="20577"/>
        <pc:sldMkLst>
          <pc:docMk/>
          <pc:sldMk cId="0" sldId="256"/>
        </pc:sldMkLst>
        <pc:spChg chg="del">
          <ac:chgData name="Regli Selina Florence" userId="S::regls1@bfh.ch::378deb28-2336-456b-9afb-ccc4810a7600" providerId="AD" clId="Web-{7F76A9CC-933C-7449-D212-1C2F1387A5C3}" dt="2019-10-30T12:02:58.154" v="0"/>
          <ac:spMkLst>
            <pc:docMk/>
            <pc:sldMk cId="0" sldId="256"/>
            <ac:spMk id="6146" creationId="{00000000-0000-0000-0000-000000000000}"/>
          </ac:spMkLst>
        </pc:spChg>
        <pc:spChg chg="mod">
          <ac:chgData name="Regli Selina Florence" userId="S::regls1@bfh.ch::378deb28-2336-456b-9afb-ccc4810a7600" providerId="AD" clId="Web-{7F76A9CC-933C-7449-D212-1C2F1387A5C3}" dt="2019-10-30T12:08:58.265" v="215" actId="20577"/>
          <ac:spMkLst>
            <pc:docMk/>
            <pc:sldMk cId="0" sldId="256"/>
            <ac:spMk id="6147" creationId="{00000000-0000-0000-0000-000000000000}"/>
          </ac:spMkLst>
        </pc:spChg>
        <pc:spChg chg="mod">
          <ac:chgData name="Regli Selina Florence" userId="S::regls1@bfh.ch::378deb28-2336-456b-9afb-ccc4810a7600" providerId="AD" clId="Web-{7F76A9CC-933C-7449-D212-1C2F1387A5C3}" dt="2019-10-30T12:08:36.781" v="211" actId="14100"/>
          <ac:spMkLst>
            <pc:docMk/>
            <pc:sldMk cId="0" sldId="256"/>
            <ac:spMk id="6148" creationId="{00000000-0000-0000-0000-000000000000}"/>
          </ac:spMkLst>
        </pc:spChg>
        <pc:spChg chg="mod">
          <ac:chgData name="Regli Selina Florence" userId="S::regls1@bfh.ch::378deb28-2336-456b-9afb-ccc4810a7600" providerId="AD" clId="Web-{7F76A9CC-933C-7449-D212-1C2F1387A5C3}" dt="2019-10-30T12:04:16.623" v="5"/>
          <ac:spMkLst>
            <pc:docMk/>
            <pc:sldMk cId="0" sldId="256"/>
            <ac:spMk id="6149" creationId="{00000000-0000-0000-0000-000000000000}"/>
          </ac:spMkLst>
        </pc:spChg>
        <pc:picChg chg="add mod ord modCrop">
          <ac:chgData name="Regli Selina Florence" userId="S::regls1@bfh.ch::378deb28-2336-456b-9afb-ccc4810a7600" providerId="AD" clId="Web-{7F76A9CC-933C-7449-D212-1C2F1387A5C3}" dt="2019-10-30T12:04:16.623" v="5"/>
          <ac:picMkLst>
            <pc:docMk/>
            <pc:sldMk cId="0" sldId="256"/>
            <ac:picMk id="2" creationId="{D1EEE4F2-FEBE-4506-AB6F-B646D9B5D3AB}"/>
          </ac:picMkLst>
        </pc:picChg>
      </pc:sldChg>
      <pc:sldChg chg="addSp delSp modSp mod setBg modClrScheme chgLayout">
        <pc:chgData name="Regli Selina Florence" userId="S::regls1@bfh.ch::378deb28-2336-456b-9afb-ccc4810a7600" providerId="AD" clId="Web-{7F76A9CC-933C-7449-D212-1C2F1387A5C3}" dt="2019-10-30T12:07:27.936" v="147"/>
        <pc:sldMkLst>
          <pc:docMk/>
          <pc:sldMk cId="0" sldId="260"/>
        </pc:sldMkLst>
        <pc:spChg chg="add del mod">
          <ac:chgData name="Regli Selina Florence" userId="S::regls1@bfh.ch::378deb28-2336-456b-9afb-ccc4810a7600" providerId="AD" clId="Web-{7F76A9CC-933C-7449-D212-1C2F1387A5C3}" dt="2019-10-30T12:05:46.842" v="54"/>
          <ac:spMkLst>
            <pc:docMk/>
            <pc:sldMk cId="0" sldId="260"/>
            <ac:spMk id="72" creationId="{6EDB0495-9B94-46BD-B7B0-9D87A989C78B}"/>
          </ac:spMkLst>
        </pc:spChg>
        <pc:spChg chg="add del mod ord">
          <ac:chgData name="Regli Selina Florence" userId="S::regls1@bfh.ch::378deb28-2336-456b-9afb-ccc4810a7600" providerId="AD" clId="Web-{7F76A9CC-933C-7449-D212-1C2F1387A5C3}" dt="2019-10-30T12:05:55.873" v="96"/>
          <ac:spMkLst>
            <pc:docMk/>
            <pc:sldMk cId="0" sldId="260"/>
            <ac:spMk id="10242" creationId="{00000000-0000-0000-0000-000000000000}"/>
          </ac:spMkLst>
        </pc:spChg>
        <pc:spChg chg="mod">
          <ac:chgData name="Regli Selina Florence" userId="S::regls1@bfh.ch::378deb28-2336-456b-9afb-ccc4810a7600" providerId="AD" clId="Web-{7F76A9CC-933C-7449-D212-1C2F1387A5C3}" dt="2019-10-30T12:05:55.873" v="96"/>
          <ac:spMkLst>
            <pc:docMk/>
            <pc:sldMk cId="0" sldId="260"/>
            <ac:spMk id="10243" creationId="{00000000-0000-0000-0000-000000000000}"/>
          </ac:spMkLst>
        </pc:spChg>
        <pc:graphicFrameChg chg="add del">
          <ac:chgData name="Regli Selina Florence" userId="S::regls1@bfh.ch::378deb28-2336-456b-9afb-ccc4810a7600" providerId="AD" clId="Web-{7F76A9CC-933C-7449-D212-1C2F1387A5C3}" dt="2019-10-30T12:05:03.467" v="7"/>
          <ac:graphicFrameMkLst>
            <pc:docMk/>
            <pc:sldMk cId="0" sldId="260"/>
            <ac:graphicFrameMk id="10245" creationId="{0B571EA1-27F7-47D1-973E-6DC31D2D0B74}"/>
          </ac:graphicFrameMkLst>
        </pc:graphicFrameChg>
        <pc:graphicFrameChg chg="add del">
          <ac:chgData name="Regli Selina Florence" userId="S::regls1@bfh.ch::378deb28-2336-456b-9afb-ccc4810a7600" providerId="AD" clId="Web-{7F76A9CC-933C-7449-D212-1C2F1387A5C3}" dt="2019-10-30T12:05:06.076" v="9"/>
          <ac:graphicFrameMkLst>
            <pc:docMk/>
            <pc:sldMk cId="0" sldId="260"/>
            <ac:graphicFrameMk id="10246" creationId="{F54CACC8-F237-4BF3-9BCD-D43A760BDF53}"/>
          </ac:graphicFrameMkLst>
        </pc:graphicFrameChg>
        <pc:graphicFrameChg chg="add del">
          <ac:chgData name="Regli Selina Florence" userId="S::regls1@bfh.ch::378deb28-2336-456b-9afb-ccc4810a7600" providerId="AD" clId="Web-{7F76A9CC-933C-7449-D212-1C2F1387A5C3}" dt="2019-10-30T12:05:08.514" v="11"/>
          <ac:graphicFrameMkLst>
            <pc:docMk/>
            <pc:sldMk cId="0" sldId="260"/>
            <ac:graphicFrameMk id="10247" creationId="{0B571EA1-27F7-47D1-973E-6DC31D2D0B74}"/>
          </ac:graphicFrameMkLst>
        </pc:graphicFrameChg>
        <pc:graphicFrameChg chg="add mod modGraphic">
          <ac:chgData name="Regli Selina Florence" userId="S::regls1@bfh.ch::378deb28-2336-456b-9afb-ccc4810a7600" providerId="AD" clId="Web-{7F76A9CC-933C-7449-D212-1C2F1387A5C3}" dt="2019-10-30T12:07:27.936" v="147"/>
          <ac:graphicFrameMkLst>
            <pc:docMk/>
            <pc:sldMk cId="0" sldId="260"/>
            <ac:graphicFrameMk id="10248" creationId="{C5CE9240-3C25-4E89-A7D4-3EA58F4E2280}"/>
          </ac:graphicFrameMkLst>
        </pc:graphicFrameChg>
      </pc:sldChg>
    </pc:docChg>
  </pc:docChgLst>
  <pc:docChgLst>
    <pc:chgData name="Romao Patricia" userId="S::romap1@bfh.ch::f0fac0d0-946f-4d17-8114-8908a4c73655" providerId="AD" clId="Web-{0C437263-8760-AFC8-9BF9-4053547D8037}"/>
    <pc:docChg chg="addSld modSld sldOrd">
      <pc:chgData name="Romao Patricia" userId="S::romap1@bfh.ch::f0fac0d0-946f-4d17-8114-8908a4c73655" providerId="AD" clId="Web-{0C437263-8760-AFC8-9BF9-4053547D8037}" dt="2019-10-29T15:39:11.892" v="10" actId="20577"/>
      <pc:docMkLst>
        <pc:docMk/>
      </pc:docMkLst>
    </pc:docChg>
  </pc:docChgLst>
  <pc:docChgLst>
    <pc:chgData name="Neuenschwander Stefanie" userId="S::neues4@bfh.ch::0271ea5f-7bf0-4f58-89a6-23921d3a80ad" providerId="AD" clId="Web-{BAC155CE-B5C8-B8F3-8343-C7AF9D2FB85A}"/>
    <pc:docChg chg="addSld modSld">
      <pc:chgData name="Neuenschwander Stefanie" userId="S::neues4@bfh.ch::0271ea5f-7bf0-4f58-89a6-23921d3a80ad" providerId="AD" clId="Web-{BAC155CE-B5C8-B8F3-8343-C7AF9D2FB85A}" dt="2019-11-20T10:40:38.416" v="295"/>
      <pc:docMkLst>
        <pc:docMk/>
      </pc:docMkLst>
      <pc:sldChg chg="addSp delSp modSp">
        <pc:chgData name="Neuenschwander Stefanie" userId="S::neues4@bfh.ch::0271ea5f-7bf0-4f58-89a6-23921d3a80ad" providerId="AD" clId="Web-{BAC155CE-B5C8-B8F3-8343-C7AF9D2FB85A}" dt="2019-11-20T10:21:42.071" v="14"/>
        <pc:sldMkLst>
          <pc:docMk/>
          <pc:sldMk cId="0" sldId="260"/>
        </pc:sldMkLst>
        <pc:graphicFrameChg chg="modGraphic">
          <ac:chgData name="Neuenschwander Stefanie" userId="S::neues4@bfh.ch::0271ea5f-7bf0-4f58-89a6-23921d3a80ad" providerId="AD" clId="Web-{BAC155CE-B5C8-B8F3-8343-C7AF9D2FB85A}" dt="2019-11-20T10:20:37.758" v="12" actId="20577"/>
          <ac:graphicFrameMkLst>
            <pc:docMk/>
            <pc:sldMk cId="0" sldId="260"/>
            <ac:graphicFrameMk id="10248" creationId="{C5CE9240-3C25-4E89-A7D4-3EA58F4E2280}"/>
          </ac:graphicFrameMkLst>
        </pc:graphicFrameChg>
        <pc:graphicFrameChg chg="add del">
          <ac:chgData name="Neuenschwander Stefanie" userId="S::neues4@bfh.ch::0271ea5f-7bf0-4f58-89a6-23921d3a80ad" providerId="AD" clId="Web-{BAC155CE-B5C8-B8F3-8343-C7AF9D2FB85A}" dt="2019-11-20T10:21:42.071" v="14"/>
          <ac:graphicFrameMkLst>
            <pc:docMk/>
            <pc:sldMk cId="0" sldId="260"/>
            <ac:graphicFrameMk id="10441" creationId="{B20104AF-462B-4DA9-B2BD-ED8CE7A4DDB5}"/>
          </ac:graphicFrameMkLst>
        </pc:graphicFrameChg>
      </pc:sldChg>
      <pc:sldChg chg="addSp delSp modSp">
        <pc:chgData name="Neuenschwander Stefanie" userId="S::neues4@bfh.ch::0271ea5f-7bf0-4f58-89a6-23921d3a80ad" providerId="AD" clId="Web-{BAC155CE-B5C8-B8F3-8343-C7AF9D2FB85A}" dt="2019-11-20T10:39:12.244" v="287"/>
        <pc:sldMkLst>
          <pc:docMk/>
          <pc:sldMk cId="638935315" sldId="262"/>
        </pc:sldMkLst>
        <pc:spChg chg="add mod">
          <ac:chgData name="Neuenschwander Stefanie" userId="S::neues4@bfh.ch::0271ea5f-7bf0-4f58-89a6-23921d3a80ad" providerId="AD" clId="Web-{BAC155CE-B5C8-B8F3-8343-C7AF9D2FB85A}" dt="2019-11-20T10:32:40.728" v="81"/>
          <ac:spMkLst>
            <pc:docMk/>
            <pc:sldMk cId="638935315" sldId="262"/>
            <ac:spMk id="5" creationId="{D7783EF1-4C98-447F-AC77-DF4F23796F0B}"/>
          </ac:spMkLst>
        </pc:spChg>
        <pc:spChg chg="del">
          <ac:chgData name="Neuenschwander Stefanie" userId="S::neues4@bfh.ch::0271ea5f-7bf0-4f58-89a6-23921d3a80ad" providerId="AD" clId="Web-{BAC155CE-B5C8-B8F3-8343-C7AF9D2FB85A}" dt="2019-11-20T10:32:40.572" v="79"/>
          <ac:spMkLst>
            <pc:docMk/>
            <pc:sldMk cId="638935315" sldId="262"/>
            <ac:spMk id="14" creationId="{8B258FD1-2A4B-429A-88E0-C3ED09558524}"/>
          </ac:spMkLst>
        </pc:spChg>
        <pc:graphicFrameChg chg="add mod ord modGraphic">
          <ac:chgData name="Neuenschwander Stefanie" userId="S::neues4@bfh.ch::0271ea5f-7bf0-4f58-89a6-23921d3a80ad" providerId="AD" clId="Web-{BAC155CE-B5C8-B8F3-8343-C7AF9D2FB85A}" dt="2019-11-20T10:39:12.244" v="287"/>
          <ac:graphicFrameMkLst>
            <pc:docMk/>
            <pc:sldMk cId="638935315" sldId="262"/>
            <ac:graphicFrameMk id="4" creationId="{A61AFDBD-103F-49B2-A050-0EF294256D19}"/>
          </ac:graphicFrameMkLst>
        </pc:graphicFrameChg>
      </pc:sldChg>
      <pc:sldChg chg="addSp delSp modSp">
        <pc:chgData name="Neuenschwander Stefanie" userId="S::neues4@bfh.ch::0271ea5f-7bf0-4f58-89a6-23921d3a80ad" providerId="AD" clId="Web-{BAC155CE-B5C8-B8F3-8343-C7AF9D2FB85A}" dt="2019-11-20T10:31:33.650" v="71"/>
        <pc:sldMkLst>
          <pc:docMk/>
          <pc:sldMk cId="3979710144" sldId="303"/>
        </pc:sldMkLst>
        <pc:spChg chg="add mod">
          <ac:chgData name="Neuenschwander Stefanie" userId="S::neues4@bfh.ch::0271ea5f-7bf0-4f58-89a6-23921d3a80ad" providerId="AD" clId="Web-{BAC155CE-B5C8-B8F3-8343-C7AF9D2FB85A}" dt="2019-11-20T10:22:39.337" v="19" actId="1076"/>
          <ac:spMkLst>
            <pc:docMk/>
            <pc:sldMk cId="3979710144" sldId="303"/>
            <ac:spMk id="5" creationId="{57EBC0B4-D712-493F-A60C-725C64799DEB}"/>
          </ac:spMkLst>
        </pc:spChg>
        <pc:spChg chg="del">
          <ac:chgData name="Neuenschwander Stefanie" userId="S::neues4@bfh.ch::0271ea5f-7bf0-4f58-89a6-23921d3a80ad" providerId="AD" clId="Web-{BAC155CE-B5C8-B8F3-8343-C7AF9D2FB85A}" dt="2019-11-20T10:22:27.743" v="15"/>
          <ac:spMkLst>
            <pc:docMk/>
            <pc:sldMk cId="3979710144" sldId="303"/>
            <ac:spMk id="7" creationId="{7F75B15D-A215-40A6-AAE1-804A91147D19}"/>
          </ac:spMkLst>
        </pc:spChg>
        <pc:spChg chg="add del mod">
          <ac:chgData name="Neuenschwander Stefanie" userId="S::neues4@bfh.ch::0271ea5f-7bf0-4f58-89a6-23921d3a80ad" providerId="AD" clId="Web-{BAC155CE-B5C8-B8F3-8343-C7AF9D2FB85A}" dt="2019-11-20T10:24:07.337" v="39"/>
          <ac:spMkLst>
            <pc:docMk/>
            <pc:sldMk cId="3979710144" sldId="303"/>
            <ac:spMk id="9" creationId="{82784AD3-2867-4E40-91F6-9196D2A4D41A}"/>
          </ac:spMkLst>
        </pc:spChg>
        <pc:spChg chg="add del mod">
          <ac:chgData name="Neuenschwander Stefanie" userId="S::neues4@bfh.ch::0271ea5f-7bf0-4f58-89a6-23921d3a80ad" providerId="AD" clId="Web-{BAC155CE-B5C8-B8F3-8343-C7AF9D2FB85A}" dt="2019-11-20T10:25:26.931" v="46"/>
          <ac:spMkLst>
            <pc:docMk/>
            <pc:sldMk cId="3979710144" sldId="303"/>
            <ac:spMk id="13" creationId="{1B70BB2E-ED39-4631-B145-1F13ED9D44B3}"/>
          </ac:spMkLst>
        </pc:spChg>
        <pc:spChg chg="add mod">
          <ac:chgData name="Neuenschwander Stefanie" userId="S::neues4@bfh.ch::0271ea5f-7bf0-4f58-89a6-23921d3a80ad" providerId="AD" clId="Web-{BAC155CE-B5C8-B8F3-8343-C7AF9D2FB85A}" dt="2019-11-20T10:25:26.977" v="48"/>
          <ac:spMkLst>
            <pc:docMk/>
            <pc:sldMk cId="3979710144" sldId="303"/>
            <ac:spMk id="16" creationId="{93F56813-B6C9-4E39-97EC-6CC0C1F60E5B}"/>
          </ac:spMkLst>
        </pc:spChg>
        <pc:graphicFrameChg chg="add del mod ord modGraphic">
          <ac:chgData name="Neuenschwander Stefanie" userId="S::neues4@bfh.ch::0271ea5f-7bf0-4f58-89a6-23921d3a80ad" providerId="AD" clId="Web-{BAC155CE-B5C8-B8F3-8343-C7AF9D2FB85A}" dt="2019-11-20T10:23:44.649" v="38"/>
          <ac:graphicFrameMkLst>
            <pc:docMk/>
            <pc:sldMk cId="3979710144" sldId="303"/>
            <ac:graphicFrameMk id="4" creationId="{DA2F411C-9009-4F15-956C-726EA3110625}"/>
          </ac:graphicFrameMkLst>
        </pc:graphicFrameChg>
        <pc:graphicFrameChg chg="add mod ord modGraphic">
          <ac:chgData name="Neuenschwander Stefanie" userId="S::neues4@bfh.ch::0271ea5f-7bf0-4f58-89a6-23921d3a80ad" providerId="AD" clId="Web-{BAC155CE-B5C8-B8F3-8343-C7AF9D2FB85A}" dt="2019-11-20T10:31:33.650" v="71"/>
          <ac:graphicFrameMkLst>
            <pc:docMk/>
            <pc:sldMk cId="3979710144" sldId="303"/>
            <ac:graphicFrameMk id="15" creationId="{11B6F5A7-9C2A-452A-863C-F002C6E1CE2C}"/>
          </ac:graphicFrameMkLst>
        </pc:graphicFrameChg>
        <pc:picChg chg="add del mod ord">
          <ac:chgData name="Neuenschwander Stefanie" userId="S::neues4@bfh.ch::0271ea5f-7bf0-4f58-89a6-23921d3a80ad" providerId="AD" clId="Web-{BAC155CE-B5C8-B8F3-8343-C7AF9D2FB85A}" dt="2019-11-20T10:24:31.290" v="45"/>
          <ac:picMkLst>
            <pc:docMk/>
            <pc:sldMk cId="3979710144" sldId="303"/>
            <ac:picMk id="10" creationId="{73E66E1E-E3D7-4146-A673-EB4ECD517382}"/>
          </ac:picMkLst>
        </pc:picChg>
      </pc:sldChg>
      <pc:sldChg chg="addSp delSp modSp add replId">
        <pc:chgData name="Neuenschwander Stefanie" userId="S::neues4@bfh.ch::0271ea5f-7bf0-4f58-89a6-23921d3a80ad" providerId="AD" clId="Web-{BAC155CE-B5C8-B8F3-8343-C7AF9D2FB85A}" dt="2019-11-20T10:32:22.306" v="78"/>
        <pc:sldMkLst>
          <pc:docMk/>
          <pc:sldMk cId="1912457009" sldId="304"/>
        </pc:sldMkLst>
        <pc:spChg chg="add del mod">
          <ac:chgData name="Neuenschwander Stefanie" userId="S::neues4@bfh.ch::0271ea5f-7bf0-4f58-89a6-23921d3a80ad" providerId="AD" clId="Web-{BAC155CE-B5C8-B8F3-8343-C7AF9D2FB85A}" dt="2019-11-20T10:26:26.665" v="58"/>
          <ac:spMkLst>
            <pc:docMk/>
            <pc:sldMk cId="1912457009" sldId="304"/>
            <ac:spMk id="4" creationId="{1E98B90A-C4CC-40F8-AA27-0B567270B7B7}"/>
          </ac:spMkLst>
        </pc:spChg>
        <pc:spChg chg="add mod">
          <ac:chgData name="Neuenschwander Stefanie" userId="S::neues4@bfh.ch::0271ea5f-7bf0-4f58-89a6-23921d3a80ad" providerId="AD" clId="Web-{BAC155CE-B5C8-B8F3-8343-C7AF9D2FB85A}" dt="2019-11-20T10:26:26.728" v="60"/>
          <ac:spMkLst>
            <pc:docMk/>
            <pc:sldMk cId="1912457009" sldId="304"/>
            <ac:spMk id="9" creationId="{2D04258F-5F6C-42F5-875F-F1A424B8EDBD}"/>
          </ac:spMkLst>
        </pc:spChg>
        <pc:spChg chg="add del mod">
          <ac:chgData name="Neuenschwander Stefanie" userId="S::neues4@bfh.ch::0271ea5f-7bf0-4f58-89a6-23921d3a80ad" providerId="AD" clId="Web-{BAC155CE-B5C8-B8F3-8343-C7AF9D2FB85A}" dt="2019-11-20T10:32:06.072" v="74"/>
          <ac:spMkLst>
            <pc:docMk/>
            <pc:sldMk cId="1912457009" sldId="304"/>
            <ac:spMk id="11" creationId="{04CB1A25-F394-4BE9-85EE-1D762AF95F68}"/>
          </ac:spMkLst>
        </pc:spChg>
        <pc:spChg chg="add mod">
          <ac:chgData name="Neuenschwander Stefanie" userId="S::neues4@bfh.ch::0271ea5f-7bf0-4f58-89a6-23921d3a80ad" providerId="AD" clId="Web-{BAC155CE-B5C8-B8F3-8343-C7AF9D2FB85A}" dt="2019-11-20T10:32:06.181" v="76"/>
          <ac:spMkLst>
            <pc:docMk/>
            <pc:sldMk cId="1912457009" sldId="304"/>
            <ac:spMk id="14" creationId="{94F8D19E-3AE5-4319-8C1F-A18B29E92079}"/>
          </ac:spMkLst>
        </pc:spChg>
        <pc:graphicFrameChg chg="add del mod ord modGraphic">
          <ac:chgData name="Neuenschwander Stefanie" userId="S::neues4@bfh.ch::0271ea5f-7bf0-4f58-89a6-23921d3a80ad" providerId="AD" clId="Web-{BAC155CE-B5C8-B8F3-8343-C7AF9D2FB85A}" dt="2019-11-20T10:31:50.790" v="73"/>
          <ac:graphicFrameMkLst>
            <pc:docMk/>
            <pc:sldMk cId="1912457009" sldId="304"/>
            <ac:graphicFrameMk id="7" creationId="{FB301089-03C8-4DFF-BAEF-51B0283766C0}"/>
          </ac:graphicFrameMkLst>
        </pc:graphicFrameChg>
        <pc:graphicFrameChg chg="add mod ord modGraphic">
          <ac:chgData name="Neuenschwander Stefanie" userId="S::neues4@bfh.ch::0271ea5f-7bf0-4f58-89a6-23921d3a80ad" providerId="AD" clId="Web-{BAC155CE-B5C8-B8F3-8343-C7AF9D2FB85A}" dt="2019-11-20T10:32:22.306" v="78"/>
          <ac:graphicFrameMkLst>
            <pc:docMk/>
            <pc:sldMk cId="1912457009" sldId="304"/>
            <ac:graphicFrameMk id="13" creationId="{6070416D-F572-4EC7-90DF-6FB9F5935419}"/>
          </ac:graphicFrameMkLst>
        </pc:graphicFrameChg>
        <pc:graphicFrameChg chg="del mod modGraphic">
          <ac:chgData name="Neuenschwander Stefanie" userId="S::neues4@bfh.ch::0271ea5f-7bf0-4f58-89a6-23921d3a80ad" providerId="AD" clId="Web-{BAC155CE-B5C8-B8F3-8343-C7AF9D2FB85A}" dt="2019-11-20T10:26:19.415" v="57"/>
          <ac:graphicFrameMkLst>
            <pc:docMk/>
            <pc:sldMk cId="1912457009" sldId="304"/>
            <ac:graphicFrameMk id="15" creationId="{11B6F5A7-9C2A-452A-863C-F002C6E1CE2C}"/>
          </ac:graphicFrameMkLst>
        </pc:graphicFrameChg>
      </pc:sldChg>
      <pc:sldChg chg="modSp add replId">
        <pc:chgData name="Neuenschwander Stefanie" userId="S::neues4@bfh.ch::0271ea5f-7bf0-4f58-89a6-23921d3a80ad" providerId="AD" clId="Web-{BAC155CE-B5C8-B8F3-8343-C7AF9D2FB85A}" dt="2019-11-20T10:39:56.572" v="290"/>
        <pc:sldMkLst>
          <pc:docMk/>
          <pc:sldMk cId="3631341248" sldId="305"/>
        </pc:sldMkLst>
        <pc:graphicFrameChg chg="modGraphic">
          <ac:chgData name="Neuenschwander Stefanie" userId="S::neues4@bfh.ch::0271ea5f-7bf0-4f58-89a6-23921d3a80ad" providerId="AD" clId="Web-{BAC155CE-B5C8-B8F3-8343-C7AF9D2FB85A}" dt="2019-11-20T10:39:56.572" v="290"/>
          <ac:graphicFrameMkLst>
            <pc:docMk/>
            <pc:sldMk cId="3631341248" sldId="305"/>
            <ac:graphicFrameMk id="4" creationId="{A61AFDBD-103F-49B2-A050-0EF294256D19}"/>
          </ac:graphicFrameMkLst>
        </pc:graphicFrameChg>
      </pc:sldChg>
      <pc:sldChg chg="modSp add replId">
        <pc:chgData name="Neuenschwander Stefanie" userId="S::neues4@bfh.ch::0271ea5f-7bf0-4f58-89a6-23921d3a80ad" providerId="AD" clId="Web-{BAC155CE-B5C8-B8F3-8343-C7AF9D2FB85A}" dt="2019-11-20T10:40:29.197" v="294"/>
        <pc:sldMkLst>
          <pc:docMk/>
          <pc:sldMk cId="3140953335" sldId="306"/>
        </pc:sldMkLst>
        <pc:graphicFrameChg chg="mod modGraphic">
          <ac:chgData name="Neuenschwander Stefanie" userId="S::neues4@bfh.ch::0271ea5f-7bf0-4f58-89a6-23921d3a80ad" providerId="AD" clId="Web-{BAC155CE-B5C8-B8F3-8343-C7AF9D2FB85A}" dt="2019-11-20T10:40:29.197" v="294"/>
          <ac:graphicFrameMkLst>
            <pc:docMk/>
            <pc:sldMk cId="3140953335" sldId="306"/>
            <ac:graphicFrameMk id="4" creationId="{A61AFDBD-103F-49B2-A050-0EF294256D19}"/>
          </ac:graphicFrameMkLst>
        </pc:graphicFrameChg>
      </pc:sldChg>
      <pc:sldChg chg="modSp add replId">
        <pc:chgData name="Neuenschwander Stefanie" userId="S::neues4@bfh.ch::0271ea5f-7bf0-4f58-89a6-23921d3a80ad" providerId="AD" clId="Web-{BAC155CE-B5C8-B8F3-8343-C7AF9D2FB85A}" dt="2019-11-20T10:40:38.416" v="295"/>
        <pc:sldMkLst>
          <pc:docMk/>
          <pc:sldMk cId="620826096" sldId="307"/>
        </pc:sldMkLst>
        <pc:graphicFrameChg chg="modGraphic">
          <ac:chgData name="Neuenschwander Stefanie" userId="S::neues4@bfh.ch::0271ea5f-7bf0-4f58-89a6-23921d3a80ad" providerId="AD" clId="Web-{BAC155CE-B5C8-B8F3-8343-C7AF9D2FB85A}" dt="2019-11-20T10:40:38.416" v="295"/>
          <ac:graphicFrameMkLst>
            <pc:docMk/>
            <pc:sldMk cId="620826096" sldId="307"/>
            <ac:graphicFrameMk id="4" creationId="{A61AFDBD-103F-49B2-A050-0EF294256D19}"/>
          </ac:graphicFrameMkLst>
        </pc:graphicFrameChg>
      </pc:sldChg>
    </pc:docChg>
  </pc:docChgLst>
  <pc:docChgLst>
    <pc:chgData name="Wacker Thomas" userId="S::wackt2@bfh.ch::a4213358-3d8b-4b53-98bd-52a750444f6f" providerId="AD" clId="Web-{2233BC05-CA59-3B9A-DDFB-B90D295FCCE4}"/>
    <pc:docChg chg="addSld modSld">
      <pc:chgData name="Wacker Thomas" userId="S::wackt2@bfh.ch::a4213358-3d8b-4b53-98bd-52a750444f6f" providerId="AD" clId="Web-{2233BC05-CA59-3B9A-DDFB-B90D295FCCE4}" dt="2019-10-29T16:21:21.541" v="453" actId="20577"/>
      <pc:docMkLst>
        <pc:docMk/>
      </pc:docMkLst>
      <pc:sldChg chg="addSp delSp modSp new">
        <pc:chgData name="Wacker Thomas" userId="S::wackt2@bfh.ch::a4213358-3d8b-4b53-98bd-52a750444f6f" providerId="AD" clId="Web-{2233BC05-CA59-3B9A-DDFB-B90D295FCCE4}" dt="2019-10-29T16:10:49.178" v="112" actId="1076"/>
        <pc:sldMkLst>
          <pc:docMk/>
          <pc:sldMk cId="638935315" sldId="262"/>
        </pc:sldMkLst>
        <pc:spChg chg="mod">
          <ac:chgData name="Wacker Thomas" userId="S::wackt2@bfh.ch::a4213358-3d8b-4b53-98bd-52a750444f6f" providerId="AD" clId="Web-{2233BC05-CA59-3B9A-DDFB-B90D295FCCE4}" dt="2019-10-29T16:06:32.093" v="108" actId="20577"/>
          <ac:spMkLst>
            <pc:docMk/>
            <pc:sldMk cId="638935315" sldId="262"/>
            <ac:spMk id="2" creationId="{8624D495-D1BB-48B9-815E-6D89CA281AB3}"/>
          </ac:spMkLst>
        </pc:spChg>
        <pc:spChg chg="mod">
          <ac:chgData name="Wacker Thomas" userId="S::wackt2@bfh.ch::a4213358-3d8b-4b53-98bd-52a750444f6f" providerId="AD" clId="Web-{2233BC05-CA59-3B9A-DDFB-B90D295FCCE4}" dt="2019-10-29T15:56:15.012" v="30" actId="20577"/>
          <ac:spMkLst>
            <pc:docMk/>
            <pc:sldMk cId="638935315" sldId="262"/>
            <ac:spMk id="3" creationId="{ED5DF631-EA8B-42C7-84D5-6A3AC0D59B82}"/>
          </ac:spMkLst>
        </pc:spChg>
        <pc:picChg chg="add del mod">
          <ac:chgData name="Wacker Thomas" userId="S::wackt2@bfh.ch::a4213358-3d8b-4b53-98bd-52a750444f6f" providerId="AD" clId="Web-{2233BC05-CA59-3B9A-DDFB-B90D295FCCE4}" dt="2019-10-29T16:10:15.255" v="110"/>
          <ac:picMkLst>
            <pc:docMk/>
            <pc:sldMk cId="638935315" sldId="262"/>
            <ac:picMk id="4" creationId="{3DF1664D-EABA-4211-BF8F-926EB2EE8E4F}"/>
          </ac:picMkLst>
        </pc:picChg>
        <pc:picChg chg="add mod">
          <ac:chgData name="Wacker Thomas" userId="S::wackt2@bfh.ch::a4213358-3d8b-4b53-98bd-52a750444f6f" providerId="AD" clId="Web-{2233BC05-CA59-3B9A-DDFB-B90D295FCCE4}" dt="2019-10-29T16:10:49.178" v="112" actId="1076"/>
          <ac:picMkLst>
            <pc:docMk/>
            <pc:sldMk cId="638935315" sldId="262"/>
            <ac:picMk id="6" creationId="{6E311624-BC46-4619-85CA-2218076E2F7C}"/>
          </ac:picMkLst>
        </pc:picChg>
      </pc:sldChg>
      <pc:sldChg chg="modSp new">
        <pc:chgData name="Wacker Thomas" userId="S::wackt2@bfh.ch::a4213358-3d8b-4b53-98bd-52a750444f6f" providerId="AD" clId="Web-{2233BC05-CA59-3B9A-DDFB-B90D295FCCE4}" dt="2019-10-29T16:18:44.208" v="361" actId="20577"/>
        <pc:sldMkLst>
          <pc:docMk/>
          <pc:sldMk cId="1272493380" sldId="264"/>
        </pc:sldMkLst>
        <pc:spChg chg="mod">
          <ac:chgData name="Wacker Thomas" userId="S::wackt2@bfh.ch::a4213358-3d8b-4b53-98bd-52a750444f6f" providerId="AD" clId="Web-{2233BC05-CA59-3B9A-DDFB-B90D295FCCE4}" dt="2019-10-29T16:18:44.208" v="361" actId="20577"/>
          <ac:spMkLst>
            <pc:docMk/>
            <pc:sldMk cId="1272493380" sldId="264"/>
            <ac:spMk id="2" creationId="{2DD3FCBB-C06D-4742-9E29-787EE3CABDE6}"/>
          </ac:spMkLst>
        </pc:spChg>
        <pc:spChg chg="mod">
          <ac:chgData name="Wacker Thomas" userId="S::wackt2@bfh.ch::a4213358-3d8b-4b53-98bd-52a750444f6f" providerId="AD" clId="Web-{2233BC05-CA59-3B9A-DDFB-B90D295FCCE4}" dt="2019-10-29T16:12:22.509" v="187" actId="20577"/>
          <ac:spMkLst>
            <pc:docMk/>
            <pc:sldMk cId="1272493380" sldId="264"/>
            <ac:spMk id="3" creationId="{BCF3E552-97CD-46CA-825B-078175884B02}"/>
          </ac:spMkLst>
        </pc:spChg>
      </pc:sldChg>
    </pc:docChg>
  </pc:docChgLst>
  <pc:docChgLst>
    <pc:chgData name="Selina Regli" userId="ad80b4c4f31df183" providerId="LiveId" clId="{737621B8-D02D-4D98-AA5D-E27D8B083844}"/>
    <pc:docChg chg="custSel modSld">
      <pc:chgData name="Selina Regli" userId="ad80b4c4f31df183" providerId="LiveId" clId="{737621B8-D02D-4D98-AA5D-E27D8B083844}" dt="2019-10-30T12:20:48.025" v="24" actId="14100"/>
      <pc:docMkLst>
        <pc:docMk/>
      </pc:docMkLst>
    </pc:docChg>
  </pc:docChgLst>
  <pc:docChgLst>
    <pc:chgData name="Neuenschwander Stefanie" userId="S::neues4@bfh.ch::0271ea5f-7bf0-4f58-89a6-23921d3a80ad" providerId="AD" clId="Web-{4B6620EA-789E-95EE-03D5-7376797CFF06}"/>
    <pc:docChg chg="modSld">
      <pc:chgData name="Neuenschwander Stefanie" userId="S::neues4@bfh.ch::0271ea5f-7bf0-4f58-89a6-23921d3a80ad" providerId="AD" clId="Web-{4B6620EA-789E-95EE-03D5-7376797CFF06}" dt="2019-11-19T12:01:38.039" v="38"/>
      <pc:docMkLst>
        <pc:docMk/>
      </pc:docMkLst>
      <pc:sldChg chg="addSp delSp modSp">
        <pc:chgData name="Neuenschwander Stefanie" userId="S::neues4@bfh.ch::0271ea5f-7bf0-4f58-89a6-23921d3a80ad" providerId="AD" clId="Web-{4B6620EA-789E-95EE-03D5-7376797CFF06}" dt="2019-11-19T11:54:43.289" v="7" actId="14100"/>
        <pc:sldMkLst>
          <pc:docMk/>
          <pc:sldMk cId="3038249221" sldId="268"/>
        </pc:sldMkLst>
        <pc:spChg chg="add del mod">
          <ac:chgData name="Neuenschwander Stefanie" userId="S::neues4@bfh.ch::0271ea5f-7bf0-4f58-89a6-23921d3a80ad" providerId="AD" clId="Web-{4B6620EA-789E-95EE-03D5-7376797CFF06}" dt="2019-11-19T11:54:02.304" v="1"/>
          <ac:spMkLst>
            <pc:docMk/>
            <pc:sldMk cId="3038249221" sldId="268"/>
            <ac:spMk id="4" creationId="{F63B7592-0921-4EFF-B3F8-5BD2D2C4D168}"/>
          </ac:spMkLst>
        </pc:spChg>
        <pc:picChg chg="add mod ord">
          <ac:chgData name="Neuenschwander Stefanie" userId="S::neues4@bfh.ch::0271ea5f-7bf0-4f58-89a6-23921d3a80ad" providerId="AD" clId="Web-{4B6620EA-789E-95EE-03D5-7376797CFF06}" dt="2019-11-19T11:54:43.289" v="7" actId="14100"/>
          <ac:picMkLst>
            <pc:docMk/>
            <pc:sldMk cId="3038249221" sldId="268"/>
            <ac:picMk id="5" creationId="{51A61B17-6049-4928-B3A4-FFBDDF97B50E}"/>
          </ac:picMkLst>
        </pc:picChg>
        <pc:picChg chg="del">
          <ac:chgData name="Neuenschwander Stefanie" userId="S::neues4@bfh.ch::0271ea5f-7bf0-4f58-89a6-23921d3a80ad" providerId="AD" clId="Web-{4B6620EA-789E-95EE-03D5-7376797CFF06}" dt="2019-11-19T11:54:01.085" v="0"/>
          <ac:picMkLst>
            <pc:docMk/>
            <pc:sldMk cId="3038249221" sldId="268"/>
            <ac:picMk id="6" creationId="{B964A344-3F49-4113-8280-CAE99477C6D4}"/>
          </ac:picMkLst>
        </pc:picChg>
      </pc:sldChg>
      <pc:sldChg chg="addSp delSp modSp">
        <pc:chgData name="Neuenschwander Stefanie" userId="S::neues4@bfh.ch::0271ea5f-7bf0-4f58-89a6-23921d3a80ad" providerId="AD" clId="Web-{4B6620EA-789E-95EE-03D5-7376797CFF06}" dt="2019-11-19T12:01:38.039" v="38"/>
        <pc:sldMkLst>
          <pc:docMk/>
          <pc:sldMk cId="3979710144" sldId="303"/>
        </pc:sldMkLst>
        <pc:spChg chg="del">
          <ac:chgData name="Neuenschwander Stefanie" userId="S::neues4@bfh.ch::0271ea5f-7bf0-4f58-89a6-23921d3a80ad" providerId="AD" clId="Web-{4B6620EA-789E-95EE-03D5-7376797CFF06}" dt="2019-11-19T11:56:51.038" v="8"/>
          <ac:spMkLst>
            <pc:docMk/>
            <pc:sldMk cId="3979710144" sldId="303"/>
            <ac:spMk id="4" creationId="{75165BEA-1B17-4EFB-B8B0-FFAD0B6CD0B5}"/>
          </ac:spMkLst>
        </pc:spChg>
        <pc:spChg chg="add mod">
          <ac:chgData name="Neuenschwander Stefanie" userId="S::neues4@bfh.ch::0271ea5f-7bf0-4f58-89a6-23921d3a80ad" providerId="AD" clId="Web-{4B6620EA-789E-95EE-03D5-7376797CFF06}" dt="2019-11-19T12:01:38.039" v="38"/>
          <ac:spMkLst>
            <pc:docMk/>
            <pc:sldMk cId="3979710144" sldId="303"/>
            <ac:spMk id="7" creationId="{7F75B15D-A215-40A6-AAE1-804A91147D19}"/>
          </ac:spMkLst>
        </pc:spChg>
        <pc:graphicFrameChg chg="add del mod ord modGraphic">
          <ac:chgData name="Neuenschwander Stefanie" userId="S::neues4@bfh.ch::0271ea5f-7bf0-4f58-89a6-23921d3a80ad" providerId="AD" clId="Web-{4B6620EA-789E-95EE-03D5-7376797CFF06}" dt="2019-11-19T12:01:38.039" v="38"/>
          <ac:graphicFrameMkLst>
            <pc:docMk/>
            <pc:sldMk cId="3979710144" sldId="303"/>
            <ac:graphicFrameMk id="5" creationId="{3225FC9A-1646-46C8-BF69-6508503C0971}"/>
          </ac:graphicFrameMkLst>
        </pc:graphicFrameChg>
      </pc:sldChg>
    </pc:docChg>
  </pc:docChgLst>
  <pc:docChgLst>
    <pc:chgData name="Gashi Floriana" userId="S::gashf2@bfh.ch::99bfacdd-f4c3-43c3-80b1-7f6f22adc7f0" providerId="AD" clId="Web-{3E01EF07-2B11-448A-8B37-3E1D11CDFB76}"/>
    <pc:docChg chg="modSld">
      <pc:chgData name="Gashi Floriana" userId="S::gashf2@bfh.ch::99bfacdd-f4c3-43c3-80b1-7f6f22adc7f0" providerId="AD" clId="Web-{3E01EF07-2B11-448A-8B37-3E1D11CDFB76}" dt="2019-10-29T16:15:01.558" v="22" actId="1076"/>
      <pc:docMkLst>
        <pc:docMk/>
      </pc:docMkLst>
    </pc:docChg>
  </pc:docChgLst>
  <pc:docChgLst>
    <pc:chgData name="Gashi Floriana" userId="S::gashf2@bfh.ch::99bfacdd-f4c3-43c3-80b1-7f6f22adc7f0" providerId="AD" clId="Web-{DAA32541-E5DA-40D2-AE77-1026C531F48A}"/>
    <pc:docChg chg="addSld modSld">
      <pc:chgData name="Gashi Floriana" userId="S::gashf2@bfh.ch::99bfacdd-f4c3-43c3-80b1-7f6f22adc7f0" providerId="AD" clId="Web-{DAA32541-E5DA-40D2-AE77-1026C531F48A}" dt="2019-10-29T16:04:11.795" v="38"/>
      <pc:docMkLst>
        <pc:docMk/>
      </pc:docMkLst>
    </pc:docChg>
  </pc:docChgLst>
  <pc:docChgLst>
    <pc:chgData name="Gashi Floriana" userId="S::gashf2@bfh.ch::99bfacdd-f4c3-43c3-80b1-7f6f22adc7f0" providerId="AD" clId="Web-{3ABFB0CF-D4A9-0879-D914-28799DF62537}"/>
    <pc:docChg chg="modSld">
      <pc:chgData name="Gashi Floriana" userId="S::gashf2@bfh.ch::99bfacdd-f4c3-43c3-80b1-7f6f22adc7f0" providerId="AD" clId="Web-{3ABFB0CF-D4A9-0879-D914-28799DF62537}" dt="2019-10-30T12:17:20.230" v="62" actId="14100"/>
      <pc:docMkLst>
        <pc:docMk/>
      </pc:docMkLst>
    </pc:docChg>
  </pc:docChgLst>
  <pc:docChgLst>
    <pc:chgData name="Romao Patricia" userId="S::romap1@bfh.ch::f0fac0d0-946f-4d17-8114-8908a4c73655" providerId="AD" clId="Web-{915F49C0-2319-521E-C7EF-C4B3E3CE58E7}"/>
    <pc:docChg chg="modSld">
      <pc:chgData name="Romao Patricia" userId="S::romap1@bfh.ch::f0fac0d0-946f-4d17-8114-8908a4c73655" providerId="AD" clId="Web-{915F49C0-2319-521E-C7EF-C4B3E3CE58E7}" dt="2019-10-29T16:38:10.799" v="157" actId="1076"/>
      <pc:docMkLst>
        <pc:docMk/>
      </pc:docMkLst>
    </pc:docChg>
  </pc:docChgLst>
  <pc:docChgLst>
    <pc:chgData name="Selina Regli" userId="ad80b4c4f31df183" providerId="LiveId" clId="{FA81100D-7093-4BA6-8212-E9D38179DFF2}"/>
    <pc:docChg chg="addSld delSld modSld sldOrd">
      <pc:chgData name="Selina Regli" userId="ad80b4c4f31df183" providerId="LiveId" clId="{FA81100D-7093-4BA6-8212-E9D38179DFF2}" dt="2019-10-30T11:57:27.801" v="64" actId="20577"/>
      <pc:docMkLst>
        <pc:docMk/>
      </pc:docMkLst>
      <pc:sldChg chg="ord">
        <pc:chgData name="Selina Regli" userId="ad80b4c4f31df183" providerId="LiveId" clId="{FA81100D-7093-4BA6-8212-E9D38179DFF2}" dt="2019-10-30T11:56:26.703" v="12"/>
        <pc:sldMkLst>
          <pc:docMk/>
          <pc:sldMk cId="3038249221" sldId="268"/>
        </pc:sldMkLst>
      </pc:sldChg>
      <pc:sldChg chg="modSp add">
        <pc:chgData name="Selina Regli" userId="ad80b4c4f31df183" providerId="LiveId" clId="{FA81100D-7093-4BA6-8212-E9D38179DFF2}" dt="2019-10-30T11:57:17.670" v="56" actId="20577"/>
        <pc:sldMkLst>
          <pc:docMk/>
          <pc:sldMk cId="2512520075" sldId="295"/>
        </pc:sldMkLst>
        <pc:spChg chg="mod">
          <ac:chgData name="Selina Regli" userId="ad80b4c4f31df183" providerId="LiveId" clId="{FA81100D-7093-4BA6-8212-E9D38179DFF2}" dt="2019-10-30T11:57:17.670" v="56" actId="20577"/>
          <ac:spMkLst>
            <pc:docMk/>
            <pc:sldMk cId="2512520075" sldId="295"/>
            <ac:spMk id="2" creationId="{A191DAA9-C4FA-458E-A80E-7B5EE6C739E1}"/>
          </ac:spMkLst>
        </pc:spChg>
        <pc:spChg chg="mod">
          <ac:chgData name="Selina Regli" userId="ad80b4c4f31df183" providerId="LiveId" clId="{FA81100D-7093-4BA6-8212-E9D38179DFF2}" dt="2019-10-30T11:56:49.633" v="16" actId="12"/>
          <ac:spMkLst>
            <pc:docMk/>
            <pc:sldMk cId="2512520075" sldId="295"/>
            <ac:spMk id="4" creationId="{450D92EC-F8BF-421C-AA2D-973FCC20C87F}"/>
          </ac:spMkLst>
        </pc:spChg>
      </pc:sldChg>
      <pc:sldChg chg="modSp add">
        <pc:chgData name="Selina Regli" userId="ad80b4c4f31df183" providerId="LiveId" clId="{FA81100D-7093-4BA6-8212-E9D38179DFF2}" dt="2019-10-30T11:57:27.801" v="64" actId="20577"/>
        <pc:sldMkLst>
          <pc:docMk/>
          <pc:sldMk cId="1859168486" sldId="296"/>
        </pc:sldMkLst>
        <pc:spChg chg="mod">
          <ac:chgData name="Selina Regli" userId="ad80b4c4f31df183" providerId="LiveId" clId="{FA81100D-7093-4BA6-8212-E9D38179DFF2}" dt="2019-10-30T11:57:27.801" v="64" actId="20577"/>
          <ac:spMkLst>
            <pc:docMk/>
            <pc:sldMk cId="1859168486" sldId="296"/>
            <ac:spMk id="3" creationId="{A4A17FFD-3B25-4E3B-A02E-AFBFC248506E}"/>
          </ac:spMkLst>
        </pc:spChg>
      </pc:sldChg>
    </pc:docChg>
  </pc:docChgLst>
  <pc:docChgLst>
    <pc:chgData name="Neuenschwander Stefanie" userId="S::neues4@bfh.ch::0271ea5f-7bf0-4f58-89a6-23921d3a80ad" providerId="AD" clId="Web-{38BB8533-C2AC-8049-23E9-2D054EADC3D0}"/>
    <pc:docChg chg="addSld modSld">
      <pc:chgData name="Neuenschwander Stefanie" userId="S::neues4@bfh.ch::0271ea5f-7bf0-4f58-89a6-23921d3a80ad" providerId="AD" clId="Web-{38BB8533-C2AC-8049-23E9-2D054EADC3D0}" dt="2019-11-20T12:07:15.197" v="23"/>
      <pc:docMkLst>
        <pc:docMk/>
      </pc:docMkLst>
      <pc:sldChg chg="addSp delSp modSp">
        <pc:chgData name="Neuenschwander Stefanie" userId="S::neues4@bfh.ch::0271ea5f-7bf0-4f58-89a6-23921d3a80ad" providerId="AD" clId="Web-{38BB8533-C2AC-8049-23E9-2D054EADC3D0}" dt="2019-11-20T12:04:32.275" v="0"/>
        <pc:sldMkLst>
          <pc:docMk/>
          <pc:sldMk cId="569684516" sldId="302"/>
        </pc:sldMkLst>
        <pc:spChg chg="del">
          <ac:chgData name="Neuenschwander Stefanie" userId="S::neues4@bfh.ch::0271ea5f-7bf0-4f58-89a6-23921d3a80ad" providerId="AD" clId="Web-{38BB8533-C2AC-8049-23E9-2D054EADC3D0}" dt="2019-11-20T12:04:32.275" v="0"/>
          <ac:spMkLst>
            <pc:docMk/>
            <pc:sldMk cId="569684516" sldId="302"/>
            <ac:spMk id="4" creationId="{F4B87D9B-2899-4A24-9C52-C6E4CCB65304}"/>
          </ac:spMkLst>
        </pc:spChg>
        <pc:picChg chg="add mod ord">
          <ac:chgData name="Neuenschwander Stefanie" userId="S::neues4@bfh.ch::0271ea5f-7bf0-4f58-89a6-23921d3a80ad" providerId="AD" clId="Web-{38BB8533-C2AC-8049-23E9-2D054EADC3D0}" dt="2019-11-20T12:04:32.275" v="0"/>
          <ac:picMkLst>
            <pc:docMk/>
            <pc:sldMk cId="569684516" sldId="302"/>
            <ac:picMk id="2" creationId="{DE566384-68EE-4319-BA6F-172867DFA5B1}"/>
          </ac:picMkLst>
        </pc:picChg>
      </pc:sldChg>
      <pc:sldChg chg="addSp delSp modSp add replId">
        <pc:chgData name="Neuenschwander Stefanie" userId="S::neues4@bfh.ch::0271ea5f-7bf0-4f58-89a6-23921d3a80ad" providerId="AD" clId="Web-{38BB8533-C2AC-8049-23E9-2D054EADC3D0}" dt="2019-11-20T12:06:38.884" v="17"/>
        <pc:sldMkLst>
          <pc:docMk/>
          <pc:sldMk cId="2074715537" sldId="308"/>
        </pc:sldMkLst>
        <pc:picChg chg="mod">
          <ac:chgData name="Neuenschwander Stefanie" userId="S::neues4@bfh.ch::0271ea5f-7bf0-4f58-89a6-23921d3a80ad" providerId="AD" clId="Web-{38BB8533-C2AC-8049-23E9-2D054EADC3D0}" dt="2019-11-20T12:06:33.041" v="15" actId="1076"/>
          <ac:picMkLst>
            <pc:docMk/>
            <pc:sldMk cId="2074715537" sldId="308"/>
            <ac:picMk id="2" creationId="{DE566384-68EE-4319-BA6F-172867DFA5B1}"/>
          </ac:picMkLst>
        </pc:picChg>
        <pc:picChg chg="add del">
          <ac:chgData name="Neuenschwander Stefanie" userId="S::neues4@bfh.ch::0271ea5f-7bf0-4f58-89a6-23921d3a80ad" providerId="AD" clId="Web-{38BB8533-C2AC-8049-23E9-2D054EADC3D0}" dt="2019-11-20T12:06:38.884" v="17"/>
          <ac:picMkLst>
            <pc:docMk/>
            <pc:sldMk cId="2074715537" sldId="308"/>
            <ac:picMk id="5" creationId="{84285C48-9E11-4A85-8181-32F3DD84B91C}"/>
          </ac:picMkLst>
        </pc:picChg>
      </pc:sldChg>
      <pc:sldChg chg="modSp add replId">
        <pc:chgData name="Neuenschwander Stefanie" userId="S::neues4@bfh.ch::0271ea5f-7bf0-4f58-89a6-23921d3a80ad" providerId="AD" clId="Web-{38BB8533-C2AC-8049-23E9-2D054EADC3D0}" dt="2019-11-20T12:07:15.197" v="23"/>
        <pc:sldMkLst>
          <pc:docMk/>
          <pc:sldMk cId="96446251" sldId="309"/>
        </pc:sldMkLst>
        <pc:picChg chg="mod modCrop">
          <ac:chgData name="Neuenschwander Stefanie" userId="S::neues4@bfh.ch::0271ea5f-7bf0-4f58-89a6-23921d3a80ad" providerId="AD" clId="Web-{38BB8533-C2AC-8049-23E9-2D054EADC3D0}" dt="2019-11-20T12:07:15.197" v="23"/>
          <ac:picMkLst>
            <pc:docMk/>
            <pc:sldMk cId="96446251" sldId="309"/>
            <ac:picMk id="2" creationId="{DE566384-68EE-4319-BA6F-172867DFA5B1}"/>
          </ac:picMkLst>
        </pc:picChg>
      </pc:sldChg>
    </pc:docChg>
  </pc:docChgLst>
  <pc:docChgLst>
    <pc:chgData name="Neuenschwander Stefanie" userId="S::neues4@bfh.ch::0271ea5f-7bf0-4f58-89a6-23921d3a80ad" providerId="AD" clId="Web-{2D178A09-33C7-2709-6B30-9D19D390ACFF}"/>
    <pc:docChg chg="addSld modSld">
      <pc:chgData name="Neuenschwander Stefanie" userId="S::neues4@bfh.ch::0271ea5f-7bf0-4f58-89a6-23921d3a80ad" providerId="AD" clId="Web-{2D178A09-33C7-2709-6B30-9D19D390ACFF}" dt="2019-10-30T10:26:18.444" v="29" actId="20577"/>
      <pc:docMkLst>
        <pc:docMk/>
      </pc:docMkLst>
    </pc:docChg>
  </pc:docChgLst>
  <pc:docChgLst>
    <pc:chgData name="Gashi Floriana" userId="S::gashf2@bfh.ch::99bfacdd-f4c3-43c3-80b1-7f6f22adc7f0" providerId="AD" clId="Web-{676890B9-EE1A-6198-8217-8AACBD2C4A55}"/>
    <pc:docChg chg="modSld">
      <pc:chgData name="Gashi Floriana" userId="S::gashf2@bfh.ch::99bfacdd-f4c3-43c3-80b1-7f6f22adc7f0" providerId="AD" clId="Web-{676890B9-EE1A-6198-8217-8AACBD2C4A55}" dt="2019-10-30T12:23:27.889" v="2" actId="20577"/>
      <pc:docMkLst>
        <pc:docMk/>
      </pc:docMkLst>
      <pc:sldChg chg="modSp">
        <pc:chgData name="Gashi Floriana" userId="S::gashf2@bfh.ch::99bfacdd-f4c3-43c3-80b1-7f6f22adc7f0" providerId="AD" clId="Web-{676890B9-EE1A-6198-8217-8AACBD2C4A55}" dt="2019-10-30T12:22:42.232" v="1" actId="20577"/>
        <pc:sldMkLst>
          <pc:docMk/>
          <pc:sldMk cId="0" sldId="260"/>
        </pc:sldMkLst>
        <pc:graphicFrameChg chg="modGraphic">
          <ac:chgData name="Gashi Floriana" userId="S::gashf2@bfh.ch::99bfacdd-f4c3-43c3-80b1-7f6f22adc7f0" providerId="AD" clId="Web-{676890B9-EE1A-6198-8217-8AACBD2C4A55}" dt="2019-10-30T12:22:42.232" v="1" actId="20577"/>
          <ac:graphicFrameMkLst>
            <pc:docMk/>
            <pc:sldMk cId="0" sldId="260"/>
            <ac:graphicFrameMk id="10248" creationId="{C5CE9240-3C25-4E89-A7D4-3EA58F4E2280}"/>
          </ac:graphicFrameMkLst>
        </pc:graphicFrameChg>
      </pc:sldChg>
    </pc:docChg>
  </pc:docChgLst>
  <pc:docChgLst>
    <pc:chgData name="Neuenschwander Stefanie" userId="S::neues4@bfh.ch::0271ea5f-7bf0-4f58-89a6-23921d3a80ad" providerId="AD" clId="Web-{07894722-72CA-863B-1787-0544A0092614}"/>
    <pc:docChg chg="addSld delSld modSld">
      <pc:chgData name="Neuenschwander Stefanie" userId="S::neues4@bfh.ch::0271ea5f-7bf0-4f58-89a6-23921d3a80ad" providerId="AD" clId="Web-{07894722-72CA-863B-1787-0544A0092614}" dt="2019-11-20T12:00:17.305" v="76"/>
      <pc:docMkLst>
        <pc:docMk/>
      </pc:docMkLst>
      <pc:sldChg chg="modSp modNotes">
        <pc:chgData name="Neuenschwander Stefanie" userId="S::neues4@bfh.ch::0271ea5f-7bf0-4f58-89a6-23921d3a80ad" providerId="AD" clId="Web-{07894722-72CA-863B-1787-0544A0092614}" dt="2019-11-20T12:00:17.305" v="76"/>
        <pc:sldMkLst>
          <pc:docMk/>
          <pc:sldMk cId="0" sldId="260"/>
        </pc:sldMkLst>
        <pc:graphicFrameChg chg="modGraphic">
          <ac:chgData name="Neuenschwander Stefanie" userId="S::neues4@bfh.ch::0271ea5f-7bf0-4f58-89a6-23921d3a80ad" providerId="AD" clId="Web-{07894722-72CA-863B-1787-0544A0092614}" dt="2019-11-20T12:00:00.915" v="57" actId="20577"/>
          <ac:graphicFrameMkLst>
            <pc:docMk/>
            <pc:sldMk cId="0" sldId="260"/>
            <ac:graphicFrameMk id="10248" creationId="{C5CE9240-3C25-4E89-A7D4-3EA58F4E2280}"/>
          </ac:graphicFrameMkLst>
        </pc:graphicFrameChg>
      </pc:sldChg>
      <pc:sldChg chg="modSp add del replId">
        <pc:chgData name="Neuenschwander Stefanie" userId="S::neues4@bfh.ch::0271ea5f-7bf0-4f58-89a6-23921d3a80ad" providerId="AD" clId="Web-{07894722-72CA-863B-1787-0544A0092614}" dt="2019-11-20T11:59:49.602" v="44"/>
        <pc:sldMkLst>
          <pc:docMk/>
          <pc:sldMk cId="111009455" sldId="308"/>
        </pc:sldMkLst>
        <pc:spChg chg="mod">
          <ac:chgData name="Neuenschwander Stefanie" userId="S::neues4@bfh.ch::0271ea5f-7bf0-4f58-89a6-23921d3a80ad" providerId="AD" clId="Web-{07894722-72CA-863B-1787-0544A0092614}" dt="2019-11-20T11:59:47.602" v="43" actId="20577"/>
          <ac:spMkLst>
            <pc:docMk/>
            <pc:sldMk cId="111009455" sldId="308"/>
            <ac:spMk id="3" creationId="{B0CB0423-08F4-4C71-A9D5-15926BD942C2}"/>
          </ac:spMkLst>
        </pc:spChg>
      </pc:sldChg>
    </pc:docChg>
  </pc:docChgLst>
  <pc:docChgLst>
    <pc:chgData name="Gashi Floriana" userId="S::gashf2@bfh.ch::99bfacdd-f4c3-43c3-80b1-7f6f22adc7f0" providerId="AD" clId="Web-{D2559E57-51AA-4455-B2E6-3BAA8074712A}"/>
    <pc:docChg chg="modSld">
      <pc:chgData name="Gashi Floriana" userId="S::gashf2@bfh.ch::99bfacdd-f4c3-43c3-80b1-7f6f22adc7f0" providerId="AD" clId="Web-{D2559E57-51AA-4455-B2E6-3BAA8074712A}" dt="2019-10-29T16:09:55.241" v="138" actId="20577"/>
      <pc:docMkLst>
        <pc:docMk/>
      </pc:docMkLst>
    </pc:docChg>
  </pc:docChgLst>
  <pc:docChgLst>
    <pc:chgData name="Regli Selina Florence" userId="S::regls1@bfh.ch::378deb28-2336-456b-9afb-ccc4810a7600" providerId="AD" clId="Web-{A2E5CBFF-CBE5-F6C4-10F0-1376D72A7F0A}"/>
    <pc:docChg chg="modSld">
      <pc:chgData name="Regli Selina Florence" userId="S::regls1@bfh.ch::378deb28-2336-456b-9afb-ccc4810a7600" providerId="AD" clId="Web-{A2E5CBFF-CBE5-F6C4-10F0-1376D72A7F0A}" dt="2019-10-30T12:29:11.624" v="6"/>
      <pc:docMkLst>
        <pc:docMk/>
      </pc:docMkLst>
      <pc:sldChg chg="modSp">
        <pc:chgData name="Regli Selina Florence" userId="S::regls1@bfh.ch::378deb28-2336-456b-9afb-ccc4810a7600" providerId="AD" clId="Web-{A2E5CBFF-CBE5-F6C4-10F0-1376D72A7F0A}" dt="2019-10-30T12:24:04.794" v="0" actId="20577"/>
        <pc:sldMkLst>
          <pc:docMk/>
          <pc:sldMk cId="638935315" sldId="262"/>
        </pc:sldMkLst>
        <pc:spChg chg="mod">
          <ac:chgData name="Regli Selina Florence" userId="S::regls1@bfh.ch::378deb28-2336-456b-9afb-ccc4810a7600" providerId="AD" clId="Web-{A2E5CBFF-CBE5-F6C4-10F0-1376D72A7F0A}" dt="2019-10-30T12:24:04.794" v="0" actId="20577"/>
          <ac:spMkLst>
            <pc:docMk/>
            <pc:sldMk cId="638935315" sldId="262"/>
            <ac:spMk id="2" creationId="{8624D495-D1BB-48B9-815E-6D89CA281AB3}"/>
          </ac:spMkLst>
        </pc:spChg>
      </pc:sldChg>
      <pc:sldChg chg="addAnim delAnim modAnim">
        <pc:chgData name="Regli Selina Florence" userId="S::regls1@bfh.ch::378deb28-2336-456b-9afb-ccc4810a7600" providerId="AD" clId="Web-{A2E5CBFF-CBE5-F6C4-10F0-1376D72A7F0A}" dt="2019-10-30T12:29:11.624" v="6"/>
        <pc:sldMkLst>
          <pc:docMk/>
          <pc:sldMk cId="1272493380" sldId="264"/>
        </pc:sldMkLst>
      </pc:sldChg>
    </pc:docChg>
  </pc:docChgLst>
  <pc:docChgLst>
    <pc:chgData name="Neuenschwander Stefanie" userId="S::neues4@bfh.ch::0271ea5f-7bf0-4f58-89a6-23921d3a80ad" providerId="AD" clId="Web-{FE758071-0A9D-93FE-BC60-2C68E501270C}"/>
    <pc:docChg chg="addSld modSld sldOrd">
      <pc:chgData name="Neuenschwander Stefanie" userId="S::neues4@bfh.ch::0271ea5f-7bf0-4f58-89a6-23921d3a80ad" providerId="AD" clId="Web-{FE758071-0A9D-93FE-BC60-2C68E501270C}" dt="2019-10-30T12:08:22.086" v="91" actId="1076"/>
      <pc:docMkLst>
        <pc:docMk/>
      </pc:docMkLst>
    </pc:docChg>
  </pc:docChgLst>
  <pc:docChgLst>
    <pc:chgData name="Gashi Floriana" userId="S::gashf2@bfh.ch::99bfacdd-f4c3-43c3-80b1-7f6f22adc7f0" providerId="AD" clId="Web-{46E513AC-CC4D-5DFD-3D0E-C36F66B58D92}"/>
    <pc:docChg chg="modSld">
      <pc:chgData name="Gashi Floriana" userId="S::gashf2@bfh.ch::99bfacdd-f4c3-43c3-80b1-7f6f22adc7f0" providerId="AD" clId="Web-{46E513AC-CC4D-5DFD-3D0E-C36F66B58D92}" dt="2019-10-30T12:24:23.715" v="0"/>
      <pc:docMkLst>
        <pc:docMk/>
      </pc:docMkLst>
    </pc:docChg>
  </pc:docChgLst>
  <pc:docChgLst>
    <pc:chgData name="Khalife Amir" userId="S::khala1@bfh.ch::720f98f4-44f4-4ba6-bf78-621ba8944260" providerId="AD" clId="Web-{BCCD28A4-A25D-3B69-2CFE-A1C7592CAB46}"/>
    <pc:docChg chg="addSld delSld modSld sldOrd">
      <pc:chgData name="Khalife Amir" userId="S::khala1@bfh.ch::720f98f4-44f4-4ba6-bf78-621ba8944260" providerId="AD" clId="Web-{BCCD28A4-A25D-3B69-2CFE-A1C7592CAB46}" dt="2019-10-30T00:09:37.440" v="39" actId="20577"/>
      <pc:docMkLst>
        <pc:docMk/>
      </pc:docMkLst>
      <pc:sldChg chg="delSp modSp add ord replId">
        <pc:chgData name="Khalife Amir" userId="S::khala1@bfh.ch::720f98f4-44f4-4ba6-bf78-621ba8944260" providerId="AD" clId="Web-{BCCD28A4-A25D-3B69-2CFE-A1C7592CAB46}" dt="2019-10-30T00:09:37.440" v="39" actId="20577"/>
        <pc:sldMkLst>
          <pc:docMk/>
          <pc:sldMk cId="3038249221" sldId="268"/>
        </pc:sldMkLst>
        <pc:spChg chg="mod">
          <ac:chgData name="Khalife Amir" userId="S::khala1@bfh.ch::720f98f4-44f4-4ba6-bf78-621ba8944260" providerId="AD" clId="Web-{BCCD28A4-A25D-3B69-2CFE-A1C7592CAB46}" dt="2019-10-30T00:09:37.440" v="39" actId="20577"/>
          <ac:spMkLst>
            <pc:docMk/>
            <pc:sldMk cId="3038249221" sldId="268"/>
            <ac:spMk id="2" creationId="{8624D495-D1BB-48B9-815E-6D89CA281AB3}"/>
          </ac:spMkLst>
        </pc:spChg>
        <pc:spChg chg="mod">
          <ac:chgData name="Khalife Amir" userId="S::khala1@bfh.ch::720f98f4-44f4-4ba6-bf78-621ba8944260" providerId="AD" clId="Web-{BCCD28A4-A25D-3B69-2CFE-A1C7592CAB46}" dt="2019-10-30T00:03:06.427" v="9" actId="20577"/>
          <ac:spMkLst>
            <pc:docMk/>
            <pc:sldMk cId="3038249221" sldId="268"/>
            <ac:spMk id="3" creationId="{ED5DF631-EA8B-42C7-84D5-6A3AC0D59B82}"/>
          </ac:spMkLst>
        </pc:spChg>
        <pc:picChg chg="del">
          <ac:chgData name="Khalife Amir" userId="S::khala1@bfh.ch::720f98f4-44f4-4ba6-bf78-621ba8944260" providerId="AD" clId="Web-{BCCD28A4-A25D-3B69-2CFE-A1C7592CAB46}" dt="2019-10-30T00:02:57.427" v="4"/>
          <ac:picMkLst>
            <pc:docMk/>
            <pc:sldMk cId="3038249221" sldId="268"/>
            <ac:picMk id="6" creationId="{6E311624-BC46-4619-85CA-2218076E2F7C}"/>
          </ac:picMkLst>
        </pc:picChg>
      </pc:sldChg>
    </pc:docChg>
  </pc:docChgLst>
  <pc:docChgLst>
    <pc:chgData name="Selina Regli" userId="ad80b4c4f31df183" providerId="LiveId" clId="{5E04712D-8016-4E72-A2AF-A1A64F91F708}"/>
    <pc:docChg chg="undo modSld">
      <pc:chgData name="Selina Regli" userId="ad80b4c4f31df183" providerId="LiveId" clId="{5E04712D-8016-4E72-A2AF-A1A64F91F708}" dt="2019-10-30T13:33:24.337" v="91" actId="2710"/>
      <pc:docMkLst>
        <pc:docMk/>
      </pc:docMkLst>
      <pc:sldChg chg="modSp">
        <pc:chgData name="Selina Regli" userId="ad80b4c4f31df183" providerId="LiveId" clId="{5E04712D-8016-4E72-A2AF-A1A64F91F708}" dt="2019-10-30T13:14:32.771" v="0" actId="16803"/>
        <pc:sldMkLst>
          <pc:docMk/>
          <pc:sldMk cId="0" sldId="260"/>
        </pc:sldMkLst>
        <pc:graphicFrameChg chg="mod">
          <ac:chgData name="Selina Regli" userId="ad80b4c4f31df183" providerId="LiveId" clId="{5E04712D-8016-4E72-A2AF-A1A64F91F708}" dt="2019-10-30T13:14:32.771" v="0" actId="16803"/>
          <ac:graphicFrameMkLst>
            <pc:docMk/>
            <pc:sldMk cId="0" sldId="260"/>
            <ac:graphicFrameMk id="10248" creationId="{C5CE9240-3C25-4E89-A7D4-3EA58F4E2280}"/>
          </ac:graphicFrameMkLst>
        </pc:graphicFrameChg>
      </pc:sldChg>
    </pc:docChg>
  </pc:docChgLst>
  <pc:docChgLst>
    <pc:chgData name="Romao Patricia" userId="f0fac0d0-946f-4d17-8114-8908a4c73655" providerId="ADAL" clId="{89DEC3D1-813E-4B4F-96EA-469B1C978CB7}"/>
    <pc:docChg chg="custSel addSld modSld">
      <pc:chgData name="Romao Patricia" userId="f0fac0d0-946f-4d17-8114-8908a4c73655" providerId="ADAL" clId="{89DEC3D1-813E-4B4F-96EA-469B1C978CB7}" dt="2019-11-11T21:50:00.893" v="75" actId="1076"/>
      <pc:docMkLst>
        <pc:docMk/>
      </pc:docMkLst>
      <pc:sldChg chg="addSp delSp modSp">
        <pc:chgData name="Romao Patricia" userId="f0fac0d0-946f-4d17-8114-8908a4c73655" providerId="ADAL" clId="{89DEC3D1-813E-4B4F-96EA-469B1C978CB7}" dt="2019-11-11T21:29:14.006" v="6" actId="1076"/>
        <pc:sldMkLst>
          <pc:docMk/>
          <pc:sldMk cId="638935315" sldId="262"/>
        </pc:sldMkLst>
        <pc:spChg chg="del mod">
          <ac:chgData name="Romao Patricia" userId="f0fac0d0-946f-4d17-8114-8908a4c73655" providerId="ADAL" clId="{89DEC3D1-813E-4B4F-96EA-469B1C978CB7}" dt="2019-11-11T21:28:57.515" v="1"/>
          <ac:spMkLst>
            <pc:docMk/>
            <pc:sldMk cId="638935315" sldId="262"/>
            <ac:spMk id="2" creationId="{8624D495-D1BB-48B9-815E-6D89CA281AB3}"/>
          </ac:spMkLst>
        </pc:spChg>
        <pc:picChg chg="add mod">
          <ac:chgData name="Romao Patricia" userId="f0fac0d0-946f-4d17-8114-8908a4c73655" providerId="ADAL" clId="{89DEC3D1-813E-4B4F-96EA-469B1C978CB7}" dt="2019-11-11T21:29:14.006" v="6" actId="1076"/>
          <ac:picMkLst>
            <pc:docMk/>
            <pc:sldMk cId="638935315" sldId="262"/>
            <ac:picMk id="4" creationId="{1ABA0D47-43FD-4D0A-AFEA-00B1AAD99AA2}"/>
          </ac:picMkLst>
        </pc:picChg>
      </pc:sldChg>
      <pc:sldChg chg="addSp delSp modSp modAnim">
        <pc:chgData name="Romao Patricia" userId="f0fac0d0-946f-4d17-8114-8908a4c73655" providerId="ADAL" clId="{89DEC3D1-813E-4B4F-96EA-469B1C978CB7}" dt="2019-11-11T21:50:00.893" v="75" actId="1076"/>
        <pc:sldMkLst>
          <pc:docMk/>
          <pc:sldMk cId="1272493380" sldId="264"/>
        </pc:sldMkLst>
        <pc:spChg chg="mod">
          <ac:chgData name="Romao Patricia" userId="f0fac0d0-946f-4d17-8114-8908a4c73655" providerId="ADAL" clId="{89DEC3D1-813E-4B4F-96EA-469B1C978CB7}" dt="2019-11-11T21:47:20.148" v="53" actId="20577"/>
          <ac:spMkLst>
            <pc:docMk/>
            <pc:sldMk cId="1272493380" sldId="264"/>
            <ac:spMk id="2" creationId="{2DD3FCBB-C06D-4742-9E29-787EE3CABDE6}"/>
          </ac:spMkLst>
        </pc:spChg>
        <pc:spChg chg="mod">
          <ac:chgData name="Romao Patricia" userId="f0fac0d0-946f-4d17-8114-8908a4c73655" providerId="ADAL" clId="{89DEC3D1-813E-4B4F-96EA-469B1C978CB7}" dt="2019-11-11T21:48:36.786" v="65" actId="1076"/>
          <ac:spMkLst>
            <pc:docMk/>
            <pc:sldMk cId="1272493380" sldId="264"/>
            <ac:spMk id="3" creationId="{BCF3E552-97CD-46CA-825B-078175884B02}"/>
          </ac:spMkLst>
        </pc:spChg>
        <pc:picChg chg="add del mod">
          <ac:chgData name="Romao Patricia" userId="f0fac0d0-946f-4d17-8114-8908a4c73655" providerId="ADAL" clId="{89DEC3D1-813E-4B4F-96EA-469B1C978CB7}" dt="2019-11-11T21:49:28.117" v="66" actId="478"/>
          <ac:picMkLst>
            <pc:docMk/>
            <pc:sldMk cId="1272493380" sldId="264"/>
            <ac:picMk id="4" creationId="{1D6E24CC-96A2-4E09-81BA-9DAD241AA35D}"/>
          </ac:picMkLst>
        </pc:picChg>
        <pc:picChg chg="add mod modCrop">
          <ac:chgData name="Romao Patricia" userId="f0fac0d0-946f-4d17-8114-8908a4c73655" providerId="ADAL" clId="{89DEC3D1-813E-4B4F-96EA-469B1C978CB7}" dt="2019-11-11T21:50:00.893" v="75" actId="1076"/>
          <ac:picMkLst>
            <pc:docMk/>
            <pc:sldMk cId="1272493380" sldId="264"/>
            <ac:picMk id="5" creationId="{1779C76C-FD8E-4A5F-8635-B8DC3180456B}"/>
          </ac:picMkLst>
        </pc:picChg>
      </pc:sldChg>
      <pc:sldChg chg="addSp modSp">
        <pc:chgData name="Romao Patricia" userId="f0fac0d0-946f-4d17-8114-8908a4c73655" providerId="ADAL" clId="{89DEC3D1-813E-4B4F-96EA-469B1C978CB7}" dt="2019-11-11T21:40:52.226" v="30" actId="1076"/>
        <pc:sldMkLst>
          <pc:docMk/>
          <pc:sldMk cId="3038249221" sldId="268"/>
        </pc:sldMkLst>
        <pc:spChg chg="mod">
          <ac:chgData name="Romao Patricia" userId="f0fac0d0-946f-4d17-8114-8908a4c73655" providerId="ADAL" clId="{89DEC3D1-813E-4B4F-96EA-469B1C978CB7}" dt="2019-11-11T21:38:38.185" v="10" actId="5793"/>
          <ac:spMkLst>
            <pc:docMk/>
            <pc:sldMk cId="3038249221" sldId="268"/>
            <ac:spMk id="2" creationId="{8624D495-D1BB-48B9-815E-6D89CA281AB3}"/>
          </ac:spMkLst>
        </pc:spChg>
        <pc:picChg chg="add mod">
          <ac:chgData name="Romao Patricia" userId="f0fac0d0-946f-4d17-8114-8908a4c73655" providerId="ADAL" clId="{89DEC3D1-813E-4B4F-96EA-469B1C978CB7}" dt="2019-11-11T21:40:52.226" v="30" actId="1076"/>
          <ac:picMkLst>
            <pc:docMk/>
            <pc:sldMk cId="3038249221" sldId="268"/>
            <ac:picMk id="4" creationId="{15F1C6CB-2B2A-47BC-A45B-2CF313AB84FF}"/>
          </ac:picMkLst>
        </pc:picChg>
      </pc:sldChg>
      <pc:sldChg chg="addSp delSp modSp add">
        <pc:chgData name="Romao Patricia" userId="f0fac0d0-946f-4d17-8114-8908a4c73655" providerId="ADAL" clId="{89DEC3D1-813E-4B4F-96EA-469B1C978CB7}" dt="2019-11-11T21:40:42.443" v="29"/>
        <pc:sldMkLst>
          <pc:docMk/>
          <pc:sldMk cId="3105885637" sldId="301"/>
        </pc:sldMkLst>
        <pc:spChg chg="del">
          <ac:chgData name="Romao Patricia" userId="f0fac0d0-946f-4d17-8114-8908a4c73655" providerId="ADAL" clId="{89DEC3D1-813E-4B4F-96EA-469B1C978CB7}" dt="2019-11-11T21:39:14.890" v="14"/>
          <ac:spMkLst>
            <pc:docMk/>
            <pc:sldMk cId="3105885637" sldId="301"/>
            <ac:spMk id="2" creationId="{D50BA447-ED3D-40EF-9E31-65944C8BDD0F}"/>
          </ac:spMkLst>
        </pc:spChg>
        <pc:spChg chg="mod">
          <ac:chgData name="Romao Patricia" userId="f0fac0d0-946f-4d17-8114-8908a4c73655" providerId="ADAL" clId="{89DEC3D1-813E-4B4F-96EA-469B1C978CB7}" dt="2019-11-11T21:40:42.443" v="29"/>
          <ac:spMkLst>
            <pc:docMk/>
            <pc:sldMk cId="3105885637" sldId="301"/>
            <ac:spMk id="3" creationId="{0D4F70D6-AD81-4D0D-80A7-05B4D3D41829}"/>
          </ac:spMkLst>
        </pc:spChg>
        <pc:picChg chg="add mod">
          <ac:chgData name="Romao Patricia" userId="f0fac0d0-946f-4d17-8114-8908a4c73655" providerId="ADAL" clId="{89DEC3D1-813E-4B4F-96EA-469B1C978CB7}" dt="2019-11-11T21:40:19.279" v="25" actId="1076"/>
          <ac:picMkLst>
            <pc:docMk/>
            <pc:sldMk cId="3105885637" sldId="301"/>
            <ac:picMk id="4" creationId="{1A7FC98A-B43D-4CAB-9721-812B2F8405BB}"/>
          </ac:picMkLst>
        </pc:picChg>
      </pc:sldChg>
      <pc:sldChg chg="addSp delSp modSp add">
        <pc:chgData name="Romao Patricia" userId="f0fac0d0-946f-4d17-8114-8908a4c73655" providerId="ADAL" clId="{89DEC3D1-813E-4B4F-96EA-469B1C978CB7}" dt="2019-11-11T21:42:55.628" v="50" actId="1076"/>
        <pc:sldMkLst>
          <pc:docMk/>
          <pc:sldMk cId="569684516" sldId="302"/>
        </pc:sldMkLst>
        <pc:spChg chg="del">
          <ac:chgData name="Romao Patricia" userId="f0fac0d0-946f-4d17-8114-8908a4c73655" providerId="ADAL" clId="{89DEC3D1-813E-4B4F-96EA-469B1C978CB7}" dt="2019-11-11T21:41:40.111" v="32"/>
          <ac:spMkLst>
            <pc:docMk/>
            <pc:sldMk cId="569684516" sldId="302"/>
            <ac:spMk id="2" creationId="{C89CBD14-0BF3-4E54-BD03-B44FB524CF0A}"/>
          </ac:spMkLst>
        </pc:spChg>
        <pc:spChg chg="mod">
          <ac:chgData name="Romao Patricia" userId="f0fac0d0-946f-4d17-8114-8908a4c73655" providerId="ADAL" clId="{89DEC3D1-813E-4B4F-96EA-469B1C978CB7}" dt="2019-11-11T21:42:25.418" v="42"/>
          <ac:spMkLst>
            <pc:docMk/>
            <pc:sldMk cId="569684516" sldId="302"/>
            <ac:spMk id="3" creationId="{B0CB0423-08F4-4C71-A9D5-15926BD942C2}"/>
          </ac:spMkLst>
        </pc:spChg>
        <pc:picChg chg="add mod">
          <ac:chgData name="Romao Patricia" userId="f0fac0d0-946f-4d17-8114-8908a4c73655" providerId="ADAL" clId="{89DEC3D1-813E-4B4F-96EA-469B1C978CB7}" dt="2019-11-11T21:42:55.628" v="50" actId="1076"/>
          <ac:picMkLst>
            <pc:docMk/>
            <pc:sldMk cId="569684516" sldId="302"/>
            <ac:picMk id="4" creationId="{C6657DA9-78D2-46B7-9677-480D5A64D292}"/>
          </ac:picMkLst>
        </pc:picChg>
        <pc:picChg chg="add del">
          <ac:chgData name="Romao Patricia" userId="f0fac0d0-946f-4d17-8114-8908a4c73655" providerId="ADAL" clId="{89DEC3D1-813E-4B4F-96EA-469B1C978CB7}" dt="2019-11-11T21:42:18.380" v="41"/>
          <ac:picMkLst>
            <pc:docMk/>
            <pc:sldMk cId="569684516" sldId="302"/>
            <ac:picMk id="5" creationId="{BE6E12F7-BD9D-41DB-862E-A1938FBE70A5}"/>
          </ac:picMkLst>
        </pc:picChg>
      </pc:sldChg>
    </pc:docChg>
  </pc:docChgLst>
  <pc:docChgLst>
    <pc:chgData name="Regli Selina Florence" userId="378deb28-2336-456b-9afb-ccc4810a7600" providerId="ADAL" clId="{B37903C9-34B2-496E-9B4B-6D8776DE21A1}"/>
    <pc:docChg chg="undo custSel addSld delSld modSld sldOrd">
      <pc:chgData name="Regli Selina Florence" userId="378deb28-2336-456b-9afb-ccc4810a7600" providerId="ADAL" clId="{B37903C9-34B2-496E-9B4B-6D8776DE21A1}" dt="2019-11-20T20:18:26.222" v="460"/>
      <pc:docMkLst>
        <pc:docMk/>
      </pc:docMkLst>
      <pc:sldChg chg="modSp">
        <pc:chgData name="Regli Selina Florence" userId="378deb28-2336-456b-9afb-ccc4810a7600" providerId="ADAL" clId="{B37903C9-34B2-496E-9B4B-6D8776DE21A1}" dt="2019-11-20T16:16:53.345" v="5" actId="12269"/>
        <pc:sldMkLst>
          <pc:docMk/>
          <pc:sldMk cId="0" sldId="260"/>
        </pc:sldMkLst>
        <pc:graphicFrameChg chg="mod">
          <ac:chgData name="Regli Selina Florence" userId="378deb28-2336-456b-9afb-ccc4810a7600" providerId="ADAL" clId="{B37903C9-34B2-496E-9B4B-6D8776DE21A1}" dt="2019-11-20T16:16:53.345" v="5" actId="12269"/>
          <ac:graphicFrameMkLst>
            <pc:docMk/>
            <pc:sldMk cId="0" sldId="260"/>
            <ac:graphicFrameMk id="10248" creationId="{C5CE9240-3C25-4E89-A7D4-3EA58F4E2280}"/>
          </ac:graphicFrameMkLst>
        </pc:graphicFrameChg>
      </pc:sldChg>
      <pc:sldChg chg="del">
        <pc:chgData name="Regli Selina Florence" userId="378deb28-2336-456b-9afb-ccc4810a7600" providerId="ADAL" clId="{B37903C9-34B2-496E-9B4B-6D8776DE21A1}" dt="2019-11-20T16:19:07.831" v="36" actId="2696"/>
        <pc:sldMkLst>
          <pc:docMk/>
          <pc:sldMk cId="638935315" sldId="262"/>
        </pc:sldMkLst>
      </pc:sldChg>
      <pc:sldChg chg="modSp">
        <pc:chgData name="Regli Selina Florence" userId="378deb28-2336-456b-9afb-ccc4810a7600" providerId="ADAL" clId="{B37903C9-34B2-496E-9B4B-6D8776DE21A1}" dt="2019-11-20T16:18:03.711" v="20" actId="14100"/>
        <pc:sldMkLst>
          <pc:docMk/>
          <pc:sldMk cId="3038249221" sldId="268"/>
        </pc:sldMkLst>
        <pc:picChg chg="mod ord modCrop">
          <ac:chgData name="Regli Selina Florence" userId="378deb28-2336-456b-9afb-ccc4810a7600" providerId="ADAL" clId="{B37903C9-34B2-496E-9B4B-6D8776DE21A1}" dt="2019-11-20T16:18:03.711" v="20" actId="14100"/>
          <ac:picMkLst>
            <pc:docMk/>
            <pc:sldMk cId="3038249221" sldId="268"/>
            <ac:picMk id="5" creationId="{51A61B17-6049-4928-B3A4-FFBDDF97B50E}"/>
          </ac:picMkLst>
        </pc:picChg>
      </pc:sldChg>
      <pc:sldChg chg="modSp">
        <pc:chgData name="Regli Selina Florence" userId="378deb28-2336-456b-9afb-ccc4810a7600" providerId="ADAL" clId="{B37903C9-34B2-496E-9B4B-6D8776DE21A1}" dt="2019-11-20T20:15:55.865" v="456" actId="5793"/>
        <pc:sldMkLst>
          <pc:docMk/>
          <pc:sldMk cId="350022620" sldId="298"/>
        </pc:sldMkLst>
        <pc:spChg chg="mod">
          <ac:chgData name="Regli Selina Florence" userId="378deb28-2336-456b-9afb-ccc4810a7600" providerId="ADAL" clId="{B37903C9-34B2-496E-9B4B-6D8776DE21A1}" dt="2019-11-20T20:15:55.865" v="456" actId="5793"/>
          <ac:spMkLst>
            <pc:docMk/>
            <pc:sldMk cId="350022620" sldId="298"/>
            <ac:spMk id="2" creationId="{27F37C2B-5BF7-405B-9F9E-249EB8EB22C6}"/>
          </ac:spMkLst>
        </pc:spChg>
      </pc:sldChg>
      <pc:sldChg chg="modSp modTransition">
        <pc:chgData name="Regli Selina Florence" userId="378deb28-2336-456b-9afb-ccc4810a7600" providerId="ADAL" clId="{B37903C9-34B2-496E-9B4B-6D8776DE21A1}" dt="2019-11-20T20:13:34.126" v="399"/>
        <pc:sldMkLst>
          <pc:docMk/>
          <pc:sldMk cId="3105885637" sldId="301"/>
        </pc:sldMkLst>
        <pc:picChg chg="mod">
          <ac:chgData name="Regli Selina Florence" userId="378deb28-2336-456b-9afb-ccc4810a7600" providerId="ADAL" clId="{B37903C9-34B2-496E-9B4B-6D8776DE21A1}" dt="2019-11-20T20:01:17.244" v="325" actId="1076"/>
          <ac:picMkLst>
            <pc:docMk/>
            <pc:sldMk cId="3105885637" sldId="301"/>
            <ac:picMk id="5" creationId="{90A68E82-FA43-4721-870F-50B769F7D673}"/>
          </ac:picMkLst>
        </pc:picChg>
      </pc:sldChg>
      <pc:sldChg chg="addSp delSp modSp modTransition">
        <pc:chgData name="Regli Selina Florence" userId="378deb28-2336-456b-9afb-ccc4810a7600" providerId="ADAL" clId="{B37903C9-34B2-496E-9B4B-6D8776DE21A1}" dt="2019-11-20T20:13:35.355" v="400"/>
        <pc:sldMkLst>
          <pc:docMk/>
          <pc:sldMk cId="569684516" sldId="302"/>
        </pc:sldMkLst>
        <pc:spChg chg="add mod">
          <ac:chgData name="Regli Selina Florence" userId="378deb28-2336-456b-9afb-ccc4810a7600" providerId="ADAL" clId="{B37903C9-34B2-496E-9B4B-6D8776DE21A1}" dt="2019-11-20T16:18:19.352" v="22" actId="478"/>
          <ac:spMkLst>
            <pc:docMk/>
            <pc:sldMk cId="569684516" sldId="302"/>
            <ac:spMk id="5" creationId="{192633D5-6DB6-4F5A-A668-D601057EF0C8}"/>
          </ac:spMkLst>
        </pc:spChg>
        <pc:spChg chg="add del mod">
          <ac:chgData name="Regli Selina Florence" userId="378deb28-2336-456b-9afb-ccc4810a7600" providerId="ADAL" clId="{B37903C9-34B2-496E-9B4B-6D8776DE21A1}" dt="2019-11-20T20:01:57.808" v="327"/>
          <ac:spMkLst>
            <pc:docMk/>
            <pc:sldMk cId="569684516" sldId="302"/>
            <ac:spMk id="6" creationId="{E8232241-5679-4793-BA03-E9EA6C4BE502}"/>
          </ac:spMkLst>
        </pc:spChg>
        <pc:picChg chg="del">
          <ac:chgData name="Regli Selina Florence" userId="378deb28-2336-456b-9afb-ccc4810a7600" providerId="ADAL" clId="{B37903C9-34B2-496E-9B4B-6D8776DE21A1}" dt="2019-11-20T20:01:56.194" v="326" actId="478"/>
          <ac:picMkLst>
            <pc:docMk/>
            <pc:sldMk cId="569684516" sldId="302"/>
            <ac:picMk id="2" creationId="{7432BDAE-7AA3-444E-B44A-088F617A5767}"/>
          </ac:picMkLst>
        </pc:picChg>
        <pc:picChg chg="del mod">
          <ac:chgData name="Regli Selina Florence" userId="378deb28-2336-456b-9afb-ccc4810a7600" providerId="ADAL" clId="{B37903C9-34B2-496E-9B4B-6D8776DE21A1}" dt="2019-11-20T16:18:19.352" v="22" actId="478"/>
          <ac:picMkLst>
            <pc:docMk/>
            <pc:sldMk cId="569684516" sldId="302"/>
            <ac:picMk id="2" creationId="{DE566384-68EE-4319-BA6F-172867DFA5B1}"/>
          </ac:picMkLst>
        </pc:picChg>
        <pc:picChg chg="add mod">
          <ac:chgData name="Regli Selina Florence" userId="378deb28-2336-456b-9afb-ccc4810a7600" providerId="ADAL" clId="{B37903C9-34B2-496E-9B4B-6D8776DE21A1}" dt="2019-11-20T20:02:06.435" v="332" actId="1076"/>
          <ac:picMkLst>
            <pc:docMk/>
            <pc:sldMk cId="569684516" sldId="302"/>
            <ac:picMk id="8" creationId="{D0ABB7D1-0091-4D15-8DE1-F7C70B3E5666}"/>
          </ac:picMkLst>
        </pc:picChg>
      </pc:sldChg>
      <pc:sldChg chg="del">
        <pc:chgData name="Regli Selina Florence" userId="378deb28-2336-456b-9afb-ccc4810a7600" providerId="ADAL" clId="{B37903C9-34B2-496E-9B4B-6D8776DE21A1}" dt="2019-11-20T16:19:05.721" v="34" actId="2696"/>
        <pc:sldMkLst>
          <pc:docMk/>
          <pc:sldMk cId="3979710144" sldId="303"/>
        </pc:sldMkLst>
      </pc:sldChg>
      <pc:sldChg chg="del">
        <pc:chgData name="Regli Selina Florence" userId="378deb28-2336-456b-9afb-ccc4810a7600" providerId="ADAL" clId="{B37903C9-34B2-496E-9B4B-6D8776DE21A1}" dt="2019-11-20T16:19:06.817" v="35" actId="2696"/>
        <pc:sldMkLst>
          <pc:docMk/>
          <pc:sldMk cId="1912457009" sldId="304"/>
        </pc:sldMkLst>
      </pc:sldChg>
      <pc:sldChg chg="del">
        <pc:chgData name="Regli Selina Florence" userId="378deb28-2336-456b-9afb-ccc4810a7600" providerId="ADAL" clId="{B37903C9-34B2-496E-9B4B-6D8776DE21A1}" dt="2019-11-20T16:19:08.322" v="37" actId="2696"/>
        <pc:sldMkLst>
          <pc:docMk/>
          <pc:sldMk cId="3631341248" sldId="305"/>
        </pc:sldMkLst>
      </pc:sldChg>
      <pc:sldChg chg="del">
        <pc:chgData name="Regli Selina Florence" userId="378deb28-2336-456b-9afb-ccc4810a7600" providerId="ADAL" clId="{B37903C9-34B2-496E-9B4B-6D8776DE21A1}" dt="2019-11-20T16:19:08.947" v="38" actId="2696"/>
        <pc:sldMkLst>
          <pc:docMk/>
          <pc:sldMk cId="3140953335" sldId="306"/>
        </pc:sldMkLst>
      </pc:sldChg>
      <pc:sldChg chg="del">
        <pc:chgData name="Regli Selina Florence" userId="378deb28-2336-456b-9afb-ccc4810a7600" providerId="ADAL" clId="{B37903C9-34B2-496E-9B4B-6D8776DE21A1}" dt="2019-11-20T16:19:09.419" v="39" actId="2696"/>
        <pc:sldMkLst>
          <pc:docMk/>
          <pc:sldMk cId="620826096" sldId="307"/>
        </pc:sldMkLst>
      </pc:sldChg>
      <pc:sldChg chg="addSp delSp modSp modTransition">
        <pc:chgData name="Regli Selina Florence" userId="378deb28-2336-456b-9afb-ccc4810a7600" providerId="ADAL" clId="{B37903C9-34B2-496E-9B4B-6D8776DE21A1}" dt="2019-11-20T20:13:37.180" v="401"/>
        <pc:sldMkLst>
          <pc:docMk/>
          <pc:sldMk cId="2074715537" sldId="308"/>
        </pc:sldMkLst>
        <pc:spChg chg="add del mod">
          <ac:chgData name="Regli Selina Florence" userId="378deb28-2336-456b-9afb-ccc4810a7600" providerId="ADAL" clId="{B37903C9-34B2-496E-9B4B-6D8776DE21A1}" dt="2019-11-20T20:02:15.309" v="334"/>
          <ac:spMkLst>
            <pc:docMk/>
            <pc:sldMk cId="2074715537" sldId="308"/>
            <ac:spMk id="5" creationId="{63AA6C96-28BD-415C-A8ED-87AAF97EB1BF}"/>
          </ac:spMkLst>
        </pc:spChg>
        <pc:picChg chg="del">
          <ac:chgData name="Regli Selina Florence" userId="378deb28-2336-456b-9afb-ccc4810a7600" providerId="ADAL" clId="{B37903C9-34B2-496E-9B4B-6D8776DE21A1}" dt="2019-11-20T20:02:14.769" v="333" actId="478"/>
          <ac:picMkLst>
            <pc:docMk/>
            <pc:sldMk cId="2074715537" sldId="308"/>
            <ac:picMk id="2" creationId="{2580AC41-DE6B-4D9D-896C-0D1763623802}"/>
          </ac:picMkLst>
        </pc:picChg>
        <pc:picChg chg="del">
          <ac:chgData name="Regli Selina Florence" userId="378deb28-2336-456b-9afb-ccc4810a7600" providerId="ADAL" clId="{B37903C9-34B2-496E-9B4B-6D8776DE21A1}" dt="2019-11-20T16:18:30.795" v="23" actId="478"/>
          <ac:picMkLst>
            <pc:docMk/>
            <pc:sldMk cId="2074715537" sldId="308"/>
            <ac:picMk id="2" creationId="{DE566384-68EE-4319-BA6F-172867DFA5B1}"/>
          </ac:picMkLst>
        </pc:picChg>
        <pc:picChg chg="add mod modCrop">
          <ac:chgData name="Regli Selina Florence" userId="378deb28-2336-456b-9afb-ccc4810a7600" providerId="ADAL" clId="{B37903C9-34B2-496E-9B4B-6D8776DE21A1}" dt="2019-11-20T20:03:03.968" v="349" actId="1076"/>
          <ac:picMkLst>
            <pc:docMk/>
            <pc:sldMk cId="2074715537" sldId="308"/>
            <ac:picMk id="6" creationId="{C7A88FBA-1A6F-4A4F-8E22-AD2D59E96960}"/>
          </ac:picMkLst>
        </pc:picChg>
      </pc:sldChg>
      <pc:sldChg chg="addSp delSp modSp modTransition">
        <pc:chgData name="Regli Selina Florence" userId="378deb28-2336-456b-9afb-ccc4810a7600" providerId="ADAL" clId="{B37903C9-34B2-496E-9B4B-6D8776DE21A1}" dt="2019-11-20T20:13:38.318" v="402"/>
        <pc:sldMkLst>
          <pc:docMk/>
          <pc:sldMk cId="96446251" sldId="309"/>
        </pc:sldMkLst>
        <pc:spChg chg="add del mod">
          <ac:chgData name="Regli Selina Florence" userId="378deb28-2336-456b-9afb-ccc4810a7600" providerId="ADAL" clId="{B37903C9-34B2-496E-9B4B-6D8776DE21A1}" dt="2019-11-20T20:03:08.496" v="351"/>
          <ac:spMkLst>
            <pc:docMk/>
            <pc:sldMk cId="96446251" sldId="309"/>
            <ac:spMk id="5" creationId="{B2713067-BA7D-41C8-8330-F63BD522E279}"/>
          </ac:spMkLst>
        </pc:spChg>
        <pc:picChg chg="del">
          <ac:chgData name="Regli Selina Florence" userId="378deb28-2336-456b-9afb-ccc4810a7600" providerId="ADAL" clId="{B37903C9-34B2-496E-9B4B-6D8776DE21A1}" dt="2019-11-20T20:03:07.961" v="350" actId="478"/>
          <ac:picMkLst>
            <pc:docMk/>
            <pc:sldMk cId="96446251" sldId="309"/>
            <ac:picMk id="2" creationId="{697E6113-56B9-4C17-BB7F-C525AFFD60E2}"/>
          </ac:picMkLst>
        </pc:picChg>
        <pc:picChg chg="del">
          <ac:chgData name="Regli Selina Florence" userId="378deb28-2336-456b-9afb-ccc4810a7600" providerId="ADAL" clId="{B37903C9-34B2-496E-9B4B-6D8776DE21A1}" dt="2019-11-20T16:18:32.978" v="24" actId="478"/>
          <ac:picMkLst>
            <pc:docMk/>
            <pc:sldMk cId="96446251" sldId="309"/>
            <ac:picMk id="2" creationId="{DE566384-68EE-4319-BA6F-172867DFA5B1}"/>
          </ac:picMkLst>
        </pc:picChg>
        <pc:picChg chg="add mod modCrop">
          <ac:chgData name="Regli Selina Florence" userId="378deb28-2336-456b-9afb-ccc4810a7600" providerId="ADAL" clId="{B37903C9-34B2-496E-9B4B-6D8776DE21A1}" dt="2019-11-20T20:03:31.810" v="360" actId="1076"/>
          <ac:picMkLst>
            <pc:docMk/>
            <pc:sldMk cId="96446251" sldId="309"/>
            <ac:picMk id="6" creationId="{D07AB03B-2B2F-4123-B701-212BA32F5C54}"/>
          </ac:picMkLst>
        </pc:picChg>
      </pc:sldChg>
      <pc:sldChg chg="addSp delSp modSp add modTransition">
        <pc:chgData name="Regli Selina Florence" userId="378deb28-2336-456b-9afb-ccc4810a7600" providerId="ADAL" clId="{B37903C9-34B2-496E-9B4B-6D8776DE21A1}" dt="2019-11-20T20:16:46.127" v="457" actId="1076"/>
        <pc:sldMkLst>
          <pc:docMk/>
          <pc:sldMk cId="2905489203" sldId="310"/>
        </pc:sldMkLst>
        <pc:spChg chg="del">
          <ac:chgData name="Regli Selina Florence" userId="378deb28-2336-456b-9afb-ccc4810a7600" providerId="ADAL" clId="{B37903C9-34B2-496E-9B4B-6D8776DE21A1}" dt="2019-11-20T16:20:54.822" v="40"/>
          <ac:spMkLst>
            <pc:docMk/>
            <pc:sldMk cId="2905489203" sldId="310"/>
            <ac:spMk id="2" creationId="{5390B678-3BC8-4CD9-833F-9F3C3E585A35}"/>
          </ac:spMkLst>
        </pc:spChg>
        <pc:spChg chg="mod">
          <ac:chgData name="Regli Selina Florence" userId="378deb28-2336-456b-9afb-ccc4810a7600" providerId="ADAL" clId="{B37903C9-34B2-496E-9B4B-6D8776DE21A1}" dt="2019-11-20T16:18:54.962" v="26"/>
          <ac:spMkLst>
            <pc:docMk/>
            <pc:sldMk cId="2905489203" sldId="310"/>
            <ac:spMk id="3" creationId="{F4AFEA90-24B1-49C0-82FB-0612166CEBC6}"/>
          </ac:spMkLst>
        </pc:spChg>
        <pc:spChg chg="add del mod">
          <ac:chgData name="Regli Selina Florence" userId="378deb28-2336-456b-9afb-ccc4810a7600" providerId="ADAL" clId="{B37903C9-34B2-496E-9B4B-6D8776DE21A1}" dt="2019-11-20T20:05:26.250" v="364"/>
          <ac:spMkLst>
            <pc:docMk/>
            <pc:sldMk cId="2905489203" sldId="310"/>
            <ac:spMk id="5" creationId="{087C5470-9C29-475F-96F1-49A0FB0260CA}"/>
          </ac:spMkLst>
        </pc:spChg>
        <pc:picChg chg="add del mod">
          <ac:chgData name="Regli Selina Florence" userId="378deb28-2336-456b-9afb-ccc4810a7600" providerId="ADAL" clId="{B37903C9-34B2-496E-9B4B-6D8776DE21A1}" dt="2019-11-20T20:05:23.958" v="363" actId="478"/>
          <ac:picMkLst>
            <pc:docMk/>
            <pc:sldMk cId="2905489203" sldId="310"/>
            <ac:picMk id="4" creationId="{63857B6C-7E94-4250-9C95-A9004A9E73A0}"/>
          </ac:picMkLst>
        </pc:picChg>
        <pc:picChg chg="add mod">
          <ac:chgData name="Regli Selina Florence" userId="378deb28-2336-456b-9afb-ccc4810a7600" providerId="ADAL" clId="{B37903C9-34B2-496E-9B4B-6D8776DE21A1}" dt="2019-11-20T20:16:46.127" v="457" actId="1076"/>
          <ac:picMkLst>
            <pc:docMk/>
            <pc:sldMk cId="2905489203" sldId="310"/>
            <ac:picMk id="6" creationId="{30BBF508-2309-42EA-83AA-233C0BFD5BBC}"/>
          </ac:picMkLst>
        </pc:picChg>
      </pc:sldChg>
      <pc:sldChg chg="modSp add del">
        <pc:chgData name="Regli Selina Florence" userId="378deb28-2336-456b-9afb-ccc4810a7600" providerId="ADAL" clId="{B37903C9-34B2-496E-9B4B-6D8776DE21A1}" dt="2019-11-20T20:13:25.064" v="398" actId="2696"/>
        <pc:sldMkLst>
          <pc:docMk/>
          <pc:sldMk cId="2869617891" sldId="311"/>
        </pc:sldMkLst>
        <pc:spChg chg="mod">
          <ac:chgData name="Regli Selina Florence" userId="378deb28-2336-456b-9afb-ccc4810a7600" providerId="ADAL" clId="{B37903C9-34B2-496E-9B4B-6D8776DE21A1}" dt="2019-11-20T20:13:19.459" v="397" actId="6549"/>
          <ac:spMkLst>
            <pc:docMk/>
            <pc:sldMk cId="2869617891" sldId="311"/>
            <ac:spMk id="2" creationId="{5390B678-3BC8-4CD9-833F-9F3C3E585A35}"/>
          </ac:spMkLst>
        </pc:spChg>
        <pc:spChg chg="mod">
          <ac:chgData name="Regli Selina Florence" userId="378deb28-2336-456b-9afb-ccc4810a7600" providerId="ADAL" clId="{B37903C9-34B2-496E-9B4B-6D8776DE21A1}" dt="2019-11-20T16:19:00.476" v="33" actId="20577"/>
          <ac:spMkLst>
            <pc:docMk/>
            <pc:sldMk cId="2869617891" sldId="311"/>
            <ac:spMk id="3" creationId="{F4AFEA90-24B1-49C0-82FB-0612166CEBC6}"/>
          </ac:spMkLst>
        </pc:spChg>
      </pc:sldChg>
      <pc:sldChg chg="addSp delSp modSp add ord modTransition">
        <pc:chgData name="Regli Selina Florence" userId="378deb28-2336-456b-9afb-ccc4810a7600" providerId="ADAL" clId="{B37903C9-34B2-496E-9B4B-6D8776DE21A1}" dt="2019-11-20T20:13:44.085" v="405"/>
        <pc:sldMkLst>
          <pc:docMk/>
          <pc:sldMk cId="1357654699" sldId="312"/>
        </pc:sldMkLst>
        <pc:spChg chg="add del mod">
          <ac:chgData name="Regli Selina Florence" userId="378deb28-2336-456b-9afb-ccc4810a7600" providerId="ADAL" clId="{B37903C9-34B2-496E-9B4B-6D8776DE21A1}" dt="2019-11-20T16:23:34.352" v="191"/>
          <ac:spMkLst>
            <pc:docMk/>
            <pc:sldMk cId="1357654699" sldId="312"/>
            <ac:spMk id="2" creationId="{5390B678-3BC8-4CD9-833F-9F3C3E585A35}"/>
          </ac:spMkLst>
        </pc:spChg>
        <pc:spChg chg="add del mod">
          <ac:chgData name="Regli Selina Florence" userId="378deb28-2336-456b-9afb-ccc4810a7600" providerId="ADAL" clId="{B37903C9-34B2-496E-9B4B-6D8776DE21A1}" dt="2019-11-20T20:07:56.226" v="381"/>
          <ac:spMkLst>
            <pc:docMk/>
            <pc:sldMk cId="1357654699" sldId="312"/>
            <ac:spMk id="4" creationId="{8BE5E3D8-BA7A-4E21-BC36-D682B52E0663}"/>
          </ac:spMkLst>
        </pc:spChg>
        <pc:spChg chg="add del mod">
          <ac:chgData name="Regli Selina Florence" userId="378deb28-2336-456b-9afb-ccc4810a7600" providerId="ADAL" clId="{B37903C9-34B2-496E-9B4B-6D8776DE21A1}" dt="2019-11-20T20:11:02.986" v="386"/>
          <ac:spMkLst>
            <pc:docMk/>
            <pc:sldMk cId="1357654699" sldId="312"/>
            <ac:spMk id="8" creationId="{3FCC402B-C34A-46AF-93A8-65E43D7A6B60}"/>
          </ac:spMkLst>
        </pc:spChg>
        <pc:spChg chg="add del mod">
          <ac:chgData name="Regli Selina Florence" userId="378deb28-2336-456b-9afb-ccc4810a7600" providerId="ADAL" clId="{B37903C9-34B2-496E-9B4B-6D8776DE21A1}" dt="2019-11-20T20:12:21.200" v="391"/>
          <ac:spMkLst>
            <pc:docMk/>
            <pc:sldMk cId="1357654699" sldId="312"/>
            <ac:spMk id="11" creationId="{D8B36B01-E559-4389-AF7E-82FE1EE69960}"/>
          </ac:spMkLst>
        </pc:spChg>
        <pc:graphicFrameChg chg="add del mod">
          <ac:chgData name="Regli Selina Florence" userId="378deb28-2336-456b-9afb-ccc4810a7600" providerId="ADAL" clId="{B37903C9-34B2-496E-9B4B-6D8776DE21A1}" dt="2019-11-20T16:23:32.080" v="190"/>
          <ac:graphicFrameMkLst>
            <pc:docMk/>
            <pc:sldMk cId="1357654699" sldId="312"/>
            <ac:graphicFrameMk id="4" creationId="{F6E092D6-7136-4DD3-A564-80589B1DBAE9}"/>
          </ac:graphicFrameMkLst>
        </pc:graphicFrameChg>
        <pc:picChg chg="add del mod">
          <ac:chgData name="Regli Selina Florence" userId="378deb28-2336-456b-9afb-ccc4810a7600" providerId="ADAL" clId="{B37903C9-34B2-496E-9B4B-6D8776DE21A1}" dt="2019-11-20T20:07:53.999" v="380" actId="478"/>
          <ac:picMkLst>
            <pc:docMk/>
            <pc:sldMk cId="1357654699" sldId="312"/>
            <ac:picMk id="5" creationId="{F1202B4F-779E-409D-85DE-8F6A6488FD2E}"/>
          </ac:picMkLst>
        </pc:picChg>
        <pc:picChg chg="add del mod">
          <ac:chgData name="Regli Selina Florence" userId="378deb28-2336-456b-9afb-ccc4810a7600" providerId="ADAL" clId="{B37903C9-34B2-496E-9B4B-6D8776DE21A1}" dt="2019-11-20T20:11:00.333" v="385" actId="478"/>
          <ac:picMkLst>
            <pc:docMk/>
            <pc:sldMk cId="1357654699" sldId="312"/>
            <ac:picMk id="6" creationId="{185B3E03-B41A-463B-B643-0544EEEBF88E}"/>
          </ac:picMkLst>
        </pc:picChg>
        <pc:picChg chg="add del mod">
          <ac:chgData name="Regli Selina Florence" userId="378deb28-2336-456b-9afb-ccc4810a7600" providerId="ADAL" clId="{B37903C9-34B2-496E-9B4B-6D8776DE21A1}" dt="2019-11-20T20:12:18.811" v="390" actId="478"/>
          <ac:picMkLst>
            <pc:docMk/>
            <pc:sldMk cId="1357654699" sldId="312"/>
            <ac:picMk id="9" creationId="{FD4BE00F-0970-473A-ADC9-A7F3E114D8B4}"/>
          </ac:picMkLst>
        </pc:picChg>
        <pc:picChg chg="add mod">
          <ac:chgData name="Regli Selina Florence" userId="378deb28-2336-456b-9afb-ccc4810a7600" providerId="ADAL" clId="{B37903C9-34B2-496E-9B4B-6D8776DE21A1}" dt="2019-11-20T20:12:27.939" v="393" actId="1076"/>
          <ac:picMkLst>
            <pc:docMk/>
            <pc:sldMk cId="1357654699" sldId="312"/>
            <ac:picMk id="12" creationId="{F1A83E84-E011-4968-9ABB-D04929074A5D}"/>
          </ac:picMkLst>
        </pc:picChg>
      </pc:sldChg>
      <pc:sldChg chg="addSp delSp modSp add modTransition">
        <pc:chgData name="Regli Selina Florence" userId="378deb28-2336-456b-9afb-ccc4810a7600" providerId="ADAL" clId="{B37903C9-34B2-496E-9B4B-6D8776DE21A1}" dt="2019-11-20T20:18:26.222" v="460"/>
        <pc:sldMkLst>
          <pc:docMk/>
          <pc:sldMk cId="3902954967" sldId="313"/>
        </pc:sldMkLst>
        <pc:spChg chg="add del mod">
          <ac:chgData name="Regli Selina Florence" userId="378deb28-2336-456b-9afb-ccc4810a7600" providerId="ADAL" clId="{B37903C9-34B2-496E-9B4B-6D8776DE21A1}" dt="2019-11-20T20:06:04.166" v="372"/>
          <ac:spMkLst>
            <pc:docMk/>
            <pc:sldMk cId="3902954967" sldId="313"/>
            <ac:spMk id="5" creationId="{358573AD-0DAB-4DB4-8C6E-775E35988064}"/>
          </ac:spMkLst>
        </pc:spChg>
        <pc:graphicFrameChg chg="add del mod">
          <ac:chgData name="Regli Selina Florence" userId="378deb28-2336-456b-9afb-ccc4810a7600" providerId="ADAL" clId="{B37903C9-34B2-496E-9B4B-6D8776DE21A1}" dt="2019-11-20T20:06:02.197" v="371"/>
          <ac:graphicFrameMkLst>
            <pc:docMk/>
            <pc:sldMk cId="3902954967" sldId="313"/>
            <ac:graphicFrameMk id="6" creationId="{116C3D11-A19B-4E3C-A117-B9DA7655950A}"/>
          </ac:graphicFrameMkLst>
        </pc:graphicFrameChg>
        <pc:picChg chg="del">
          <ac:chgData name="Regli Selina Florence" userId="378deb28-2336-456b-9afb-ccc4810a7600" providerId="ADAL" clId="{B37903C9-34B2-496E-9B4B-6D8776DE21A1}" dt="2019-11-20T20:05:22.253" v="362" actId="478"/>
          <ac:picMkLst>
            <pc:docMk/>
            <pc:sldMk cId="3902954967" sldId="313"/>
            <ac:picMk id="4" creationId="{63857B6C-7E94-4250-9C95-A9004A9E73A0}"/>
          </ac:picMkLst>
        </pc:picChg>
        <pc:picChg chg="add mod">
          <ac:chgData name="Regli Selina Florence" userId="378deb28-2336-456b-9afb-ccc4810a7600" providerId="ADAL" clId="{B37903C9-34B2-496E-9B4B-6D8776DE21A1}" dt="2019-11-20T20:16:53.658" v="458" actId="1076"/>
          <ac:picMkLst>
            <pc:docMk/>
            <pc:sldMk cId="3902954967" sldId="313"/>
            <ac:picMk id="7" creationId="{AECCD7D9-6B0D-40A2-AABD-6E8B59C9D048}"/>
          </ac:picMkLst>
        </pc:picChg>
      </pc:sldChg>
      <pc:sldChg chg="addSp delSp modSp add modTransition">
        <pc:chgData name="Regli Selina Florence" userId="378deb28-2336-456b-9afb-ccc4810a7600" providerId="ADAL" clId="{B37903C9-34B2-496E-9B4B-6D8776DE21A1}" dt="2019-11-20T20:13:45.513" v="406"/>
        <pc:sldMkLst>
          <pc:docMk/>
          <pc:sldMk cId="2437956246" sldId="314"/>
        </pc:sldMkLst>
        <pc:spChg chg="add del mod">
          <ac:chgData name="Regli Selina Florence" userId="378deb28-2336-456b-9afb-ccc4810a7600" providerId="ADAL" clId="{B37903C9-34B2-496E-9B4B-6D8776DE21A1}" dt="2019-11-20T20:13:00.855" v="395"/>
          <ac:spMkLst>
            <pc:docMk/>
            <pc:sldMk cId="2437956246" sldId="314"/>
            <ac:spMk id="4" creationId="{57845E06-5A7A-418D-982C-12C02D0E3BBF}"/>
          </ac:spMkLst>
        </pc:spChg>
        <pc:picChg chg="add mod">
          <ac:chgData name="Regli Selina Florence" userId="378deb28-2336-456b-9afb-ccc4810a7600" providerId="ADAL" clId="{B37903C9-34B2-496E-9B4B-6D8776DE21A1}" dt="2019-11-20T20:13:05.375" v="396" actId="1076"/>
          <ac:picMkLst>
            <pc:docMk/>
            <pc:sldMk cId="2437956246" sldId="314"/>
            <ac:picMk id="5" creationId="{E64D4D71-B541-427C-8DE8-23D9E605AF2E}"/>
          </ac:picMkLst>
        </pc:picChg>
        <pc:picChg chg="del">
          <ac:chgData name="Regli Selina Florence" userId="378deb28-2336-456b-9afb-ccc4810a7600" providerId="ADAL" clId="{B37903C9-34B2-496E-9B4B-6D8776DE21A1}" dt="2019-11-20T20:12:30.920" v="394" actId="478"/>
          <ac:picMkLst>
            <pc:docMk/>
            <pc:sldMk cId="2437956246" sldId="314"/>
            <ac:picMk id="6" creationId="{185B3E03-B41A-463B-B643-0544EEEBF88E}"/>
          </ac:picMkLst>
        </pc:picChg>
      </pc:sldChg>
    </pc:docChg>
  </pc:docChgLst>
  <pc:docChgLst>
    <pc:chgData name="Regli Selina Florence" userId="S::regls1@bfh.ch::378deb28-2336-456b-9afb-ccc4810a7600" providerId="AD" clId="Web-{B0595BDE-AAFB-0F5B-DACF-BEBA3CD46E97}"/>
    <pc:docChg chg="modSld">
      <pc:chgData name="Regli Selina Florence" userId="S::regls1@bfh.ch::378deb28-2336-456b-9afb-ccc4810a7600" providerId="AD" clId="Web-{B0595BDE-AAFB-0F5B-DACF-BEBA3CD46E97}" dt="2019-11-12T09:25:52.288" v="20" actId="1076"/>
      <pc:docMkLst>
        <pc:docMk/>
      </pc:docMkLst>
      <pc:sldChg chg="addSp delSp modSp">
        <pc:chgData name="Regli Selina Florence" userId="S::regls1@bfh.ch::378deb28-2336-456b-9afb-ccc4810a7600" providerId="AD" clId="Web-{B0595BDE-AAFB-0F5B-DACF-BEBA3CD46E97}" dt="2019-11-12T09:25:52.288" v="20" actId="1076"/>
        <pc:sldMkLst>
          <pc:docMk/>
          <pc:sldMk cId="3038249221" sldId="268"/>
        </pc:sldMkLst>
        <pc:spChg chg="del">
          <ac:chgData name="Regli Selina Florence" userId="S::regls1@bfh.ch::378deb28-2336-456b-9afb-ccc4810a7600" providerId="AD" clId="Web-{B0595BDE-AAFB-0F5B-DACF-BEBA3CD46E97}" dt="2019-11-12T09:24:03.212" v="10"/>
          <ac:spMkLst>
            <pc:docMk/>
            <pc:sldMk cId="3038249221" sldId="268"/>
            <ac:spMk id="2" creationId="{8624D495-D1BB-48B9-815E-6D89CA281AB3}"/>
          </ac:spMkLst>
        </pc:spChg>
        <pc:picChg chg="del">
          <ac:chgData name="Regli Selina Florence" userId="S::regls1@bfh.ch::378deb28-2336-456b-9afb-ccc4810a7600" providerId="AD" clId="Web-{B0595BDE-AAFB-0F5B-DACF-BEBA3CD46E97}" dt="2019-11-12T09:24:01.056" v="9"/>
          <ac:picMkLst>
            <pc:docMk/>
            <pc:sldMk cId="3038249221" sldId="268"/>
            <ac:picMk id="4" creationId="{15F1C6CB-2B2A-47BC-A45B-2CF313AB84FF}"/>
          </ac:picMkLst>
        </pc:picChg>
        <pc:picChg chg="add mod ord">
          <ac:chgData name="Regli Selina Florence" userId="S::regls1@bfh.ch::378deb28-2336-456b-9afb-ccc4810a7600" providerId="AD" clId="Web-{B0595BDE-AAFB-0F5B-DACF-BEBA3CD46E97}" dt="2019-11-12T09:25:52.288" v="20" actId="1076"/>
          <ac:picMkLst>
            <pc:docMk/>
            <pc:sldMk cId="3038249221" sldId="268"/>
            <ac:picMk id="5" creationId="{443BE16C-07EC-4348-BB57-6834DA35E861}"/>
          </ac:picMkLst>
        </pc:picChg>
      </pc:sldChg>
      <pc:sldChg chg="addSp delSp modSp mod setBg">
        <pc:chgData name="Regli Selina Florence" userId="S::regls1@bfh.ch::378deb28-2336-456b-9afb-ccc4810a7600" providerId="AD" clId="Web-{B0595BDE-AAFB-0F5B-DACF-BEBA3CD46E97}" dt="2019-11-12T09:24:48.867" v="15"/>
        <pc:sldMkLst>
          <pc:docMk/>
          <pc:sldMk cId="3105885637" sldId="301"/>
        </pc:sldMkLst>
        <pc:spChg chg="mod ord">
          <ac:chgData name="Regli Selina Florence" userId="S::regls1@bfh.ch::378deb28-2336-456b-9afb-ccc4810a7600" providerId="AD" clId="Web-{B0595BDE-AAFB-0F5B-DACF-BEBA3CD46E97}" dt="2019-11-12T09:22:10.386" v="2"/>
          <ac:spMkLst>
            <pc:docMk/>
            <pc:sldMk cId="3105885637" sldId="301"/>
            <ac:spMk id="3" creationId="{0D4F70D6-AD81-4D0D-80A7-05B4D3D41829}"/>
          </ac:spMkLst>
        </pc:spChg>
        <pc:spChg chg="add del mod">
          <ac:chgData name="Regli Selina Florence" userId="S::regls1@bfh.ch::378deb28-2336-456b-9afb-ccc4810a7600" providerId="AD" clId="Web-{B0595BDE-AAFB-0F5B-DACF-BEBA3CD46E97}" dt="2019-11-12T09:22:06.918" v="1"/>
          <ac:spMkLst>
            <pc:docMk/>
            <pc:sldMk cId="3105885637" sldId="301"/>
            <ac:spMk id="5" creationId="{29F1BEC9-3FDE-4BC8-BAEF-578AF240B2C9}"/>
          </ac:spMkLst>
        </pc:spChg>
        <pc:spChg chg="add del mod">
          <ac:chgData name="Regli Selina Florence" userId="S::regls1@bfh.ch::378deb28-2336-456b-9afb-ccc4810a7600" providerId="AD" clId="Web-{B0595BDE-AAFB-0F5B-DACF-BEBA3CD46E97}" dt="2019-11-12T09:24:48.867" v="15"/>
          <ac:spMkLst>
            <pc:docMk/>
            <pc:sldMk cId="3105885637" sldId="301"/>
            <ac:spMk id="9" creationId="{30FFF854-EEEE-4A8E-A79D-F83F0D4E4512}"/>
          </ac:spMkLst>
        </pc:spChg>
        <pc:picChg chg="del">
          <ac:chgData name="Regli Selina Florence" userId="S::regls1@bfh.ch::378deb28-2336-456b-9afb-ccc4810a7600" providerId="AD" clId="Web-{B0595BDE-AAFB-0F5B-DACF-BEBA3CD46E97}" dt="2019-11-12T09:22:04.043" v="0"/>
          <ac:picMkLst>
            <pc:docMk/>
            <pc:sldMk cId="3105885637" sldId="301"/>
            <ac:picMk id="4" creationId="{1A7FC98A-B43D-4CAB-9721-812B2F8405BB}"/>
          </ac:picMkLst>
        </pc:picChg>
        <pc:picChg chg="add del mod ord">
          <ac:chgData name="Regli Selina Florence" userId="S::regls1@bfh.ch::378deb28-2336-456b-9afb-ccc4810a7600" providerId="AD" clId="Web-{B0595BDE-AAFB-0F5B-DACF-BEBA3CD46E97}" dt="2019-11-12T09:24:48.867" v="15"/>
          <ac:picMkLst>
            <pc:docMk/>
            <pc:sldMk cId="3105885637" sldId="301"/>
            <ac:picMk id="6" creationId="{E91220D2-23A8-411A-BA4E-C02F83294A2C}"/>
          </ac:picMkLst>
        </pc:picChg>
      </pc:sldChg>
      <pc:sldChg chg="addSp delSp modSp">
        <pc:chgData name="Regli Selina Florence" userId="S::regls1@bfh.ch::378deb28-2336-456b-9afb-ccc4810a7600" providerId="AD" clId="Web-{B0595BDE-AAFB-0F5B-DACF-BEBA3CD46E97}" dt="2019-11-12T09:25:45.194" v="19" actId="1076"/>
        <pc:sldMkLst>
          <pc:docMk/>
          <pc:sldMk cId="569684516" sldId="302"/>
        </pc:sldMkLst>
        <pc:spChg chg="add del mod">
          <ac:chgData name="Regli Selina Florence" userId="S::regls1@bfh.ch::378deb28-2336-456b-9afb-ccc4810a7600" providerId="AD" clId="Web-{B0595BDE-AAFB-0F5B-DACF-BEBA3CD46E97}" dt="2019-11-12T09:23:09.276" v="5"/>
          <ac:spMkLst>
            <pc:docMk/>
            <pc:sldMk cId="569684516" sldId="302"/>
            <ac:spMk id="5" creationId="{1E428569-D98A-4987-88DF-9670EAFD4B26}"/>
          </ac:spMkLst>
        </pc:spChg>
        <pc:picChg chg="del">
          <ac:chgData name="Regli Selina Florence" userId="S::regls1@bfh.ch::378deb28-2336-456b-9afb-ccc4810a7600" providerId="AD" clId="Web-{B0595BDE-AAFB-0F5B-DACF-BEBA3CD46E97}" dt="2019-11-12T09:23:06.244" v="4"/>
          <ac:picMkLst>
            <pc:docMk/>
            <pc:sldMk cId="569684516" sldId="302"/>
            <ac:picMk id="4" creationId="{C6657DA9-78D2-46B7-9677-480D5A64D292}"/>
          </ac:picMkLst>
        </pc:picChg>
        <pc:picChg chg="add mod ord">
          <ac:chgData name="Regli Selina Florence" userId="S::regls1@bfh.ch::378deb28-2336-456b-9afb-ccc4810a7600" providerId="AD" clId="Web-{B0595BDE-AAFB-0F5B-DACF-BEBA3CD46E97}" dt="2019-11-12T09:25:45.194" v="19" actId="1076"/>
          <ac:picMkLst>
            <pc:docMk/>
            <pc:sldMk cId="569684516" sldId="302"/>
            <ac:picMk id="6" creationId="{8B304F1E-B61F-48B4-8A79-65413CAA2E9B}"/>
          </ac:picMkLst>
        </pc:picChg>
      </pc:sldChg>
    </pc:docChg>
  </pc:docChgLst>
  <pc:docChgLst>
    <pc:chgData clId="Web-{3435A397-74B7-1749-9416-CFA2D296E0B0}"/>
    <pc:docChg chg="modSld">
      <pc:chgData name="" userId="" providerId="" clId="Web-{3435A397-74B7-1749-9416-CFA2D296E0B0}" dt="2019-10-30T00:19:35.690" v="13" actId="1076"/>
      <pc:docMkLst>
        <pc:docMk/>
      </pc:docMkLst>
      <pc:sldChg chg="addSp modSp">
        <pc:chgData name="" userId="" providerId="" clId="Web-{3435A397-74B7-1749-9416-CFA2D296E0B0}" dt="2019-10-30T00:19:35.690" v="13" actId="1076"/>
        <pc:sldMkLst>
          <pc:docMk/>
          <pc:sldMk cId="3038249221" sldId="268"/>
        </pc:sldMkLst>
        <pc:spChg chg="mod">
          <ac:chgData name="" userId="" providerId="" clId="Web-{3435A397-74B7-1749-9416-CFA2D296E0B0}" dt="2019-10-30T00:16:55.655" v="10" actId="20577"/>
          <ac:spMkLst>
            <pc:docMk/>
            <pc:sldMk cId="3038249221" sldId="268"/>
            <ac:spMk id="2" creationId="{8624D495-D1BB-48B9-815E-6D89CA281AB3}"/>
          </ac:spMkLst>
        </pc:spChg>
        <pc:picChg chg="add mod">
          <ac:chgData name="" userId="" providerId="" clId="Web-{3435A397-74B7-1749-9416-CFA2D296E0B0}" dt="2019-10-30T00:19:35.690" v="13" actId="1076"/>
          <ac:picMkLst>
            <pc:docMk/>
            <pc:sldMk cId="3038249221" sldId="268"/>
            <ac:picMk id="4" creationId="{CF3276C8-2C85-4F08-B4C9-D723DD710A98}"/>
          </ac:picMkLst>
        </pc:picChg>
      </pc:sldChg>
    </pc:docChg>
  </pc:docChgLst>
  <pc:docChgLst>
    <pc:chgData name="Selina Regli" userId="ad80b4c4f31df183" providerId="LiveId" clId="{458D8FCC-EFC1-4742-9561-8F60ACEFB204}"/>
    <pc:docChg chg="custSel addSld modSld sldOrd">
      <pc:chgData name="Selina Regli" userId="ad80b4c4f31df183" providerId="LiveId" clId="{458D8FCC-EFC1-4742-9561-8F60ACEFB204}" dt="2019-10-30T12:55:56.765" v="176"/>
      <pc:docMkLst>
        <pc:docMk/>
      </pc:docMkLst>
      <pc:sldChg chg="modTransition">
        <pc:chgData name="Selina Regli" userId="ad80b4c4f31df183" providerId="LiveId" clId="{458D8FCC-EFC1-4742-9561-8F60ACEFB204}" dt="2019-10-30T12:55:20.685" v="162"/>
        <pc:sldMkLst>
          <pc:docMk/>
          <pc:sldMk cId="0" sldId="260"/>
        </pc:sldMkLst>
      </pc:sldChg>
      <pc:sldChg chg="modTransition">
        <pc:chgData name="Selina Regli" userId="ad80b4c4f31df183" providerId="LiveId" clId="{458D8FCC-EFC1-4742-9561-8F60ACEFB204}" dt="2019-10-30T12:55:34.492" v="164"/>
        <pc:sldMkLst>
          <pc:docMk/>
          <pc:sldMk cId="638935315" sldId="262"/>
        </pc:sldMkLst>
      </pc:sldChg>
      <pc:sldChg chg="modTransition modAnim">
        <pc:chgData name="Selina Regli" userId="ad80b4c4f31df183" providerId="LiveId" clId="{458D8FCC-EFC1-4742-9561-8F60ACEFB204}" dt="2019-10-30T12:55:37.001" v="165"/>
        <pc:sldMkLst>
          <pc:docMk/>
          <pc:sldMk cId="1272493380" sldId="264"/>
        </pc:sldMkLst>
      </pc:sldChg>
      <pc:sldChg chg="modTransition">
        <pc:chgData name="Selina Regli" userId="ad80b4c4f31df183" providerId="LiveId" clId="{458D8FCC-EFC1-4742-9561-8F60ACEFB204}" dt="2019-10-30T12:55:23.961" v="163"/>
        <pc:sldMkLst>
          <pc:docMk/>
          <pc:sldMk cId="3038249221" sldId="268"/>
        </pc:sldMkLst>
      </pc:sldChg>
      <pc:sldChg chg="ord modTransition">
        <pc:chgData name="Selina Regli" userId="ad80b4c4f31df183" providerId="LiveId" clId="{458D8FCC-EFC1-4742-9561-8F60ACEFB204}" dt="2019-10-30T12:55:55.097" v="175"/>
        <pc:sldMkLst>
          <pc:docMk/>
          <pc:sldMk cId="2512520075" sldId="295"/>
        </pc:sldMkLst>
      </pc:sldChg>
      <pc:sldChg chg="addSp delSp modSp modTransition">
        <pc:chgData name="Selina Regli" userId="ad80b4c4f31df183" providerId="LiveId" clId="{458D8FCC-EFC1-4742-9561-8F60ACEFB204}" dt="2019-10-30T12:55:52.565" v="174"/>
        <pc:sldMkLst>
          <pc:docMk/>
          <pc:sldMk cId="1859168486" sldId="296"/>
        </pc:sldMkLst>
        <pc:spChg chg="del">
          <ac:chgData name="Selina Regli" userId="ad80b4c4f31df183" providerId="LiveId" clId="{458D8FCC-EFC1-4742-9561-8F60ACEFB204}" dt="2019-10-30T12:50:00.030" v="32"/>
          <ac:spMkLst>
            <pc:docMk/>
            <pc:sldMk cId="1859168486" sldId="296"/>
            <ac:spMk id="2" creationId="{ABB65AA2-A1FC-41A8-B65E-DD9A25BB084C}"/>
          </ac:spMkLst>
        </pc:spChg>
        <pc:picChg chg="add mod">
          <ac:chgData name="Selina Regli" userId="ad80b4c4f31df183" providerId="LiveId" clId="{458D8FCC-EFC1-4742-9561-8F60ACEFB204}" dt="2019-10-30T12:50:41.351" v="34" actId="1076"/>
          <ac:picMkLst>
            <pc:docMk/>
            <pc:sldMk cId="1859168486" sldId="296"/>
            <ac:picMk id="1026" creationId="{F95FC03B-835A-405C-A844-24678BEB5326}"/>
          </ac:picMkLst>
        </pc:picChg>
      </pc:sldChg>
      <pc:sldChg chg="modSp add modTransition">
        <pc:chgData name="Selina Regli" userId="ad80b4c4f31df183" providerId="LiveId" clId="{458D8FCC-EFC1-4742-9561-8F60ACEFB204}" dt="2019-10-30T12:55:56.765" v="176"/>
        <pc:sldMkLst>
          <pc:docMk/>
          <pc:sldMk cId="350022620" sldId="298"/>
        </pc:sldMkLst>
        <pc:spChg chg="mod">
          <ac:chgData name="Selina Regli" userId="ad80b4c4f31df183" providerId="LiveId" clId="{458D8FCC-EFC1-4742-9561-8F60ACEFB204}" dt="2019-10-30T12:54:33.179" v="161" actId="2710"/>
          <ac:spMkLst>
            <pc:docMk/>
            <pc:sldMk cId="350022620" sldId="298"/>
            <ac:spMk id="2" creationId="{27F37C2B-5BF7-405B-9F9E-249EB8EB22C6}"/>
          </ac:spMkLst>
        </pc:spChg>
        <pc:spChg chg="mod">
          <ac:chgData name="Selina Regli" userId="ad80b4c4f31df183" providerId="LiveId" clId="{458D8FCC-EFC1-4742-9561-8F60ACEFB204}" dt="2019-10-30T12:51:24.092" v="53" actId="20577"/>
          <ac:spMkLst>
            <pc:docMk/>
            <pc:sldMk cId="350022620" sldId="298"/>
            <ac:spMk id="3" creationId="{12E8851A-5DAF-44B2-8EBF-736384642445}"/>
          </ac:spMkLst>
        </pc:spChg>
      </pc:sldChg>
    </pc:docChg>
  </pc:docChgLst>
  <pc:docChgLst>
    <pc:chgData name="Neuenschwander Stefanie" userId="S::neues4@bfh.ch::0271ea5f-7bf0-4f58-89a6-23921d3a80ad" providerId="AD" clId="Web-{4BD96A4B-BB25-2FC6-2A70-CD0BEC6DE7FF}"/>
    <pc:docChg chg="addSld delSld modSld sldOrd">
      <pc:chgData name="Neuenschwander Stefanie" userId="S::neues4@bfh.ch::0271ea5f-7bf0-4f58-89a6-23921d3a80ad" providerId="AD" clId="Web-{4BD96A4B-BB25-2FC6-2A70-CD0BEC6DE7FF}" dt="2019-11-18T13:50:57.367" v="161"/>
      <pc:docMkLst>
        <pc:docMk/>
      </pc:docMkLst>
      <pc:sldChg chg="modSp modNotes">
        <pc:chgData name="Neuenschwander Stefanie" userId="S::neues4@bfh.ch::0271ea5f-7bf0-4f58-89a6-23921d3a80ad" providerId="AD" clId="Web-{4BD96A4B-BB25-2FC6-2A70-CD0BEC6DE7FF}" dt="2019-11-18T13:26:58.574" v="122"/>
        <pc:sldMkLst>
          <pc:docMk/>
          <pc:sldMk cId="0" sldId="260"/>
        </pc:sldMkLst>
        <pc:graphicFrameChg chg="mod modGraphic">
          <ac:chgData name="Neuenschwander Stefanie" userId="S::neues4@bfh.ch::0271ea5f-7bf0-4f58-89a6-23921d3a80ad" providerId="AD" clId="Web-{4BD96A4B-BB25-2FC6-2A70-CD0BEC6DE7FF}" dt="2019-11-18T13:26:58.574" v="122"/>
          <ac:graphicFrameMkLst>
            <pc:docMk/>
            <pc:sldMk cId="0" sldId="260"/>
            <ac:graphicFrameMk id="10248" creationId="{C5CE9240-3C25-4E89-A7D4-3EA58F4E2280}"/>
          </ac:graphicFrameMkLst>
        </pc:graphicFrameChg>
      </pc:sldChg>
      <pc:sldChg chg="addSp delSp modSp">
        <pc:chgData name="Neuenschwander Stefanie" userId="S::neues4@bfh.ch::0271ea5f-7bf0-4f58-89a6-23921d3a80ad" providerId="AD" clId="Web-{4BD96A4B-BB25-2FC6-2A70-CD0BEC6DE7FF}" dt="2019-11-18T13:50:57.367" v="161"/>
        <pc:sldMkLst>
          <pc:docMk/>
          <pc:sldMk cId="638935315" sldId="262"/>
        </pc:sldMkLst>
        <pc:spChg chg="mod">
          <ac:chgData name="Neuenschwander Stefanie" userId="S::neues4@bfh.ch::0271ea5f-7bf0-4f58-89a6-23921d3a80ad" providerId="AD" clId="Web-{4BD96A4B-BB25-2FC6-2A70-CD0BEC6DE7FF}" dt="2019-11-18T13:50:42.055" v="160" actId="20577"/>
          <ac:spMkLst>
            <pc:docMk/>
            <pc:sldMk cId="638935315" sldId="262"/>
            <ac:spMk id="3" creationId="{ED5DF631-EA8B-42C7-84D5-6A3AC0D59B82}"/>
          </ac:spMkLst>
        </pc:spChg>
        <pc:spChg chg="add del mod">
          <ac:chgData name="Neuenschwander Stefanie" userId="S::neues4@bfh.ch::0271ea5f-7bf0-4f58-89a6-23921d3a80ad" providerId="AD" clId="Web-{4BD96A4B-BB25-2FC6-2A70-CD0BEC6DE7FF}" dt="2019-11-18T13:46:59.756" v="131"/>
          <ac:spMkLst>
            <pc:docMk/>
            <pc:sldMk cId="638935315" sldId="262"/>
            <ac:spMk id="5" creationId="{89778A5E-B571-489F-B3FD-804B0339C9E0}"/>
          </ac:spMkLst>
        </pc:spChg>
        <pc:spChg chg="add mod">
          <ac:chgData name="Neuenschwander Stefanie" userId="S::neues4@bfh.ch::0271ea5f-7bf0-4f58-89a6-23921d3a80ad" providerId="AD" clId="Web-{4BD96A4B-BB25-2FC6-2A70-CD0BEC6DE7FF}" dt="2019-11-18T13:47:11.412" v="135" actId="1076"/>
          <ac:spMkLst>
            <pc:docMk/>
            <pc:sldMk cId="638935315" sldId="262"/>
            <ac:spMk id="8" creationId="{FD2237C8-08D1-467F-BAAE-06A66B62DB7D}"/>
          </ac:spMkLst>
        </pc:spChg>
        <pc:spChg chg="add del mod">
          <ac:chgData name="Neuenschwander Stefanie" userId="S::neues4@bfh.ch::0271ea5f-7bf0-4f58-89a6-23921d3a80ad" providerId="AD" clId="Web-{4BD96A4B-BB25-2FC6-2A70-CD0BEC6DE7FF}" dt="2019-11-18T13:48:57.007" v="141"/>
          <ac:spMkLst>
            <pc:docMk/>
            <pc:sldMk cId="638935315" sldId="262"/>
            <ac:spMk id="10" creationId="{8174EDDD-2226-4B7D-A4D0-99FEDC3F7168}"/>
          </ac:spMkLst>
        </pc:spChg>
        <pc:spChg chg="add mod">
          <ac:chgData name="Neuenschwander Stefanie" userId="S::neues4@bfh.ch::0271ea5f-7bf0-4f58-89a6-23921d3a80ad" providerId="AD" clId="Web-{4BD96A4B-BB25-2FC6-2A70-CD0BEC6DE7FF}" dt="2019-11-18T13:50:57.367" v="161"/>
          <ac:spMkLst>
            <pc:docMk/>
            <pc:sldMk cId="638935315" sldId="262"/>
            <ac:spMk id="14" creationId="{8B258FD1-2A4B-429A-88E0-C3ED09558524}"/>
          </ac:spMkLst>
        </pc:spChg>
        <pc:graphicFrameChg chg="add del mod ord modGraphic">
          <ac:chgData name="Neuenschwander Stefanie" userId="S::neues4@bfh.ch::0271ea5f-7bf0-4f58-89a6-23921d3a80ad" providerId="AD" clId="Web-{4BD96A4B-BB25-2FC6-2A70-CD0BEC6DE7FF}" dt="2019-11-18T13:47:26.756" v="137"/>
          <ac:graphicFrameMkLst>
            <pc:docMk/>
            <pc:sldMk cId="638935315" sldId="262"/>
            <ac:graphicFrameMk id="7" creationId="{BF8D5932-2FEA-4900-9C10-7EACE9E8F25D}"/>
          </ac:graphicFrameMkLst>
        </pc:graphicFrameChg>
        <pc:picChg chg="del">
          <ac:chgData name="Neuenschwander Stefanie" userId="S::neues4@bfh.ch::0271ea5f-7bf0-4f58-89a6-23921d3a80ad" providerId="AD" clId="Web-{4BD96A4B-BB25-2FC6-2A70-CD0BEC6DE7FF}" dt="2019-11-18T13:21:08.178" v="106"/>
          <ac:picMkLst>
            <pc:docMk/>
            <pc:sldMk cId="638935315" sldId="262"/>
            <ac:picMk id="4" creationId="{1ABA0D47-43FD-4D0A-AFEA-00B1AAD99AA2}"/>
          </ac:picMkLst>
        </pc:picChg>
        <pc:picChg chg="add del mod ord">
          <ac:chgData name="Neuenschwander Stefanie" userId="S::neues4@bfh.ch::0271ea5f-7bf0-4f58-89a6-23921d3a80ad" providerId="AD" clId="Web-{4BD96A4B-BB25-2FC6-2A70-CD0BEC6DE7FF}" dt="2019-11-18T13:50:57.367" v="161"/>
          <ac:picMkLst>
            <pc:docMk/>
            <pc:sldMk cId="638935315" sldId="262"/>
            <ac:picMk id="11" creationId="{6B2B1497-E2CB-4491-BC7C-6DE32CC56F52}"/>
          </ac:picMkLst>
        </pc:picChg>
      </pc:sldChg>
      <pc:sldChg chg="del">
        <pc:chgData name="Neuenschwander Stefanie" userId="S::neues4@bfh.ch::0271ea5f-7bf0-4f58-89a6-23921d3a80ad" providerId="AD" clId="Web-{4BD96A4B-BB25-2FC6-2A70-CD0BEC6DE7FF}" dt="2019-11-18T13:21:10.818" v="107"/>
        <pc:sldMkLst>
          <pc:docMk/>
          <pc:sldMk cId="1272493380" sldId="264"/>
        </pc:sldMkLst>
      </pc:sldChg>
      <pc:sldChg chg="addSp delSp modSp">
        <pc:chgData name="Neuenschwander Stefanie" userId="S::neues4@bfh.ch::0271ea5f-7bf0-4f58-89a6-23921d3a80ad" providerId="AD" clId="Web-{4BD96A4B-BB25-2FC6-2A70-CD0BEC6DE7FF}" dt="2019-11-18T13:40:40.533" v="126" actId="1076"/>
        <pc:sldMkLst>
          <pc:docMk/>
          <pc:sldMk cId="3038249221" sldId="268"/>
        </pc:sldMkLst>
        <pc:spChg chg="mod">
          <ac:chgData name="Neuenschwander Stefanie" userId="S::neues4@bfh.ch::0271ea5f-7bf0-4f58-89a6-23921d3a80ad" providerId="AD" clId="Web-{4BD96A4B-BB25-2FC6-2A70-CD0BEC6DE7FF}" dt="2019-11-18T13:19:48.895" v="68" actId="20577"/>
          <ac:spMkLst>
            <pc:docMk/>
            <pc:sldMk cId="3038249221" sldId="268"/>
            <ac:spMk id="3" creationId="{ED5DF631-EA8B-42C7-84D5-6A3AC0D59B82}"/>
          </ac:spMkLst>
        </pc:spChg>
        <pc:spChg chg="add del mod">
          <ac:chgData name="Neuenschwander Stefanie" userId="S::neues4@bfh.ch::0271ea5f-7bf0-4f58-89a6-23921d3a80ad" providerId="AD" clId="Web-{4BD96A4B-BB25-2FC6-2A70-CD0BEC6DE7FF}" dt="2019-11-18T13:39:52.533" v="123"/>
          <ac:spMkLst>
            <pc:docMk/>
            <pc:sldMk cId="3038249221" sldId="268"/>
            <ac:spMk id="4" creationId="{E09E41F1-D14E-4B91-B21A-9EFA373230E0}"/>
          </ac:spMkLst>
        </pc:spChg>
        <pc:picChg chg="del">
          <ac:chgData name="Neuenschwander Stefanie" userId="S::neues4@bfh.ch::0271ea5f-7bf0-4f58-89a6-23921d3a80ad" providerId="AD" clId="Web-{4BD96A4B-BB25-2FC6-2A70-CD0BEC6DE7FF}" dt="2019-11-18T13:19:49.677" v="69"/>
          <ac:picMkLst>
            <pc:docMk/>
            <pc:sldMk cId="3038249221" sldId="268"/>
            <ac:picMk id="5" creationId="{443BE16C-07EC-4348-BB57-6834DA35E861}"/>
          </ac:picMkLst>
        </pc:picChg>
        <pc:picChg chg="add mod ord">
          <ac:chgData name="Neuenschwander Stefanie" userId="S::neues4@bfh.ch::0271ea5f-7bf0-4f58-89a6-23921d3a80ad" providerId="AD" clId="Web-{4BD96A4B-BB25-2FC6-2A70-CD0BEC6DE7FF}" dt="2019-11-18T13:40:40.533" v="126" actId="1076"/>
          <ac:picMkLst>
            <pc:docMk/>
            <pc:sldMk cId="3038249221" sldId="268"/>
            <ac:picMk id="6" creationId="{B964A344-3F49-4113-8280-CAE99477C6D4}"/>
          </ac:picMkLst>
        </pc:picChg>
      </pc:sldChg>
      <pc:sldChg chg="modSp">
        <pc:chgData name="Neuenschwander Stefanie" userId="S::neues4@bfh.ch::0271ea5f-7bf0-4f58-89a6-23921d3a80ad" providerId="AD" clId="Web-{4BD96A4B-BB25-2FC6-2A70-CD0BEC6DE7FF}" dt="2019-11-18T13:21:32.022" v="115" actId="20577"/>
        <pc:sldMkLst>
          <pc:docMk/>
          <pc:sldMk cId="350022620" sldId="298"/>
        </pc:sldMkLst>
        <pc:spChg chg="mod">
          <ac:chgData name="Neuenschwander Stefanie" userId="S::neues4@bfh.ch::0271ea5f-7bf0-4f58-89a6-23921d3a80ad" providerId="AD" clId="Web-{4BD96A4B-BB25-2FC6-2A70-CD0BEC6DE7FF}" dt="2019-11-18T13:21:27.193" v="110" actId="20577"/>
          <ac:spMkLst>
            <pc:docMk/>
            <pc:sldMk cId="350022620" sldId="298"/>
            <ac:spMk id="2" creationId="{27F37C2B-5BF7-405B-9F9E-249EB8EB22C6}"/>
          </ac:spMkLst>
        </pc:spChg>
        <pc:spChg chg="mod">
          <ac:chgData name="Neuenschwander Stefanie" userId="S::neues4@bfh.ch::0271ea5f-7bf0-4f58-89a6-23921d3a80ad" providerId="AD" clId="Web-{4BD96A4B-BB25-2FC6-2A70-CD0BEC6DE7FF}" dt="2019-11-18T13:21:32.022" v="115" actId="20577"/>
          <ac:spMkLst>
            <pc:docMk/>
            <pc:sldMk cId="350022620" sldId="298"/>
            <ac:spMk id="3" creationId="{12E8851A-5DAF-44B2-8EBF-736384642445}"/>
          </ac:spMkLst>
        </pc:spChg>
      </pc:sldChg>
      <pc:sldChg chg="del">
        <pc:chgData name="Neuenschwander Stefanie" userId="S::neues4@bfh.ch::0271ea5f-7bf0-4f58-89a6-23921d3a80ad" providerId="AD" clId="Web-{4BD96A4B-BB25-2FC6-2A70-CD0BEC6DE7FF}" dt="2019-11-18T13:21:12.318" v="108"/>
        <pc:sldMkLst>
          <pc:docMk/>
          <pc:sldMk cId="1629285501" sldId="299"/>
        </pc:sldMkLst>
      </pc:sldChg>
      <pc:sldChg chg="del">
        <pc:chgData name="Neuenschwander Stefanie" userId="S::neues4@bfh.ch::0271ea5f-7bf0-4f58-89a6-23921d3a80ad" providerId="AD" clId="Web-{4BD96A4B-BB25-2FC6-2A70-CD0BEC6DE7FF}" dt="2019-11-18T13:21:13.318" v="109"/>
        <pc:sldMkLst>
          <pc:docMk/>
          <pc:sldMk cId="764722597" sldId="300"/>
        </pc:sldMkLst>
      </pc:sldChg>
      <pc:sldChg chg="addSp delSp modSp">
        <pc:chgData name="Neuenschwander Stefanie" userId="S::neues4@bfh.ch::0271ea5f-7bf0-4f58-89a6-23921d3a80ad" providerId="AD" clId="Web-{4BD96A4B-BB25-2FC6-2A70-CD0BEC6DE7FF}" dt="2019-11-18T13:45:07.286" v="130" actId="1076"/>
        <pc:sldMkLst>
          <pc:docMk/>
          <pc:sldMk cId="3105885637" sldId="301"/>
        </pc:sldMkLst>
        <pc:spChg chg="mod">
          <ac:chgData name="Neuenschwander Stefanie" userId="S::neues4@bfh.ch::0271ea5f-7bf0-4f58-89a6-23921d3a80ad" providerId="AD" clId="Web-{4BD96A4B-BB25-2FC6-2A70-CD0BEC6DE7FF}" dt="2019-11-18T13:20:00.474" v="84" actId="20577"/>
          <ac:spMkLst>
            <pc:docMk/>
            <pc:sldMk cId="3105885637" sldId="301"/>
            <ac:spMk id="3" creationId="{0D4F70D6-AD81-4D0D-80A7-05B4D3D41829}"/>
          </ac:spMkLst>
        </pc:spChg>
        <pc:spChg chg="add del mod">
          <ac:chgData name="Neuenschwander Stefanie" userId="S::neues4@bfh.ch::0271ea5f-7bf0-4f58-89a6-23921d3a80ad" providerId="AD" clId="Web-{4BD96A4B-BB25-2FC6-2A70-CD0BEC6DE7FF}" dt="2019-11-18T13:44:56.896" v="127"/>
          <ac:spMkLst>
            <pc:docMk/>
            <pc:sldMk cId="3105885637" sldId="301"/>
            <ac:spMk id="4" creationId="{CFBE14BA-5F11-42CB-9E63-82388F0C3C1D}"/>
          </ac:spMkLst>
        </pc:spChg>
        <pc:picChg chg="add mod ord">
          <ac:chgData name="Neuenschwander Stefanie" userId="S::neues4@bfh.ch::0271ea5f-7bf0-4f58-89a6-23921d3a80ad" providerId="AD" clId="Web-{4BD96A4B-BB25-2FC6-2A70-CD0BEC6DE7FF}" dt="2019-11-18T13:45:07.286" v="130" actId="1076"/>
          <ac:picMkLst>
            <pc:docMk/>
            <pc:sldMk cId="3105885637" sldId="301"/>
            <ac:picMk id="5" creationId="{90A68E82-FA43-4721-870F-50B769F7D673}"/>
          </ac:picMkLst>
        </pc:picChg>
        <pc:picChg chg="del">
          <ac:chgData name="Neuenschwander Stefanie" userId="S::neues4@bfh.ch::0271ea5f-7bf0-4f58-89a6-23921d3a80ad" providerId="AD" clId="Web-{4BD96A4B-BB25-2FC6-2A70-CD0BEC6DE7FF}" dt="2019-11-18T13:20:01.021" v="86"/>
          <ac:picMkLst>
            <pc:docMk/>
            <pc:sldMk cId="3105885637" sldId="301"/>
            <ac:picMk id="6" creationId="{E91220D2-23A8-411A-BA4E-C02F83294A2C}"/>
          </ac:picMkLst>
        </pc:picChg>
      </pc:sldChg>
      <pc:sldChg chg="addSp delSp modSp">
        <pc:chgData name="Neuenschwander Stefanie" userId="S::neues4@bfh.ch::0271ea5f-7bf0-4f58-89a6-23921d3a80ad" providerId="AD" clId="Web-{4BD96A4B-BB25-2FC6-2A70-CD0BEC6DE7FF}" dt="2019-11-18T13:20:57.506" v="102"/>
        <pc:sldMkLst>
          <pc:docMk/>
          <pc:sldMk cId="569684516" sldId="302"/>
        </pc:sldMkLst>
        <pc:spChg chg="mod">
          <ac:chgData name="Neuenschwander Stefanie" userId="S::neues4@bfh.ch::0271ea5f-7bf0-4f58-89a6-23921d3a80ad" providerId="AD" clId="Web-{4BD96A4B-BB25-2FC6-2A70-CD0BEC6DE7FF}" dt="2019-11-18T13:20:55.459" v="101" actId="20577"/>
          <ac:spMkLst>
            <pc:docMk/>
            <pc:sldMk cId="569684516" sldId="302"/>
            <ac:spMk id="3" creationId="{B0CB0423-08F4-4C71-A9D5-15926BD942C2}"/>
          </ac:spMkLst>
        </pc:spChg>
        <pc:spChg chg="add mod">
          <ac:chgData name="Neuenschwander Stefanie" userId="S::neues4@bfh.ch::0271ea5f-7bf0-4f58-89a6-23921d3a80ad" providerId="AD" clId="Web-{4BD96A4B-BB25-2FC6-2A70-CD0BEC6DE7FF}" dt="2019-11-18T13:20:57.506" v="102"/>
          <ac:spMkLst>
            <pc:docMk/>
            <pc:sldMk cId="569684516" sldId="302"/>
            <ac:spMk id="4" creationId="{F4B87D9B-2899-4A24-9C52-C6E4CCB65304}"/>
          </ac:spMkLst>
        </pc:spChg>
        <pc:picChg chg="del">
          <ac:chgData name="Neuenschwander Stefanie" userId="S::neues4@bfh.ch::0271ea5f-7bf0-4f58-89a6-23921d3a80ad" providerId="AD" clId="Web-{4BD96A4B-BB25-2FC6-2A70-CD0BEC6DE7FF}" dt="2019-11-18T13:20:57.506" v="102"/>
          <ac:picMkLst>
            <pc:docMk/>
            <pc:sldMk cId="569684516" sldId="302"/>
            <ac:picMk id="6" creationId="{8B304F1E-B61F-48B4-8A79-65413CAA2E9B}"/>
          </ac:picMkLst>
        </pc:picChg>
      </pc:sldChg>
      <pc:sldChg chg="addSp delSp modSp add ord replId">
        <pc:chgData name="Neuenschwander Stefanie" userId="S::neues4@bfh.ch::0271ea5f-7bf0-4f58-89a6-23921d3a80ad" providerId="AD" clId="Web-{4BD96A4B-BB25-2FC6-2A70-CD0BEC6DE7FF}" dt="2019-11-18T13:50:22.555" v="155"/>
        <pc:sldMkLst>
          <pc:docMk/>
          <pc:sldMk cId="3979710144" sldId="303"/>
        </pc:sldMkLst>
        <pc:spChg chg="mod">
          <ac:chgData name="Neuenschwander Stefanie" userId="S::neues4@bfh.ch::0271ea5f-7bf0-4f58-89a6-23921d3a80ad" providerId="AD" clId="Web-{4BD96A4B-BB25-2FC6-2A70-CD0BEC6DE7FF}" dt="2019-11-18T13:50:17.305" v="153" actId="20577"/>
          <ac:spMkLst>
            <pc:docMk/>
            <pc:sldMk cId="3979710144" sldId="303"/>
            <ac:spMk id="3" creationId="{ED5DF631-EA8B-42C7-84D5-6A3AC0D59B82}"/>
          </ac:spMkLst>
        </pc:spChg>
        <pc:spChg chg="add mod">
          <ac:chgData name="Neuenschwander Stefanie" userId="S::neues4@bfh.ch::0271ea5f-7bf0-4f58-89a6-23921d3a80ad" providerId="AD" clId="Web-{4BD96A4B-BB25-2FC6-2A70-CD0BEC6DE7FF}" dt="2019-11-18T13:50:18.570" v="154"/>
          <ac:spMkLst>
            <pc:docMk/>
            <pc:sldMk cId="3979710144" sldId="303"/>
            <ac:spMk id="4" creationId="{75165BEA-1B17-4EFB-B8B0-FFAD0B6CD0B5}"/>
          </ac:spMkLst>
        </pc:spChg>
        <pc:picChg chg="del">
          <ac:chgData name="Neuenschwander Stefanie" userId="S::neues4@bfh.ch::0271ea5f-7bf0-4f58-89a6-23921d3a80ad" providerId="AD" clId="Web-{4BD96A4B-BB25-2FC6-2A70-CD0BEC6DE7FF}" dt="2019-11-18T13:50:18.570" v="154"/>
          <ac:picMkLst>
            <pc:docMk/>
            <pc:sldMk cId="3979710144" sldId="303"/>
            <ac:picMk id="11" creationId="{6B2B1497-E2CB-4491-BC7C-6DE32CC56F52}"/>
          </ac:picMkLst>
        </pc:picChg>
      </pc:sldChg>
    </pc:docChg>
  </pc:docChgLst>
  <pc:docChgLst>
    <pc:chgData name="Neuenschwander Stefanie" userId="S::neues4@bfh.ch::0271ea5f-7bf0-4f58-89a6-23921d3a80ad" providerId="AD" clId="Web-{56682779-9ECB-67A3-3E30-FDFB59BCC914}"/>
    <pc:docChg chg="modSld">
      <pc:chgData name="Neuenschwander Stefanie" userId="S::neues4@bfh.ch::0271ea5f-7bf0-4f58-89a6-23921d3a80ad" providerId="AD" clId="Web-{56682779-9ECB-67A3-3E30-FDFB59BCC914}" dt="2019-11-20T16:49:03.049" v="14" actId="1076"/>
      <pc:docMkLst>
        <pc:docMk/>
      </pc:docMkLst>
      <pc:sldChg chg="addSp delSp modSp">
        <pc:chgData name="Neuenschwander Stefanie" userId="S::neues4@bfh.ch::0271ea5f-7bf0-4f58-89a6-23921d3a80ad" providerId="AD" clId="Web-{56682779-9ECB-67A3-3E30-FDFB59BCC914}" dt="2019-11-20T16:48:04.518" v="0"/>
        <pc:sldMkLst>
          <pc:docMk/>
          <pc:sldMk cId="569684516" sldId="302"/>
        </pc:sldMkLst>
        <pc:spChg chg="del">
          <ac:chgData name="Neuenschwander Stefanie" userId="S::neues4@bfh.ch::0271ea5f-7bf0-4f58-89a6-23921d3a80ad" providerId="AD" clId="Web-{56682779-9ECB-67A3-3E30-FDFB59BCC914}" dt="2019-11-20T16:48:04.518" v="0"/>
          <ac:spMkLst>
            <pc:docMk/>
            <pc:sldMk cId="569684516" sldId="302"/>
            <ac:spMk id="5" creationId="{192633D5-6DB6-4F5A-A668-D601057EF0C8}"/>
          </ac:spMkLst>
        </pc:spChg>
        <pc:picChg chg="add mod ord">
          <ac:chgData name="Neuenschwander Stefanie" userId="S::neues4@bfh.ch::0271ea5f-7bf0-4f58-89a6-23921d3a80ad" providerId="AD" clId="Web-{56682779-9ECB-67A3-3E30-FDFB59BCC914}" dt="2019-11-20T16:48:04.518" v="0"/>
          <ac:picMkLst>
            <pc:docMk/>
            <pc:sldMk cId="569684516" sldId="302"/>
            <ac:picMk id="2" creationId="{7432BDAE-7AA3-444E-B44A-088F617A5767}"/>
          </ac:picMkLst>
        </pc:picChg>
      </pc:sldChg>
      <pc:sldChg chg="addSp modSp">
        <pc:chgData name="Neuenschwander Stefanie" userId="S::neues4@bfh.ch::0271ea5f-7bf0-4f58-89a6-23921d3a80ad" providerId="AD" clId="Web-{56682779-9ECB-67A3-3E30-FDFB59BCC914}" dt="2019-11-20T16:48:34.627" v="9" actId="1076"/>
        <pc:sldMkLst>
          <pc:docMk/>
          <pc:sldMk cId="2074715537" sldId="308"/>
        </pc:sldMkLst>
        <pc:picChg chg="add mod">
          <ac:chgData name="Neuenschwander Stefanie" userId="S::neues4@bfh.ch::0271ea5f-7bf0-4f58-89a6-23921d3a80ad" providerId="AD" clId="Web-{56682779-9ECB-67A3-3E30-FDFB59BCC914}" dt="2019-11-20T16:48:34.627" v="9" actId="1076"/>
          <ac:picMkLst>
            <pc:docMk/>
            <pc:sldMk cId="2074715537" sldId="308"/>
            <ac:picMk id="2" creationId="{2580AC41-DE6B-4D9D-896C-0D1763623802}"/>
          </ac:picMkLst>
        </pc:picChg>
      </pc:sldChg>
      <pc:sldChg chg="addSp modSp">
        <pc:chgData name="Neuenschwander Stefanie" userId="S::neues4@bfh.ch::0271ea5f-7bf0-4f58-89a6-23921d3a80ad" providerId="AD" clId="Web-{56682779-9ECB-67A3-3E30-FDFB59BCC914}" dt="2019-11-20T16:49:03.049" v="14" actId="1076"/>
        <pc:sldMkLst>
          <pc:docMk/>
          <pc:sldMk cId="96446251" sldId="309"/>
        </pc:sldMkLst>
        <pc:picChg chg="add mod modCrop">
          <ac:chgData name="Neuenschwander Stefanie" userId="S::neues4@bfh.ch::0271ea5f-7bf0-4f58-89a6-23921d3a80ad" providerId="AD" clId="Web-{56682779-9ECB-67A3-3E30-FDFB59BCC914}" dt="2019-11-20T16:49:03.049" v="14" actId="1076"/>
          <ac:picMkLst>
            <pc:docMk/>
            <pc:sldMk cId="96446251" sldId="309"/>
            <ac:picMk id="2" creationId="{697E6113-56B9-4C17-BB7F-C525AFFD60E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CA1DC-7F8E-4C86-BC58-2AECC6058F2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27513-919E-44AD-B1ED-F159046E15B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latin typeface="Lucida Sans"/>
            </a:rPr>
            <a:t>UML Component Diagram</a:t>
          </a:r>
          <a:endParaRPr lang="en-US" b="0" i="0" u="none" strike="noStrike" cap="none" baseline="0" noProof="0" dirty="0">
            <a:latin typeface="Lucida Sans"/>
          </a:endParaRPr>
        </a:p>
      </dgm:t>
    </dgm:pt>
    <dgm:pt modelId="{B4C90517-8D80-4A57-908B-CB6B77849FFD}" type="parTrans" cxnId="{D10E76A6-DA65-4F86-9157-05B5CF3DB0FA}">
      <dgm:prSet/>
      <dgm:spPr/>
      <dgm:t>
        <a:bodyPr/>
        <a:lstStyle/>
        <a:p>
          <a:endParaRPr lang="en-US"/>
        </a:p>
      </dgm:t>
    </dgm:pt>
    <dgm:pt modelId="{97D7A786-2A71-43F0-BF0F-59BA24D48D69}" type="sibTrans" cxnId="{D10E76A6-DA65-4F86-9157-05B5CF3DB0FA}">
      <dgm:prSet/>
      <dgm:spPr/>
      <dgm:t>
        <a:bodyPr/>
        <a:lstStyle/>
        <a:p>
          <a:endParaRPr lang="en-US"/>
        </a:p>
      </dgm:t>
    </dgm:pt>
    <dgm:pt modelId="{44BE71EE-C0DB-4E72-A2BA-F8F17CFDD90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CH" dirty="0">
              <a:latin typeface="Lucida Sans"/>
            </a:rPr>
            <a:t>UML </a:t>
          </a:r>
          <a:r>
            <a:rPr lang="de-CH" dirty="0" err="1">
              <a:latin typeface="Lucida Sans"/>
            </a:rPr>
            <a:t>Deployment</a:t>
          </a:r>
          <a:r>
            <a:rPr lang="de-CH" dirty="0">
              <a:latin typeface="Lucida Sans"/>
            </a:rPr>
            <a:t> </a:t>
          </a:r>
          <a:r>
            <a:rPr lang="de-CH" dirty="0" err="1">
              <a:latin typeface="Lucida Sans"/>
            </a:rPr>
            <a:t>Diagram</a:t>
          </a:r>
          <a:endParaRPr lang="de-CH" dirty="0">
            <a:latin typeface="Lucida Sans"/>
          </a:endParaRPr>
        </a:p>
      </dgm:t>
    </dgm:pt>
    <dgm:pt modelId="{92F77E5F-4725-4798-B00F-A84676C1DC00}" type="parTrans" cxnId="{FDFCF88D-F6A2-48CB-B86B-E96171837468}">
      <dgm:prSet/>
      <dgm:spPr/>
      <dgm:t>
        <a:bodyPr/>
        <a:lstStyle/>
        <a:p>
          <a:endParaRPr lang="en-US"/>
        </a:p>
      </dgm:t>
    </dgm:pt>
    <dgm:pt modelId="{0B5181E2-1E45-49D4-A624-D386DA24296E}" type="sibTrans" cxnId="{FDFCF88D-F6A2-48CB-B86B-E96171837468}">
      <dgm:prSet/>
      <dgm:spPr/>
      <dgm:t>
        <a:bodyPr/>
        <a:lstStyle/>
        <a:p>
          <a:endParaRPr lang="en-US"/>
        </a:p>
      </dgm:t>
    </dgm:pt>
    <dgm:pt modelId="{D841BA3B-A224-4D4D-A0F0-7352E09F39E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>
              <a:latin typeface="Lucida Sans"/>
            </a:rPr>
            <a:t>Product Backlog</a:t>
          </a:r>
        </a:p>
      </dgm:t>
    </dgm:pt>
    <dgm:pt modelId="{FD0431FF-5A72-4646-BA1A-F86B5E498362}" type="parTrans" cxnId="{5201DD50-42B6-4BC0-8AD3-8E88E4DCB1BF}">
      <dgm:prSet/>
      <dgm:spPr/>
      <dgm:t>
        <a:bodyPr/>
        <a:lstStyle/>
        <a:p>
          <a:endParaRPr lang="en-US"/>
        </a:p>
      </dgm:t>
    </dgm:pt>
    <dgm:pt modelId="{DDE4F966-7D1E-4217-ACEF-42081BB63254}" type="sibTrans" cxnId="{5201DD50-42B6-4BC0-8AD3-8E88E4DCB1BF}">
      <dgm:prSet/>
      <dgm:spPr/>
      <dgm:t>
        <a:bodyPr/>
        <a:lstStyle/>
        <a:p>
          <a:endParaRPr lang="en-US"/>
        </a:p>
      </dgm:t>
    </dgm:pt>
    <dgm:pt modelId="{3E986D9D-0095-460E-8315-66A3BD22791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CH" dirty="0">
              <a:latin typeface="Lucida Sans"/>
            </a:rPr>
            <a:t>UML Class </a:t>
          </a:r>
          <a:r>
            <a:rPr lang="de-CH" dirty="0" err="1">
              <a:latin typeface="Lucida Sans"/>
            </a:rPr>
            <a:t>Diagram</a:t>
          </a:r>
          <a:endParaRPr lang="de-CH" dirty="0">
            <a:latin typeface="Lucida Sans"/>
          </a:endParaRPr>
        </a:p>
      </dgm:t>
    </dgm:pt>
    <dgm:pt modelId="{83FDD688-1F69-4716-AFBC-64FEA5D91F08}" type="parTrans" cxnId="{17D7024C-51AD-42C0-8838-5758FC3DEF15}">
      <dgm:prSet/>
      <dgm:spPr/>
      <dgm:t>
        <a:bodyPr/>
        <a:lstStyle/>
        <a:p>
          <a:endParaRPr lang="en-US"/>
        </a:p>
      </dgm:t>
    </dgm:pt>
    <dgm:pt modelId="{56618CB7-9065-4292-8999-EC224491402F}" type="sibTrans" cxnId="{17D7024C-51AD-42C0-8838-5758FC3DEF15}">
      <dgm:prSet/>
      <dgm:spPr/>
      <dgm:t>
        <a:bodyPr/>
        <a:lstStyle/>
        <a:p>
          <a:endParaRPr lang="en-US"/>
        </a:p>
      </dgm:t>
    </dgm:pt>
    <dgm:pt modelId="{18621822-FA53-44BA-AB31-4C3A8DA0B4F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de-CH" dirty="0">
              <a:latin typeface="Lucida Sans"/>
            </a:rPr>
            <a:t>Sprint Backlog</a:t>
          </a:r>
        </a:p>
      </dgm:t>
    </dgm:pt>
    <dgm:pt modelId="{ADD19147-DB24-46B8-90B4-C81AB5E349B7}" type="parTrans" cxnId="{048930D5-EFB8-49FC-988E-33540EE24762}">
      <dgm:prSet/>
      <dgm:spPr/>
      <dgm:t>
        <a:bodyPr/>
        <a:lstStyle/>
        <a:p>
          <a:endParaRPr lang="de-CH"/>
        </a:p>
      </dgm:t>
    </dgm:pt>
    <dgm:pt modelId="{40CA30E7-B9ED-46DD-8DF4-DF2FF4CDC2C8}" type="sibTrans" cxnId="{048930D5-EFB8-49FC-988E-33540EE24762}">
      <dgm:prSet/>
      <dgm:spPr/>
      <dgm:t>
        <a:bodyPr/>
        <a:lstStyle/>
        <a:p>
          <a:endParaRPr lang="de-CH"/>
        </a:p>
      </dgm:t>
    </dgm:pt>
    <dgm:pt modelId="{86FE4D72-9A70-4D7E-BADA-45E4578CBA4A}" type="pres">
      <dgm:prSet presAssocID="{572CA1DC-7F8E-4C86-BC58-2AECC6058F2A}" presName="root" presStyleCnt="0">
        <dgm:presLayoutVars>
          <dgm:dir/>
          <dgm:resizeHandles val="exact"/>
        </dgm:presLayoutVars>
      </dgm:prSet>
      <dgm:spPr/>
    </dgm:pt>
    <dgm:pt modelId="{6652A313-B07F-4281-B6D8-45BF1F18F76B}" type="pres">
      <dgm:prSet presAssocID="{AF427513-919E-44AD-B1ED-F159046E15BB}" presName="compNode" presStyleCnt="0"/>
      <dgm:spPr/>
    </dgm:pt>
    <dgm:pt modelId="{8B9BA735-9795-4148-840C-2CF2C08E2BC8}" type="pres">
      <dgm:prSet presAssocID="{AF427513-919E-44AD-B1ED-F159046E15BB}" presName="bgRect" presStyleLbl="bgShp" presStyleIdx="0" presStyleCnt="5"/>
      <dgm:spPr/>
    </dgm:pt>
    <dgm:pt modelId="{D9B86DB3-6FA4-4991-B22C-682015ECDC84}" type="pres">
      <dgm:prSet presAssocID="{AF427513-919E-44AD-B1ED-F159046E15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äsentation mit Organigramm"/>
        </a:ext>
      </dgm:extLst>
    </dgm:pt>
    <dgm:pt modelId="{98137FF8-3706-4A93-A381-DCB3C1049D99}" type="pres">
      <dgm:prSet presAssocID="{AF427513-919E-44AD-B1ED-F159046E15BB}" presName="spaceRect" presStyleCnt="0"/>
      <dgm:spPr/>
    </dgm:pt>
    <dgm:pt modelId="{FE7B165B-58D9-4F75-89B8-672AC8EEEEED}" type="pres">
      <dgm:prSet presAssocID="{AF427513-919E-44AD-B1ED-F159046E15BB}" presName="parTx" presStyleLbl="revTx" presStyleIdx="0" presStyleCnt="5">
        <dgm:presLayoutVars>
          <dgm:chMax val="0"/>
          <dgm:chPref val="0"/>
        </dgm:presLayoutVars>
      </dgm:prSet>
      <dgm:spPr/>
    </dgm:pt>
    <dgm:pt modelId="{5BDF21AF-20A5-4C39-AE9A-0E51E30CCC6B}" type="pres">
      <dgm:prSet presAssocID="{97D7A786-2A71-43F0-BF0F-59BA24D48D69}" presName="sibTrans" presStyleCnt="0"/>
      <dgm:spPr/>
    </dgm:pt>
    <dgm:pt modelId="{6CA7C712-6C95-4D48-8874-55D094FA32BF}" type="pres">
      <dgm:prSet presAssocID="{44BE71EE-C0DB-4E72-A2BA-F8F17CFDD90B}" presName="compNode" presStyleCnt="0"/>
      <dgm:spPr/>
    </dgm:pt>
    <dgm:pt modelId="{3E25223E-CC3F-4DFD-8826-D259EF2DF05F}" type="pres">
      <dgm:prSet presAssocID="{44BE71EE-C0DB-4E72-A2BA-F8F17CFDD90B}" presName="bgRect" presStyleLbl="bgShp" presStyleIdx="1" presStyleCnt="5"/>
      <dgm:spPr/>
    </dgm:pt>
    <dgm:pt modelId="{6314E88D-2127-44B3-B2C1-29388B495196}" type="pres">
      <dgm:prSet presAssocID="{44BE71EE-C0DB-4E72-A2BA-F8F17CFDD9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äsentation mit Organigramm"/>
        </a:ext>
      </dgm:extLst>
    </dgm:pt>
    <dgm:pt modelId="{802114A3-6326-4E06-B72D-D21FB68DB9CF}" type="pres">
      <dgm:prSet presAssocID="{44BE71EE-C0DB-4E72-A2BA-F8F17CFDD90B}" presName="spaceRect" presStyleCnt="0"/>
      <dgm:spPr/>
    </dgm:pt>
    <dgm:pt modelId="{871E724D-5A10-48DF-A4F2-225841399E45}" type="pres">
      <dgm:prSet presAssocID="{44BE71EE-C0DB-4E72-A2BA-F8F17CFDD90B}" presName="parTx" presStyleLbl="revTx" presStyleIdx="1" presStyleCnt="5">
        <dgm:presLayoutVars>
          <dgm:chMax val="0"/>
          <dgm:chPref val="0"/>
        </dgm:presLayoutVars>
      </dgm:prSet>
      <dgm:spPr/>
    </dgm:pt>
    <dgm:pt modelId="{3D3A4544-BBA3-4CD7-BDC1-7C29FC9CC577}" type="pres">
      <dgm:prSet presAssocID="{0B5181E2-1E45-49D4-A624-D386DA24296E}" presName="sibTrans" presStyleCnt="0"/>
      <dgm:spPr/>
    </dgm:pt>
    <dgm:pt modelId="{8F29AD24-41BD-4DB0-B9F7-CECBAAF75EBF}" type="pres">
      <dgm:prSet presAssocID="{3E986D9D-0095-460E-8315-66A3BD22791D}" presName="compNode" presStyleCnt="0"/>
      <dgm:spPr/>
    </dgm:pt>
    <dgm:pt modelId="{EE2F5D24-612C-4C22-AAC9-5CFCDD1DCEC1}" type="pres">
      <dgm:prSet presAssocID="{3E986D9D-0095-460E-8315-66A3BD22791D}" presName="bgRect" presStyleLbl="bgShp" presStyleIdx="2" presStyleCnt="5"/>
      <dgm:spPr/>
    </dgm:pt>
    <dgm:pt modelId="{4A2A8AEC-9567-4B34-BC0F-18ECE931A46D}" type="pres">
      <dgm:prSet presAssocID="{3E986D9D-0095-460E-8315-66A3BD2279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B7A97D7-298A-4191-ADA7-97FF6D5C2D17}" type="pres">
      <dgm:prSet presAssocID="{3E986D9D-0095-460E-8315-66A3BD22791D}" presName="spaceRect" presStyleCnt="0"/>
      <dgm:spPr/>
    </dgm:pt>
    <dgm:pt modelId="{9B6CF3A9-CC50-4F0A-8068-5C0624D5AF95}" type="pres">
      <dgm:prSet presAssocID="{3E986D9D-0095-460E-8315-66A3BD22791D}" presName="parTx" presStyleLbl="revTx" presStyleIdx="2" presStyleCnt="5">
        <dgm:presLayoutVars>
          <dgm:chMax val="0"/>
          <dgm:chPref val="0"/>
        </dgm:presLayoutVars>
      </dgm:prSet>
      <dgm:spPr/>
    </dgm:pt>
    <dgm:pt modelId="{63E7111E-1279-49D8-8275-8A4C466A1078}" type="pres">
      <dgm:prSet presAssocID="{56618CB7-9065-4292-8999-EC224491402F}" presName="sibTrans" presStyleCnt="0"/>
      <dgm:spPr/>
    </dgm:pt>
    <dgm:pt modelId="{DEDB3406-3577-4E88-AA27-77DB82BE2DB5}" type="pres">
      <dgm:prSet presAssocID="{D841BA3B-A224-4D4D-A0F0-7352E09F39EB}" presName="compNode" presStyleCnt="0"/>
      <dgm:spPr/>
    </dgm:pt>
    <dgm:pt modelId="{6D77B6CF-2D65-46A6-A6D8-2E14D59D92C6}" type="pres">
      <dgm:prSet presAssocID="{D841BA3B-A224-4D4D-A0F0-7352E09F39EB}" presName="bgRect" presStyleLbl="bgShp" presStyleIdx="3" presStyleCnt="5"/>
      <dgm:spPr/>
    </dgm:pt>
    <dgm:pt modelId="{F43ECC2C-4AD8-43BA-89F4-D0314375A49E}" type="pres">
      <dgm:prSet presAssocID="{D841BA3B-A224-4D4D-A0F0-7352E09F39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e"/>
        </a:ext>
      </dgm:extLst>
    </dgm:pt>
    <dgm:pt modelId="{D865DC14-98AF-4539-9A63-82F6653B1ACE}" type="pres">
      <dgm:prSet presAssocID="{D841BA3B-A224-4D4D-A0F0-7352E09F39EB}" presName="spaceRect" presStyleCnt="0"/>
      <dgm:spPr/>
    </dgm:pt>
    <dgm:pt modelId="{E070EA63-0417-46B7-9D66-77BA5233ED03}" type="pres">
      <dgm:prSet presAssocID="{D841BA3B-A224-4D4D-A0F0-7352E09F39EB}" presName="parTx" presStyleLbl="revTx" presStyleIdx="3" presStyleCnt="5">
        <dgm:presLayoutVars>
          <dgm:chMax val="0"/>
          <dgm:chPref val="0"/>
        </dgm:presLayoutVars>
      </dgm:prSet>
      <dgm:spPr/>
    </dgm:pt>
    <dgm:pt modelId="{3FCBF841-2C1A-46BA-9970-BE83291F1CED}" type="pres">
      <dgm:prSet presAssocID="{DDE4F966-7D1E-4217-ACEF-42081BB63254}" presName="sibTrans" presStyleCnt="0"/>
      <dgm:spPr/>
    </dgm:pt>
    <dgm:pt modelId="{9919FDDC-8A7F-44DC-A4C2-ACFA7AA4764D}" type="pres">
      <dgm:prSet presAssocID="{18621822-FA53-44BA-AB31-4C3A8DA0B4FC}" presName="compNode" presStyleCnt="0"/>
      <dgm:spPr/>
    </dgm:pt>
    <dgm:pt modelId="{DAD9D134-3EDA-41E3-ADA7-C78369E64587}" type="pres">
      <dgm:prSet presAssocID="{18621822-FA53-44BA-AB31-4C3A8DA0B4FC}" presName="bgRect" presStyleLbl="bgShp" presStyleIdx="4" presStyleCnt="5"/>
      <dgm:spPr/>
    </dgm:pt>
    <dgm:pt modelId="{1A8A6FA8-575A-4982-B7BA-D9FD45396928}" type="pres">
      <dgm:prSet presAssocID="{18621822-FA53-44BA-AB31-4C3A8DA0B4FC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e"/>
        </a:ext>
      </dgm:extLst>
    </dgm:pt>
    <dgm:pt modelId="{FD6FCAEA-7D55-4CAE-A951-74C88C521522}" type="pres">
      <dgm:prSet presAssocID="{18621822-FA53-44BA-AB31-4C3A8DA0B4FC}" presName="spaceRect" presStyleCnt="0"/>
      <dgm:spPr/>
    </dgm:pt>
    <dgm:pt modelId="{E9E6F5E4-F280-4077-A7D8-AC8390C51F62}" type="pres">
      <dgm:prSet presAssocID="{18621822-FA53-44BA-AB31-4C3A8DA0B4F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4781965-6D3F-4033-B179-C5F20D588B67}" type="presOf" srcId="{D841BA3B-A224-4D4D-A0F0-7352E09F39EB}" destId="{E070EA63-0417-46B7-9D66-77BA5233ED03}" srcOrd="0" destOrd="0" presId="urn:microsoft.com/office/officeart/2018/2/layout/IconVerticalSolidList"/>
    <dgm:cxn modelId="{17D7024C-51AD-42C0-8838-5758FC3DEF15}" srcId="{572CA1DC-7F8E-4C86-BC58-2AECC6058F2A}" destId="{3E986D9D-0095-460E-8315-66A3BD22791D}" srcOrd="2" destOrd="0" parTransId="{83FDD688-1F69-4716-AFBC-64FEA5D91F08}" sibTransId="{56618CB7-9065-4292-8999-EC224491402F}"/>
    <dgm:cxn modelId="{5201DD50-42B6-4BC0-8AD3-8E88E4DCB1BF}" srcId="{572CA1DC-7F8E-4C86-BC58-2AECC6058F2A}" destId="{D841BA3B-A224-4D4D-A0F0-7352E09F39EB}" srcOrd="3" destOrd="0" parTransId="{FD0431FF-5A72-4646-BA1A-F86B5E498362}" sibTransId="{DDE4F966-7D1E-4217-ACEF-42081BB63254}"/>
    <dgm:cxn modelId="{84677987-328E-46B6-B55F-81E152AE2995}" type="presOf" srcId="{3E986D9D-0095-460E-8315-66A3BD22791D}" destId="{9B6CF3A9-CC50-4F0A-8068-5C0624D5AF95}" srcOrd="0" destOrd="0" presId="urn:microsoft.com/office/officeart/2018/2/layout/IconVerticalSolidList"/>
    <dgm:cxn modelId="{FDFCF88D-F6A2-48CB-B86B-E96171837468}" srcId="{572CA1DC-7F8E-4C86-BC58-2AECC6058F2A}" destId="{44BE71EE-C0DB-4E72-A2BA-F8F17CFDD90B}" srcOrd="1" destOrd="0" parTransId="{92F77E5F-4725-4798-B00F-A84676C1DC00}" sibTransId="{0B5181E2-1E45-49D4-A624-D386DA24296E}"/>
    <dgm:cxn modelId="{57B7F98F-024A-4BCA-A702-5FFCF9B99F31}" type="presOf" srcId="{572CA1DC-7F8E-4C86-BC58-2AECC6058F2A}" destId="{86FE4D72-9A70-4D7E-BADA-45E4578CBA4A}" srcOrd="0" destOrd="0" presId="urn:microsoft.com/office/officeart/2018/2/layout/IconVerticalSolidList"/>
    <dgm:cxn modelId="{D10E76A6-DA65-4F86-9157-05B5CF3DB0FA}" srcId="{572CA1DC-7F8E-4C86-BC58-2AECC6058F2A}" destId="{AF427513-919E-44AD-B1ED-F159046E15BB}" srcOrd="0" destOrd="0" parTransId="{B4C90517-8D80-4A57-908B-CB6B77849FFD}" sibTransId="{97D7A786-2A71-43F0-BF0F-59BA24D48D69}"/>
    <dgm:cxn modelId="{2342F0AB-7D69-4802-95E5-F8DA0AED89A0}" type="presOf" srcId="{18621822-FA53-44BA-AB31-4C3A8DA0B4FC}" destId="{E9E6F5E4-F280-4077-A7D8-AC8390C51F62}" srcOrd="0" destOrd="0" presId="urn:microsoft.com/office/officeart/2018/2/layout/IconVerticalSolidList"/>
    <dgm:cxn modelId="{048930D5-EFB8-49FC-988E-33540EE24762}" srcId="{572CA1DC-7F8E-4C86-BC58-2AECC6058F2A}" destId="{18621822-FA53-44BA-AB31-4C3A8DA0B4FC}" srcOrd="4" destOrd="0" parTransId="{ADD19147-DB24-46B8-90B4-C81AB5E349B7}" sibTransId="{40CA30E7-B9ED-46DD-8DF4-DF2FF4CDC2C8}"/>
    <dgm:cxn modelId="{1AE012F3-D3BB-4973-BF0E-BB3A52D87BCB}" type="presOf" srcId="{AF427513-919E-44AD-B1ED-F159046E15BB}" destId="{FE7B165B-58D9-4F75-89B8-672AC8EEEEED}" srcOrd="0" destOrd="0" presId="urn:microsoft.com/office/officeart/2018/2/layout/IconVerticalSolidList"/>
    <dgm:cxn modelId="{0AE424F3-CAD6-4A20-8238-F70FB8782525}" type="presOf" srcId="{44BE71EE-C0DB-4E72-A2BA-F8F17CFDD90B}" destId="{871E724D-5A10-48DF-A4F2-225841399E45}" srcOrd="0" destOrd="0" presId="urn:microsoft.com/office/officeart/2018/2/layout/IconVerticalSolidList"/>
    <dgm:cxn modelId="{6B2E1DF0-8F8A-4D23-AB23-89CAE789CD87}" type="presParOf" srcId="{86FE4D72-9A70-4D7E-BADA-45E4578CBA4A}" destId="{6652A313-B07F-4281-B6D8-45BF1F18F76B}" srcOrd="0" destOrd="0" presId="urn:microsoft.com/office/officeart/2018/2/layout/IconVerticalSolidList"/>
    <dgm:cxn modelId="{4E9F1DF2-440E-4026-BE6A-3517936E547D}" type="presParOf" srcId="{6652A313-B07F-4281-B6D8-45BF1F18F76B}" destId="{8B9BA735-9795-4148-840C-2CF2C08E2BC8}" srcOrd="0" destOrd="0" presId="urn:microsoft.com/office/officeart/2018/2/layout/IconVerticalSolidList"/>
    <dgm:cxn modelId="{03E90073-C01A-4616-988F-75C554FAD944}" type="presParOf" srcId="{6652A313-B07F-4281-B6D8-45BF1F18F76B}" destId="{D9B86DB3-6FA4-4991-B22C-682015ECDC84}" srcOrd="1" destOrd="0" presId="urn:microsoft.com/office/officeart/2018/2/layout/IconVerticalSolidList"/>
    <dgm:cxn modelId="{46171730-8358-477A-9994-324838FB80C8}" type="presParOf" srcId="{6652A313-B07F-4281-B6D8-45BF1F18F76B}" destId="{98137FF8-3706-4A93-A381-DCB3C1049D99}" srcOrd="2" destOrd="0" presId="urn:microsoft.com/office/officeart/2018/2/layout/IconVerticalSolidList"/>
    <dgm:cxn modelId="{856B5860-1C29-4CDA-9954-A85A17FD64E5}" type="presParOf" srcId="{6652A313-B07F-4281-B6D8-45BF1F18F76B}" destId="{FE7B165B-58D9-4F75-89B8-672AC8EEEEED}" srcOrd="3" destOrd="0" presId="urn:microsoft.com/office/officeart/2018/2/layout/IconVerticalSolidList"/>
    <dgm:cxn modelId="{D42617F2-4D93-48A2-86D5-6AC7CDECA022}" type="presParOf" srcId="{86FE4D72-9A70-4D7E-BADA-45E4578CBA4A}" destId="{5BDF21AF-20A5-4C39-AE9A-0E51E30CCC6B}" srcOrd="1" destOrd="0" presId="urn:microsoft.com/office/officeart/2018/2/layout/IconVerticalSolidList"/>
    <dgm:cxn modelId="{9135D6FE-689D-491D-96DC-1E33EAFB510E}" type="presParOf" srcId="{86FE4D72-9A70-4D7E-BADA-45E4578CBA4A}" destId="{6CA7C712-6C95-4D48-8874-55D094FA32BF}" srcOrd="2" destOrd="0" presId="urn:microsoft.com/office/officeart/2018/2/layout/IconVerticalSolidList"/>
    <dgm:cxn modelId="{E13BD976-2BFB-4146-88EA-2EC9DEDDDBA8}" type="presParOf" srcId="{6CA7C712-6C95-4D48-8874-55D094FA32BF}" destId="{3E25223E-CC3F-4DFD-8826-D259EF2DF05F}" srcOrd="0" destOrd="0" presId="urn:microsoft.com/office/officeart/2018/2/layout/IconVerticalSolidList"/>
    <dgm:cxn modelId="{77D38B28-2F09-4169-B7D1-1245A782D016}" type="presParOf" srcId="{6CA7C712-6C95-4D48-8874-55D094FA32BF}" destId="{6314E88D-2127-44B3-B2C1-29388B495196}" srcOrd="1" destOrd="0" presId="urn:microsoft.com/office/officeart/2018/2/layout/IconVerticalSolidList"/>
    <dgm:cxn modelId="{C3C7D074-7614-4125-BF2F-3F1F54B552C2}" type="presParOf" srcId="{6CA7C712-6C95-4D48-8874-55D094FA32BF}" destId="{802114A3-6326-4E06-B72D-D21FB68DB9CF}" srcOrd="2" destOrd="0" presId="urn:microsoft.com/office/officeart/2018/2/layout/IconVerticalSolidList"/>
    <dgm:cxn modelId="{DC1A6649-88CE-410B-AFB9-C5F54BECA8EA}" type="presParOf" srcId="{6CA7C712-6C95-4D48-8874-55D094FA32BF}" destId="{871E724D-5A10-48DF-A4F2-225841399E45}" srcOrd="3" destOrd="0" presId="urn:microsoft.com/office/officeart/2018/2/layout/IconVerticalSolidList"/>
    <dgm:cxn modelId="{6965DB7F-082D-41F4-83E1-D73A188892CD}" type="presParOf" srcId="{86FE4D72-9A70-4D7E-BADA-45E4578CBA4A}" destId="{3D3A4544-BBA3-4CD7-BDC1-7C29FC9CC577}" srcOrd="3" destOrd="0" presId="urn:microsoft.com/office/officeart/2018/2/layout/IconVerticalSolidList"/>
    <dgm:cxn modelId="{9890802C-F788-41AD-943B-ACD2C16AA8C2}" type="presParOf" srcId="{86FE4D72-9A70-4D7E-BADA-45E4578CBA4A}" destId="{8F29AD24-41BD-4DB0-B9F7-CECBAAF75EBF}" srcOrd="4" destOrd="0" presId="urn:microsoft.com/office/officeart/2018/2/layout/IconVerticalSolidList"/>
    <dgm:cxn modelId="{E406ED50-1E69-4613-BFB4-3027C4C42C48}" type="presParOf" srcId="{8F29AD24-41BD-4DB0-B9F7-CECBAAF75EBF}" destId="{EE2F5D24-612C-4C22-AAC9-5CFCDD1DCEC1}" srcOrd="0" destOrd="0" presId="urn:microsoft.com/office/officeart/2018/2/layout/IconVerticalSolidList"/>
    <dgm:cxn modelId="{33442371-FA2C-45DE-8CE2-1C87957E4585}" type="presParOf" srcId="{8F29AD24-41BD-4DB0-B9F7-CECBAAF75EBF}" destId="{4A2A8AEC-9567-4B34-BC0F-18ECE931A46D}" srcOrd="1" destOrd="0" presId="urn:microsoft.com/office/officeart/2018/2/layout/IconVerticalSolidList"/>
    <dgm:cxn modelId="{B0DFF9ED-18B5-4189-980E-C853C6361DD2}" type="presParOf" srcId="{8F29AD24-41BD-4DB0-B9F7-CECBAAF75EBF}" destId="{6B7A97D7-298A-4191-ADA7-97FF6D5C2D17}" srcOrd="2" destOrd="0" presId="urn:microsoft.com/office/officeart/2018/2/layout/IconVerticalSolidList"/>
    <dgm:cxn modelId="{BC39161F-3238-41AD-8E18-F118C5DB26E4}" type="presParOf" srcId="{8F29AD24-41BD-4DB0-B9F7-CECBAAF75EBF}" destId="{9B6CF3A9-CC50-4F0A-8068-5C0624D5AF95}" srcOrd="3" destOrd="0" presId="urn:microsoft.com/office/officeart/2018/2/layout/IconVerticalSolidList"/>
    <dgm:cxn modelId="{62F4E709-A17B-4CE1-8723-AEEC015CB82D}" type="presParOf" srcId="{86FE4D72-9A70-4D7E-BADA-45E4578CBA4A}" destId="{63E7111E-1279-49D8-8275-8A4C466A1078}" srcOrd="5" destOrd="0" presId="urn:microsoft.com/office/officeart/2018/2/layout/IconVerticalSolidList"/>
    <dgm:cxn modelId="{39D07FF7-D4E9-4F95-9C6F-59D17A3BD5C1}" type="presParOf" srcId="{86FE4D72-9A70-4D7E-BADA-45E4578CBA4A}" destId="{DEDB3406-3577-4E88-AA27-77DB82BE2DB5}" srcOrd="6" destOrd="0" presId="urn:microsoft.com/office/officeart/2018/2/layout/IconVerticalSolidList"/>
    <dgm:cxn modelId="{CBED1FD2-D942-455E-8D92-BF73FD63DC15}" type="presParOf" srcId="{DEDB3406-3577-4E88-AA27-77DB82BE2DB5}" destId="{6D77B6CF-2D65-46A6-A6D8-2E14D59D92C6}" srcOrd="0" destOrd="0" presId="urn:microsoft.com/office/officeart/2018/2/layout/IconVerticalSolidList"/>
    <dgm:cxn modelId="{3856C225-3C06-4101-B6F5-7BAEFD53FEC1}" type="presParOf" srcId="{DEDB3406-3577-4E88-AA27-77DB82BE2DB5}" destId="{F43ECC2C-4AD8-43BA-89F4-D0314375A49E}" srcOrd="1" destOrd="0" presId="urn:microsoft.com/office/officeart/2018/2/layout/IconVerticalSolidList"/>
    <dgm:cxn modelId="{5FD3E332-BBA8-495D-8FC5-08A03B0914DB}" type="presParOf" srcId="{DEDB3406-3577-4E88-AA27-77DB82BE2DB5}" destId="{D865DC14-98AF-4539-9A63-82F6653B1ACE}" srcOrd="2" destOrd="0" presId="urn:microsoft.com/office/officeart/2018/2/layout/IconVerticalSolidList"/>
    <dgm:cxn modelId="{22072C0F-B847-428E-976A-4AEFA5C1A743}" type="presParOf" srcId="{DEDB3406-3577-4E88-AA27-77DB82BE2DB5}" destId="{E070EA63-0417-46B7-9D66-77BA5233ED03}" srcOrd="3" destOrd="0" presId="urn:microsoft.com/office/officeart/2018/2/layout/IconVerticalSolidList"/>
    <dgm:cxn modelId="{FAE79A88-0D4D-4D26-A1E7-80CE9295CEAC}" type="presParOf" srcId="{86FE4D72-9A70-4D7E-BADA-45E4578CBA4A}" destId="{3FCBF841-2C1A-46BA-9970-BE83291F1CED}" srcOrd="7" destOrd="0" presId="urn:microsoft.com/office/officeart/2018/2/layout/IconVerticalSolidList"/>
    <dgm:cxn modelId="{1F80E657-33D7-42A7-9DE2-BAF6194B649C}" type="presParOf" srcId="{86FE4D72-9A70-4D7E-BADA-45E4578CBA4A}" destId="{9919FDDC-8A7F-44DC-A4C2-ACFA7AA4764D}" srcOrd="8" destOrd="0" presId="urn:microsoft.com/office/officeart/2018/2/layout/IconVerticalSolidList"/>
    <dgm:cxn modelId="{77EB1599-13B1-42A6-8825-E39D22834BE7}" type="presParOf" srcId="{9919FDDC-8A7F-44DC-A4C2-ACFA7AA4764D}" destId="{DAD9D134-3EDA-41E3-ADA7-C78369E64587}" srcOrd="0" destOrd="0" presId="urn:microsoft.com/office/officeart/2018/2/layout/IconVerticalSolidList"/>
    <dgm:cxn modelId="{F4370E43-7515-4630-BBEE-BB05543BF3F5}" type="presParOf" srcId="{9919FDDC-8A7F-44DC-A4C2-ACFA7AA4764D}" destId="{1A8A6FA8-575A-4982-B7BA-D9FD45396928}" srcOrd="1" destOrd="0" presId="urn:microsoft.com/office/officeart/2018/2/layout/IconVerticalSolidList"/>
    <dgm:cxn modelId="{E38E6C24-F0B7-4B6F-89BF-40695798B1E6}" type="presParOf" srcId="{9919FDDC-8A7F-44DC-A4C2-ACFA7AA4764D}" destId="{FD6FCAEA-7D55-4CAE-A951-74C88C521522}" srcOrd="2" destOrd="0" presId="urn:microsoft.com/office/officeart/2018/2/layout/IconVerticalSolidList"/>
    <dgm:cxn modelId="{D2C34451-8F89-4838-94ED-4E08C18F982C}" type="presParOf" srcId="{9919FDDC-8A7F-44DC-A4C2-ACFA7AA4764D}" destId="{E9E6F5E4-F280-4077-A7D8-AC8390C51F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BA735-9795-4148-840C-2CF2C08E2BC8}">
      <dsp:nvSpPr>
        <dsp:cNvPr id="0" name=""/>
        <dsp:cNvSpPr/>
      </dsp:nvSpPr>
      <dsp:spPr>
        <a:xfrm>
          <a:off x="0" y="3740"/>
          <a:ext cx="11249025" cy="7967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B86DB3-6FA4-4991-B22C-682015ECDC84}">
      <dsp:nvSpPr>
        <dsp:cNvPr id="0" name=""/>
        <dsp:cNvSpPr/>
      </dsp:nvSpPr>
      <dsp:spPr>
        <a:xfrm>
          <a:off x="241017" y="183010"/>
          <a:ext cx="438214" cy="438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7B165B-58D9-4F75-89B8-672AC8EEEEED}">
      <dsp:nvSpPr>
        <dsp:cNvPr id="0" name=""/>
        <dsp:cNvSpPr/>
      </dsp:nvSpPr>
      <dsp:spPr>
        <a:xfrm>
          <a:off x="920249" y="3740"/>
          <a:ext cx="10328775" cy="79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23" tIns="84323" rIns="84323" bIns="843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strike="noStrike" kern="1200" cap="none" baseline="0" noProof="0">
              <a:latin typeface="Lucida Sans"/>
            </a:rPr>
            <a:t>UML Component Diagram</a:t>
          </a:r>
          <a:endParaRPr lang="en-US" sz="1900" b="0" i="0" u="none" strike="noStrike" kern="1200" cap="none" baseline="0" noProof="0" dirty="0">
            <a:latin typeface="Lucida Sans"/>
          </a:endParaRPr>
        </a:p>
      </dsp:txBody>
      <dsp:txXfrm>
        <a:off x="920249" y="3740"/>
        <a:ext cx="10328775" cy="796753"/>
      </dsp:txXfrm>
    </dsp:sp>
    <dsp:sp modelId="{3E25223E-CC3F-4DFD-8826-D259EF2DF05F}">
      <dsp:nvSpPr>
        <dsp:cNvPr id="0" name=""/>
        <dsp:cNvSpPr/>
      </dsp:nvSpPr>
      <dsp:spPr>
        <a:xfrm>
          <a:off x="0" y="999682"/>
          <a:ext cx="11249025" cy="7967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14E88D-2127-44B3-B2C1-29388B495196}">
      <dsp:nvSpPr>
        <dsp:cNvPr id="0" name=""/>
        <dsp:cNvSpPr/>
      </dsp:nvSpPr>
      <dsp:spPr>
        <a:xfrm>
          <a:off x="241017" y="1178951"/>
          <a:ext cx="438214" cy="438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E724D-5A10-48DF-A4F2-225841399E45}">
      <dsp:nvSpPr>
        <dsp:cNvPr id="0" name=""/>
        <dsp:cNvSpPr/>
      </dsp:nvSpPr>
      <dsp:spPr>
        <a:xfrm>
          <a:off x="920249" y="999682"/>
          <a:ext cx="10328775" cy="79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23" tIns="84323" rIns="84323" bIns="843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>
              <a:latin typeface="Lucida Sans"/>
            </a:rPr>
            <a:t>UML </a:t>
          </a:r>
          <a:r>
            <a:rPr lang="de-CH" sz="1900" kern="1200" dirty="0" err="1">
              <a:latin typeface="Lucida Sans"/>
            </a:rPr>
            <a:t>Deployment</a:t>
          </a:r>
          <a:r>
            <a:rPr lang="de-CH" sz="1900" kern="1200" dirty="0">
              <a:latin typeface="Lucida Sans"/>
            </a:rPr>
            <a:t> </a:t>
          </a:r>
          <a:r>
            <a:rPr lang="de-CH" sz="1900" kern="1200" dirty="0" err="1">
              <a:latin typeface="Lucida Sans"/>
            </a:rPr>
            <a:t>Diagram</a:t>
          </a:r>
          <a:endParaRPr lang="de-CH" sz="1900" kern="1200" dirty="0">
            <a:latin typeface="Lucida Sans"/>
          </a:endParaRPr>
        </a:p>
      </dsp:txBody>
      <dsp:txXfrm>
        <a:off x="920249" y="999682"/>
        <a:ext cx="10328775" cy="796753"/>
      </dsp:txXfrm>
    </dsp:sp>
    <dsp:sp modelId="{EE2F5D24-612C-4C22-AAC9-5CFCDD1DCEC1}">
      <dsp:nvSpPr>
        <dsp:cNvPr id="0" name=""/>
        <dsp:cNvSpPr/>
      </dsp:nvSpPr>
      <dsp:spPr>
        <a:xfrm>
          <a:off x="0" y="1995623"/>
          <a:ext cx="11249025" cy="7967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2A8AEC-9567-4B34-BC0F-18ECE931A46D}">
      <dsp:nvSpPr>
        <dsp:cNvPr id="0" name=""/>
        <dsp:cNvSpPr/>
      </dsp:nvSpPr>
      <dsp:spPr>
        <a:xfrm>
          <a:off x="241017" y="2174892"/>
          <a:ext cx="438214" cy="438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CF3A9-CC50-4F0A-8068-5C0624D5AF95}">
      <dsp:nvSpPr>
        <dsp:cNvPr id="0" name=""/>
        <dsp:cNvSpPr/>
      </dsp:nvSpPr>
      <dsp:spPr>
        <a:xfrm>
          <a:off x="920249" y="1995623"/>
          <a:ext cx="10328775" cy="79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23" tIns="84323" rIns="84323" bIns="843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>
              <a:latin typeface="Lucida Sans"/>
            </a:rPr>
            <a:t>UML Class </a:t>
          </a:r>
          <a:r>
            <a:rPr lang="de-CH" sz="1900" kern="1200" dirty="0" err="1">
              <a:latin typeface="Lucida Sans"/>
            </a:rPr>
            <a:t>Diagram</a:t>
          </a:r>
          <a:endParaRPr lang="de-CH" sz="1900" kern="1200" dirty="0">
            <a:latin typeface="Lucida Sans"/>
          </a:endParaRPr>
        </a:p>
      </dsp:txBody>
      <dsp:txXfrm>
        <a:off x="920249" y="1995623"/>
        <a:ext cx="10328775" cy="796753"/>
      </dsp:txXfrm>
    </dsp:sp>
    <dsp:sp modelId="{6D77B6CF-2D65-46A6-A6D8-2E14D59D92C6}">
      <dsp:nvSpPr>
        <dsp:cNvPr id="0" name=""/>
        <dsp:cNvSpPr/>
      </dsp:nvSpPr>
      <dsp:spPr>
        <a:xfrm>
          <a:off x="0" y="2991564"/>
          <a:ext cx="11249025" cy="7967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3ECC2C-4AD8-43BA-89F4-D0314375A49E}">
      <dsp:nvSpPr>
        <dsp:cNvPr id="0" name=""/>
        <dsp:cNvSpPr/>
      </dsp:nvSpPr>
      <dsp:spPr>
        <a:xfrm>
          <a:off x="241017" y="3170834"/>
          <a:ext cx="438214" cy="438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70EA63-0417-46B7-9D66-77BA5233ED03}">
      <dsp:nvSpPr>
        <dsp:cNvPr id="0" name=""/>
        <dsp:cNvSpPr/>
      </dsp:nvSpPr>
      <dsp:spPr>
        <a:xfrm>
          <a:off x="920249" y="2991564"/>
          <a:ext cx="10328775" cy="79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23" tIns="84323" rIns="84323" bIns="843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>
              <a:latin typeface="Lucida Sans"/>
            </a:rPr>
            <a:t>Product Backlog</a:t>
          </a:r>
        </a:p>
      </dsp:txBody>
      <dsp:txXfrm>
        <a:off x="920249" y="2991564"/>
        <a:ext cx="10328775" cy="796753"/>
      </dsp:txXfrm>
    </dsp:sp>
    <dsp:sp modelId="{DAD9D134-3EDA-41E3-ADA7-C78369E64587}">
      <dsp:nvSpPr>
        <dsp:cNvPr id="0" name=""/>
        <dsp:cNvSpPr/>
      </dsp:nvSpPr>
      <dsp:spPr>
        <a:xfrm>
          <a:off x="0" y="3987506"/>
          <a:ext cx="11249025" cy="7967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A6FA8-575A-4982-B7BA-D9FD45396928}">
      <dsp:nvSpPr>
        <dsp:cNvPr id="0" name=""/>
        <dsp:cNvSpPr/>
      </dsp:nvSpPr>
      <dsp:spPr>
        <a:xfrm>
          <a:off x="241017" y="4166775"/>
          <a:ext cx="438214" cy="438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6F5E4-F280-4077-A7D8-AC8390C51F62}">
      <dsp:nvSpPr>
        <dsp:cNvPr id="0" name=""/>
        <dsp:cNvSpPr/>
      </dsp:nvSpPr>
      <dsp:spPr>
        <a:xfrm>
          <a:off x="920249" y="3987506"/>
          <a:ext cx="10328775" cy="796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23" tIns="84323" rIns="84323" bIns="843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>
              <a:latin typeface="Lucida Sans"/>
            </a:rPr>
            <a:t>Sprint Backlog</a:t>
          </a:r>
        </a:p>
      </dsp:txBody>
      <dsp:txXfrm>
        <a:off x="920249" y="3987506"/>
        <a:ext cx="10328775" cy="796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21.11.2019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cs typeface="Calibri"/>
              </a:rPr>
              <a:t>Begrüssung</a:t>
            </a:r>
            <a:r>
              <a:rPr lang="en-US" dirty="0">
                <a:cs typeface="Calibri"/>
              </a:rPr>
              <a:t>: Stefanie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Calibri"/>
              </a:rPr>
              <a:t>Component, Deployment: Selina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Calibri"/>
              </a:rPr>
              <a:t>Class: Stefanie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Calibri"/>
              </a:rPr>
              <a:t>Product Backlog: Stefanie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Calibri"/>
              </a:rPr>
              <a:t>Sprint Backlog: Selina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28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17 Sprints (à maximal 4 Stunden)</a:t>
            </a:r>
          </a:p>
          <a:p>
            <a:r>
              <a:rPr lang="de-CH" dirty="0"/>
              <a:t>Unterteilung in 6 «Themen»</a:t>
            </a:r>
          </a:p>
          <a:p>
            <a:r>
              <a:rPr lang="de-CH" dirty="0"/>
              <a:t>Unit Tests inbegriffen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34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17 Sprints (à maximal 4 Stunden)</a:t>
            </a:r>
          </a:p>
          <a:p>
            <a:r>
              <a:rPr lang="de-CH" dirty="0"/>
              <a:t>Unterteilung in 6 «Themen»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38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consign.com/blog/buying-software/" TargetMode="External"/><Relationship Id="rId2" Type="http://schemas.openxmlformats.org/officeDocument/2006/relationships/hyperlink" Target="http://seniorcarepsychological.com/social-anxiety-disorder-social-phobia-symptoms-diagnosis-and-treatment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>
            <a:extLst>
              <a:ext uri="{FF2B5EF4-FFF2-40B4-BE49-F238E27FC236}">
                <a16:creationId xmlns:a16="http://schemas.microsoft.com/office/drawing/2014/main" id="{D1EEE4F2-FEBE-4506-AB6F-B646D9B5D3A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11923" b="16287"/>
          <a:stretch/>
        </p:blipFill>
        <p:spPr bwMode="auto">
          <a:xfrm>
            <a:off x="20" y="1692000"/>
            <a:ext cx="7631980" cy="2808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000">
                <a:solidFill>
                  <a:srgbClr val="697D91"/>
                </a:solidFill>
                <a:ea typeface="MS PGothic"/>
              </a:rPr>
              <a:t>Patient mit sozialer Angststörung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162070"/>
            <a:ext cx="10900973" cy="8640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de-DE" sz="2000">
                <a:solidFill>
                  <a:srgbClr val="697D91"/>
                </a:solidFill>
                <a:ea typeface="MS PGothic"/>
              </a:rPr>
              <a:t>Gruppe Rot: </a:t>
            </a:r>
            <a:r>
              <a:rPr lang="de-DE">
                <a:ea typeface="MS PGothic"/>
              </a:rPr>
              <a:t>T.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 Wacker, </a:t>
            </a:r>
            <a:r>
              <a:rPr lang="de-DE">
                <a:ea typeface="MS PGothic"/>
              </a:rPr>
              <a:t>A. </a:t>
            </a:r>
            <a:r>
              <a:rPr lang="de-DE" sz="2000" err="1">
                <a:solidFill>
                  <a:srgbClr val="697D91"/>
                </a:solidFill>
                <a:ea typeface="MS PGothic"/>
              </a:rPr>
              <a:t>Khalife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, </a:t>
            </a:r>
            <a:r>
              <a:rPr lang="de-DE">
                <a:ea typeface="MS PGothic"/>
              </a:rPr>
              <a:t>S.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 Neuenschwander, </a:t>
            </a:r>
            <a:r>
              <a:rPr lang="de-DE">
                <a:ea typeface="MS PGothic"/>
              </a:rPr>
              <a:t>P. </a:t>
            </a:r>
            <a:r>
              <a:rPr lang="de-DE" sz="2000" err="1">
                <a:solidFill>
                  <a:srgbClr val="697D91"/>
                </a:solidFill>
                <a:ea typeface="MS PGothic"/>
              </a:rPr>
              <a:t>Romao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, </a:t>
            </a:r>
            <a:r>
              <a:rPr lang="de-DE">
                <a:ea typeface="MS PGothic"/>
              </a:rPr>
              <a:t>S. Regli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, </a:t>
            </a:r>
            <a:r>
              <a:rPr lang="de-DE">
                <a:ea typeface="MS PGothic"/>
              </a:rPr>
              <a:t>F.</a:t>
            </a:r>
            <a:r>
              <a:rPr lang="de-DE" sz="2000">
                <a:solidFill>
                  <a:srgbClr val="697D91"/>
                </a:solidFill>
                <a:ea typeface="MS PGothic"/>
              </a:rPr>
              <a:t> Gashi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72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Font typeface="MS PGothic" panose="020B0600070205080204" pitchFamily="34" charset="-128"/>
              <a:buChar char="▶"/>
            </a:pPr>
            <a:r>
              <a:rPr lang="de-DE" sz="1200" dirty="0">
                <a:solidFill>
                  <a:srgbClr val="697D91"/>
                </a:solidFill>
              </a:rPr>
              <a:t>BTX8081 Software Engineering and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4AFEA90-24B1-49C0-82FB-0612166CE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ea typeface="MS PGothic"/>
              </a:rPr>
              <a:t>Product</a:t>
            </a:r>
            <a:r>
              <a:rPr lang="de-DE" dirty="0">
                <a:ea typeface="MS PGothic"/>
              </a:rPr>
              <a:t> Backlog</a:t>
            </a:r>
            <a:endParaRPr lang="de-CH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ECCD7D9-6B0D-40A2-AABD-6E8B59C9D0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390630"/>
            <a:ext cx="11249025" cy="40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5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4AFEA90-24B1-49C0-82FB-0612166CE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a typeface="MS PGothic"/>
              </a:rPr>
              <a:t>Sprint Backlog</a:t>
            </a:r>
            <a:endParaRPr lang="de-CH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A83E84-E011-4968-9ABB-D04929074A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199" y="1132754"/>
            <a:ext cx="11249025" cy="45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4AFEA90-24B1-49C0-82FB-0612166CE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a typeface="MS PGothic"/>
              </a:rPr>
              <a:t>Sprint Backlog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4D4D71-B541-427C-8DE8-23D9E605A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199" y="1986265"/>
            <a:ext cx="11249025" cy="28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5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A17FFD-3B25-4E3B-A02E-AFBFC2485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Fragen?</a:t>
            </a:r>
          </a:p>
        </p:txBody>
      </p:sp>
      <p:pic>
        <p:nvPicPr>
          <p:cNvPr id="1026" name="Picture 2" descr="Bildergebnis für software questions">
            <a:extLst>
              <a:ext uri="{FF2B5EF4-FFF2-40B4-BE49-F238E27FC236}">
                <a16:creationId xmlns:a16="http://schemas.microsoft.com/office/drawing/2014/main" id="{F95FC03B-835A-405C-A844-24678BEB532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07" y="1035050"/>
            <a:ext cx="7178260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6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1DAA9-C4FA-458E-A80E-7B5EE6C73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Vielen Dank für Ihre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A565A-88E2-4928-96B6-CEAAA06AA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D92EC-F8BF-421C-AA2D-973FCC20C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MS PGothic" panose="020B0600070205080204" pitchFamily="34" charset="-128"/>
              <a:buChar char="▶"/>
            </a:pPr>
            <a:r>
              <a:rPr lang="de-DE">
                <a:ea typeface="MS PGothic"/>
              </a:rPr>
              <a:t>BTX8081 Software Engineering and Design</a:t>
            </a:r>
            <a:endParaRPr lang="de-DE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20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F37C2B-5BF7-405B-9F9E-249EB8EB2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rIns="0" anchor="t"/>
          <a:lstStyle/>
          <a:p>
            <a:r>
              <a:rPr lang="de-CH" u="sng" dirty="0">
                <a:hlinkClick r:id="rId2"/>
              </a:rPr>
              <a:t>http://seniorcarepsychological.com/social-anxiety-disorder-social-phobia-symptoms-diagnosis-and-treatment/</a:t>
            </a:r>
            <a:r>
              <a:rPr lang="de-CH" dirty="0"/>
              <a:t> (Folie 1, 30.10.2019)​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u="sng" dirty="0">
                <a:hlinkClick r:id="rId3"/>
              </a:rPr>
              <a:t>https://www.simpleconsign.com/blog/buying-software/</a:t>
            </a:r>
            <a:r>
              <a:rPr lang="de-CH" dirty="0"/>
              <a:t> (Folie 12, 30.10.2019)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E8851A-5DAF-44B2-8EBF-736384642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CH" dirty="0">
                <a:ea typeface="MS PGothic"/>
              </a:rPr>
              <a:t>Quellen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02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tIns="4572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de-CH" sz="3000">
                <a:solidFill>
                  <a:srgbClr val="697D91"/>
                </a:solidFill>
              </a:rPr>
              <a:t>Inhalt</a:t>
            </a:r>
          </a:p>
        </p:txBody>
      </p:sp>
      <p:graphicFrame>
        <p:nvGraphicFramePr>
          <p:cNvPr id="10248" name="Inhaltsplatzhalter 1">
            <a:extLst>
              <a:ext uri="{FF2B5EF4-FFF2-40B4-BE49-F238E27FC236}">
                <a16:creationId xmlns:a16="http://schemas.microsoft.com/office/drawing/2014/main" id="{C5CE9240-3C25-4E89-A7D4-3EA58F4E22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6497351"/>
              </p:ext>
            </p:extLst>
          </p:nvPr>
        </p:nvGraphicFramePr>
        <p:xfrm>
          <a:off x="457200" y="1332000"/>
          <a:ext cx="11249025" cy="47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5DF631-EA8B-42C7-84D5-6A3AC0D59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UML </a:t>
            </a:r>
            <a:r>
              <a:rPr lang="de-DE" dirty="0" err="1">
                <a:ea typeface="MS PGothic"/>
              </a:rPr>
              <a:t>Component</a:t>
            </a:r>
            <a:r>
              <a:rPr lang="de-DE" dirty="0">
                <a:ea typeface="MS PGothic"/>
              </a:rPr>
              <a:t> </a:t>
            </a:r>
            <a:r>
              <a:rPr lang="de-DE" dirty="0" err="1">
                <a:ea typeface="MS PGothic"/>
              </a:rPr>
              <a:t>Diagram</a:t>
            </a:r>
            <a:endParaRPr lang="de-DE" dirty="0" err="1"/>
          </a:p>
        </p:txBody>
      </p:sp>
      <p:pic>
        <p:nvPicPr>
          <p:cNvPr id="5" name="Grafik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1A61B17-6049-4928-B3A4-FFBDDF97B5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285" b="2207"/>
          <a:stretch/>
        </p:blipFill>
        <p:spPr>
          <a:xfrm>
            <a:off x="2701424" y="900000"/>
            <a:ext cx="6969248" cy="5411348"/>
          </a:xfrm>
        </p:spPr>
      </p:pic>
    </p:spTree>
    <p:extLst>
      <p:ext uri="{BB962C8B-B14F-4D97-AF65-F5344CB8AC3E}">
        <p14:creationId xmlns:p14="http://schemas.microsoft.com/office/powerpoint/2010/main" val="303824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4F70D6-AD81-4D0D-80A7-05B4D3D41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>
                <a:ea typeface="MS PGothic"/>
              </a:rPr>
              <a:t>UML </a:t>
            </a:r>
            <a:r>
              <a:rPr lang="de-DE" dirty="0" err="1">
                <a:ea typeface="MS PGothic"/>
              </a:rPr>
              <a:t>Deployment</a:t>
            </a:r>
            <a:r>
              <a:rPr lang="de-DE" dirty="0">
                <a:ea typeface="MS PGothic"/>
              </a:rPr>
              <a:t> </a:t>
            </a:r>
            <a:r>
              <a:rPr lang="de-DE" dirty="0" err="1">
                <a:ea typeface="MS PGothic"/>
              </a:rPr>
              <a:t>Diagram</a:t>
            </a:r>
            <a:endParaRPr lang="de-DE" dirty="0" err="1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90A68E82-FA43-4721-870F-50B769F7D6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23319" y="1040039"/>
            <a:ext cx="8161238" cy="5090062"/>
          </a:xfrm>
        </p:spPr>
      </p:pic>
    </p:spTree>
    <p:extLst>
      <p:ext uri="{BB962C8B-B14F-4D97-AF65-F5344CB8AC3E}">
        <p14:creationId xmlns:p14="http://schemas.microsoft.com/office/powerpoint/2010/main" val="310588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CB0423-08F4-4C71-A9D5-15926BD94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UML Class </a:t>
            </a:r>
            <a:r>
              <a:rPr lang="de-DE" dirty="0" err="1">
                <a:ea typeface="MS PGothic"/>
              </a:rPr>
              <a:t>Diagram</a:t>
            </a:r>
            <a:endParaRPr lang="de-DE" dirty="0" err="1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D8F798D-E82D-47F4-9921-E3653564B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9698" y="188094"/>
            <a:ext cx="4645147" cy="5965172"/>
          </a:xfrm>
        </p:spPr>
      </p:pic>
    </p:spTree>
    <p:extLst>
      <p:ext uri="{BB962C8B-B14F-4D97-AF65-F5344CB8AC3E}">
        <p14:creationId xmlns:p14="http://schemas.microsoft.com/office/powerpoint/2010/main" val="56968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CB0423-08F4-4C71-A9D5-15926BD94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UML Class </a:t>
            </a:r>
            <a:r>
              <a:rPr lang="de-DE" dirty="0" err="1">
                <a:ea typeface="MS PGothic"/>
              </a:rPr>
              <a:t>Diagram</a:t>
            </a:r>
            <a:endParaRPr lang="de-DE" dirty="0" err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288D50-66E8-41AD-8E54-2A13720E9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CC0F50-B0FD-4075-816D-BECD2915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01" y="1505415"/>
            <a:ext cx="10890624" cy="41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CB0423-08F4-4C71-A9D5-15926BD94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UML Class </a:t>
            </a:r>
            <a:r>
              <a:rPr lang="de-DE" dirty="0" err="1">
                <a:ea typeface="MS PGothic"/>
              </a:rPr>
              <a:t>Diagram</a:t>
            </a:r>
            <a:endParaRPr lang="de-DE" dirty="0" err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F00134-239A-4C43-8DE7-1F3864EEE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30C29-AC5F-49CA-9AD2-3D9128B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80" y="1137116"/>
            <a:ext cx="8841641" cy="51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957732E-8E08-4893-8DAC-55B09772CE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73D5E8-F7C4-410C-B3BD-CA87A3E5B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E3DD59-19EF-4A79-80C5-72A2E245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42" y="1117892"/>
            <a:ext cx="9293865" cy="52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4AFEA90-24B1-49C0-82FB-0612166CE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ea typeface="MS PGothic"/>
              </a:rPr>
              <a:t>Product</a:t>
            </a:r>
            <a:r>
              <a:rPr lang="de-DE" dirty="0">
                <a:ea typeface="MS PGothic"/>
              </a:rPr>
              <a:t> Backlog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0BBF508-2309-42EA-83AA-233C0BFD5B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434648"/>
            <a:ext cx="11249025" cy="39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8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13c5ad7ca0982f7eb25820f46f9f086f">
  <xsd:schema xmlns:xsd="http://www.w3.org/2001/XMLSchema" xmlns:xs="http://www.w3.org/2001/XMLSchema" xmlns:p="http://schemas.microsoft.com/office/2006/metadata/properties" xmlns:ns2="e1a8bf75-a2bc-470e-a71e-5c20e7a2e358" xmlns:ns3="2551ef7e-3b29-44d1-a8ad-ef34c26bfc60" targetNamespace="http://schemas.microsoft.com/office/2006/metadata/properties" ma:root="true" ma:fieldsID="fcc0b5209f19c7fe46f066f1e6bc8324" ns2:_="" ns3:_="">
    <xsd:import namespace="e1a8bf75-a2bc-470e-a71e-5c20e7a2e358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8bf75-a2bc-470e-a71e-5c20e7a2e358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e1a8bf75-a2bc-470e-a71e-5c20e7a2e3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D39131-99C1-48E7-B4D0-4AB1CD0262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8bf75-a2bc-470e-a71e-5c20e7a2e358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2551ef7e-3b29-44d1-a8ad-ef34c26bfc60"/>
    <ds:schemaRef ds:uri="http://schemas.openxmlformats.org/package/2006/metadata/core-properties"/>
    <ds:schemaRef ds:uri="e1a8bf75-a2bc-470e-a71e-5c20e7a2e358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175</Words>
  <Application>Microsoft Office PowerPoint</Application>
  <PresentationFormat>Benutzerdefiniert</PresentationFormat>
  <Paragraphs>39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Lucida Grande</vt:lpstr>
      <vt:lpstr>Lucida Sans</vt:lpstr>
      <vt:lpstr>BFH_PPT_Vorlage_16-9</vt:lpstr>
      <vt:lpstr>Patient mit sozialer Angststörung</vt:lpstr>
      <vt:lpstr>Inhalt</vt:lpstr>
      <vt:lpstr>UML Component Diagram</vt:lpstr>
      <vt:lpstr>UML Deployment Diagram</vt:lpstr>
      <vt:lpstr>UML Class Diagram</vt:lpstr>
      <vt:lpstr>UML Class Diagram</vt:lpstr>
      <vt:lpstr>UML Class Diagram</vt:lpstr>
      <vt:lpstr>UML Class Diagram</vt:lpstr>
      <vt:lpstr>Product Backlog</vt:lpstr>
      <vt:lpstr>Product Backlog</vt:lpstr>
      <vt:lpstr>Sprint Backlog</vt:lpstr>
      <vt:lpstr>Sprint Backlog</vt:lpstr>
      <vt:lpstr>Fragen?</vt:lpstr>
      <vt:lpstr>Vielen Dank für Ihre Aufmerksamkeit!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Neuenschwander Stefanie</dc:creator>
  <dc:description> </dc:description>
  <cp:lastModifiedBy>Thomas Wacker</cp:lastModifiedBy>
  <cp:revision>289</cp:revision>
  <cp:lastPrinted>2013-08-23T11:57:04Z</cp:lastPrinted>
  <dcterms:created xsi:type="dcterms:W3CDTF">2019-10-29T14:46:32Z</dcterms:created>
  <dcterms:modified xsi:type="dcterms:W3CDTF">2019-11-21T04:01:31Z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