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60" r:id="rId6"/>
    <p:sldId id="268" r:id="rId7"/>
    <p:sldId id="303" r:id="rId8"/>
    <p:sldId id="302" r:id="rId9"/>
    <p:sldId id="262" r:id="rId10"/>
    <p:sldId id="264" r:id="rId11"/>
    <p:sldId id="299" r:id="rId12"/>
    <p:sldId id="300" r:id="rId13"/>
    <p:sldId id="296" r:id="rId14"/>
    <p:sldId id="295" r:id="rId15"/>
    <p:sldId id="298" r:id="rId16"/>
  </p:sldIdLst>
  <p:sldSz cx="12207875" cy="6858000"/>
  <p:notesSz cx="6858000" cy="120015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EC3D1-813E-4B4F-96EA-469B1C978CB7}" v="15" dt="2019-11-11T21:49:29.168"/>
    <p1510:client id="{B0595BDE-AAFB-0F5B-DACF-BEBA3CD46E97}" v="24" dt="2019-11-12T09:25:52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728" y="19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CA1DC-7F8E-4C86-BC58-2AECC6058F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27513-919E-44AD-B1ED-F159046E1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Lucida Sans"/>
            </a:rPr>
            <a:t>CRC Cards</a:t>
          </a:r>
        </a:p>
      </dgm:t>
    </dgm:pt>
    <dgm:pt modelId="{B4C90517-8D80-4A57-908B-CB6B77849FFD}" type="parTrans" cxnId="{D10E76A6-DA65-4F86-9157-05B5CF3DB0FA}">
      <dgm:prSet/>
      <dgm:spPr/>
      <dgm:t>
        <a:bodyPr/>
        <a:lstStyle/>
        <a:p>
          <a:endParaRPr lang="en-US"/>
        </a:p>
      </dgm:t>
    </dgm:pt>
    <dgm:pt modelId="{97D7A786-2A71-43F0-BF0F-59BA24D48D69}" type="sibTrans" cxnId="{D10E76A6-DA65-4F86-9157-05B5CF3DB0FA}">
      <dgm:prSet/>
      <dgm:spPr/>
      <dgm:t>
        <a:bodyPr/>
        <a:lstStyle/>
        <a:p>
          <a:endParaRPr lang="en-US"/>
        </a:p>
      </dgm:t>
    </dgm:pt>
    <dgm:pt modelId="{44BE71EE-C0DB-4E72-A2BA-F8F17CFDD90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Domain Model</a:t>
          </a:r>
          <a:endParaRPr lang="en-US" dirty="0">
            <a:latin typeface="Lucida Sans"/>
          </a:endParaRPr>
        </a:p>
      </dgm:t>
    </dgm:pt>
    <dgm:pt modelId="{92F77E5F-4725-4798-B00F-A84676C1DC00}" type="parTrans" cxnId="{FDFCF88D-F6A2-48CB-B86B-E96171837468}">
      <dgm:prSet/>
      <dgm:spPr/>
      <dgm:t>
        <a:bodyPr/>
        <a:lstStyle/>
        <a:p>
          <a:endParaRPr lang="en-US"/>
        </a:p>
      </dgm:t>
    </dgm:pt>
    <dgm:pt modelId="{0B5181E2-1E45-49D4-A624-D386DA24296E}" type="sibTrans" cxnId="{FDFCF88D-F6A2-48CB-B86B-E96171837468}">
      <dgm:prSet/>
      <dgm:spPr/>
      <dgm:t>
        <a:bodyPr/>
        <a:lstStyle/>
        <a:p>
          <a:endParaRPr lang="en-US"/>
        </a:p>
      </dgm:t>
    </dgm:pt>
    <dgm:pt modelId="{D841BA3B-A224-4D4D-A0F0-7352E09F39E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Sequenzdiagramm Userinteraktion</a:t>
          </a:r>
        </a:p>
      </dgm:t>
    </dgm:pt>
    <dgm:pt modelId="{FD0431FF-5A72-4646-BA1A-F86B5E498362}" type="parTrans" cxnId="{5201DD50-42B6-4BC0-8AD3-8E88E4DCB1BF}">
      <dgm:prSet/>
      <dgm:spPr/>
      <dgm:t>
        <a:bodyPr/>
        <a:lstStyle/>
        <a:p>
          <a:endParaRPr lang="en-US"/>
        </a:p>
      </dgm:t>
    </dgm:pt>
    <dgm:pt modelId="{DDE4F966-7D1E-4217-ACEF-42081BB63254}" type="sibTrans" cxnId="{5201DD50-42B6-4BC0-8AD3-8E88E4DCB1BF}">
      <dgm:prSet/>
      <dgm:spPr/>
      <dgm:t>
        <a:bodyPr/>
        <a:lstStyle/>
        <a:p>
          <a:endParaRPr lang="en-US"/>
        </a:p>
      </dgm:t>
    </dgm:pt>
    <dgm:pt modelId="{3E986D9D-0095-460E-8315-66A3BD22791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Klassendiagramm</a:t>
          </a:r>
          <a:endParaRPr lang="en-US" dirty="0">
            <a:latin typeface="Lucida Sans"/>
          </a:endParaRPr>
        </a:p>
      </dgm:t>
    </dgm:pt>
    <dgm:pt modelId="{83FDD688-1F69-4716-AFBC-64FEA5D91F08}" type="parTrans" cxnId="{17D7024C-51AD-42C0-8838-5758FC3DEF15}">
      <dgm:prSet/>
      <dgm:spPr/>
      <dgm:t>
        <a:bodyPr/>
        <a:lstStyle/>
        <a:p>
          <a:endParaRPr lang="en-US"/>
        </a:p>
      </dgm:t>
    </dgm:pt>
    <dgm:pt modelId="{56618CB7-9065-4292-8999-EC224491402F}" type="sibTrans" cxnId="{17D7024C-51AD-42C0-8838-5758FC3DEF15}">
      <dgm:prSet/>
      <dgm:spPr/>
      <dgm:t>
        <a:bodyPr/>
        <a:lstStyle/>
        <a:p>
          <a:endParaRPr lang="en-US"/>
        </a:p>
      </dgm:t>
    </dgm:pt>
    <dgm:pt modelId="{29A4A9E0-2579-4207-88BF-3C30B2860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Lucida Sans"/>
            </a:rPr>
            <a:t>Sequenzdiagramm Userbenachrichtigung</a:t>
          </a:r>
        </a:p>
      </dgm:t>
    </dgm:pt>
    <dgm:pt modelId="{39497DE2-03F0-4CF3-A569-227BB689FAEA}" type="parTrans" cxnId="{E4ABB96E-ABAF-4255-B2D0-0EBAF4F9103E}">
      <dgm:prSet/>
      <dgm:spPr/>
      <dgm:t>
        <a:bodyPr/>
        <a:lstStyle/>
        <a:p>
          <a:endParaRPr lang="en-US"/>
        </a:p>
      </dgm:t>
    </dgm:pt>
    <dgm:pt modelId="{E87CCB1C-70E3-4A7B-8D9D-651DB0E88164}" type="sibTrans" cxnId="{E4ABB96E-ABAF-4255-B2D0-0EBAF4F9103E}">
      <dgm:prSet/>
      <dgm:spPr/>
      <dgm:t>
        <a:bodyPr/>
        <a:lstStyle/>
        <a:p>
          <a:endParaRPr lang="en-US"/>
        </a:p>
      </dgm:t>
    </dgm:pt>
    <dgm:pt modelId="{5E6C0213-700B-42E3-91CC-E2EB2DBD4BDE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latin typeface="Lucida Sans"/>
          </a:endParaRPr>
        </a:p>
      </dgm:t>
    </dgm:pt>
    <dgm:pt modelId="{C3418010-2185-425D-9C7E-11195BBEA59A}" type="parTrans" cxnId="{90FD64A7-C1E8-4CB6-BE6F-47CAABD1747E}">
      <dgm:prSet/>
      <dgm:spPr/>
      <dgm:t>
        <a:bodyPr/>
        <a:lstStyle/>
        <a:p>
          <a:endParaRPr lang="en-US"/>
        </a:p>
      </dgm:t>
    </dgm:pt>
    <dgm:pt modelId="{7106A4E2-149C-4051-A869-89CEB51B880A}" type="sibTrans" cxnId="{90FD64A7-C1E8-4CB6-BE6F-47CAABD1747E}">
      <dgm:prSet/>
      <dgm:spPr/>
      <dgm:t>
        <a:bodyPr/>
        <a:lstStyle/>
        <a:p>
          <a:endParaRPr lang="en-US"/>
        </a:p>
      </dgm:t>
    </dgm:pt>
    <dgm:pt modelId="{86FE4D72-9A70-4D7E-BADA-45E4578CBA4A}" type="pres">
      <dgm:prSet presAssocID="{572CA1DC-7F8E-4C86-BC58-2AECC6058F2A}" presName="root" presStyleCnt="0">
        <dgm:presLayoutVars>
          <dgm:dir/>
          <dgm:resizeHandles val="exact"/>
        </dgm:presLayoutVars>
      </dgm:prSet>
      <dgm:spPr/>
    </dgm:pt>
    <dgm:pt modelId="{6652A313-B07F-4281-B6D8-45BF1F18F76B}" type="pres">
      <dgm:prSet presAssocID="{AF427513-919E-44AD-B1ED-F159046E15BB}" presName="compNode" presStyleCnt="0"/>
      <dgm:spPr/>
    </dgm:pt>
    <dgm:pt modelId="{8B9BA735-9795-4148-840C-2CF2C08E2BC8}" type="pres">
      <dgm:prSet presAssocID="{AF427513-919E-44AD-B1ED-F159046E15BB}" presName="bgRect" presStyleLbl="bgShp" presStyleIdx="0" presStyleCnt="6"/>
      <dgm:spPr/>
    </dgm:pt>
    <dgm:pt modelId="{D9B86DB3-6FA4-4991-B22C-682015ECDC84}" type="pres">
      <dgm:prSet presAssocID="{AF427513-919E-44AD-B1ED-F159046E15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98137FF8-3706-4A93-A381-DCB3C1049D99}" type="pres">
      <dgm:prSet presAssocID="{AF427513-919E-44AD-B1ED-F159046E15BB}" presName="spaceRect" presStyleCnt="0"/>
      <dgm:spPr/>
    </dgm:pt>
    <dgm:pt modelId="{FE7B165B-58D9-4F75-89B8-672AC8EEEEED}" type="pres">
      <dgm:prSet presAssocID="{AF427513-919E-44AD-B1ED-F159046E15BB}" presName="parTx" presStyleLbl="revTx" presStyleIdx="0" presStyleCnt="6">
        <dgm:presLayoutVars>
          <dgm:chMax val="0"/>
          <dgm:chPref val="0"/>
        </dgm:presLayoutVars>
      </dgm:prSet>
      <dgm:spPr/>
    </dgm:pt>
    <dgm:pt modelId="{5BDF21AF-20A5-4C39-AE9A-0E51E30CCC6B}" type="pres">
      <dgm:prSet presAssocID="{97D7A786-2A71-43F0-BF0F-59BA24D48D69}" presName="sibTrans" presStyleCnt="0"/>
      <dgm:spPr/>
    </dgm:pt>
    <dgm:pt modelId="{6CA7C712-6C95-4D48-8874-55D094FA32BF}" type="pres">
      <dgm:prSet presAssocID="{44BE71EE-C0DB-4E72-A2BA-F8F17CFDD90B}" presName="compNode" presStyleCnt="0"/>
      <dgm:spPr/>
    </dgm:pt>
    <dgm:pt modelId="{3E25223E-CC3F-4DFD-8826-D259EF2DF05F}" type="pres">
      <dgm:prSet presAssocID="{44BE71EE-C0DB-4E72-A2BA-F8F17CFDD90B}" presName="bgRect" presStyleLbl="bgShp" presStyleIdx="1" presStyleCnt="6"/>
      <dgm:spPr/>
    </dgm:pt>
    <dgm:pt modelId="{6314E88D-2127-44B3-B2C1-29388B495196}" type="pres">
      <dgm:prSet presAssocID="{44BE71EE-C0DB-4E72-A2BA-F8F17CFDD9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02114A3-6326-4E06-B72D-D21FB68DB9CF}" type="pres">
      <dgm:prSet presAssocID="{44BE71EE-C0DB-4E72-A2BA-F8F17CFDD90B}" presName="spaceRect" presStyleCnt="0"/>
      <dgm:spPr/>
    </dgm:pt>
    <dgm:pt modelId="{871E724D-5A10-48DF-A4F2-225841399E45}" type="pres">
      <dgm:prSet presAssocID="{44BE71EE-C0DB-4E72-A2BA-F8F17CFDD90B}" presName="parTx" presStyleLbl="revTx" presStyleIdx="1" presStyleCnt="6">
        <dgm:presLayoutVars>
          <dgm:chMax val="0"/>
          <dgm:chPref val="0"/>
        </dgm:presLayoutVars>
      </dgm:prSet>
      <dgm:spPr/>
    </dgm:pt>
    <dgm:pt modelId="{3D3A4544-BBA3-4CD7-BDC1-7C29FC9CC577}" type="pres">
      <dgm:prSet presAssocID="{0B5181E2-1E45-49D4-A624-D386DA24296E}" presName="sibTrans" presStyleCnt="0"/>
      <dgm:spPr/>
    </dgm:pt>
    <dgm:pt modelId="{8F29AD24-41BD-4DB0-B9F7-CECBAAF75EBF}" type="pres">
      <dgm:prSet presAssocID="{3E986D9D-0095-460E-8315-66A3BD22791D}" presName="compNode" presStyleCnt="0"/>
      <dgm:spPr/>
    </dgm:pt>
    <dgm:pt modelId="{EE2F5D24-612C-4C22-AAC9-5CFCDD1DCEC1}" type="pres">
      <dgm:prSet presAssocID="{3E986D9D-0095-460E-8315-66A3BD22791D}" presName="bgRect" presStyleLbl="bgShp" presStyleIdx="2" presStyleCnt="6"/>
      <dgm:spPr/>
    </dgm:pt>
    <dgm:pt modelId="{4A2A8AEC-9567-4B34-BC0F-18ECE931A46D}" type="pres">
      <dgm:prSet presAssocID="{3E986D9D-0095-460E-8315-66A3BD2279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6B7A97D7-298A-4191-ADA7-97FF6D5C2D17}" type="pres">
      <dgm:prSet presAssocID="{3E986D9D-0095-460E-8315-66A3BD22791D}" presName="spaceRect" presStyleCnt="0"/>
      <dgm:spPr/>
    </dgm:pt>
    <dgm:pt modelId="{9B6CF3A9-CC50-4F0A-8068-5C0624D5AF95}" type="pres">
      <dgm:prSet presAssocID="{3E986D9D-0095-460E-8315-66A3BD22791D}" presName="parTx" presStyleLbl="revTx" presStyleIdx="2" presStyleCnt="6">
        <dgm:presLayoutVars>
          <dgm:chMax val="0"/>
          <dgm:chPref val="0"/>
        </dgm:presLayoutVars>
      </dgm:prSet>
      <dgm:spPr/>
    </dgm:pt>
    <dgm:pt modelId="{63E7111E-1279-49D8-8275-8A4C466A1078}" type="pres">
      <dgm:prSet presAssocID="{56618CB7-9065-4292-8999-EC224491402F}" presName="sibTrans" presStyleCnt="0"/>
      <dgm:spPr/>
    </dgm:pt>
    <dgm:pt modelId="{DEDB3406-3577-4E88-AA27-77DB82BE2DB5}" type="pres">
      <dgm:prSet presAssocID="{D841BA3B-A224-4D4D-A0F0-7352E09F39EB}" presName="compNode" presStyleCnt="0"/>
      <dgm:spPr/>
    </dgm:pt>
    <dgm:pt modelId="{6D77B6CF-2D65-46A6-A6D8-2E14D59D92C6}" type="pres">
      <dgm:prSet presAssocID="{D841BA3B-A224-4D4D-A0F0-7352E09F39EB}" presName="bgRect" presStyleLbl="bgShp" presStyleIdx="3" presStyleCnt="6"/>
      <dgm:spPr/>
    </dgm:pt>
    <dgm:pt modelId="{F43ECC2C-4AD8-43BA-89F4-D0314375A49E}" type="pres">
      <dgm:prSet presAssocID="{D841BA3B-A224-4D4D-A0F0-7352E09F39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D865DC14-98AF-4539-9A63-82F6653B1ACE}" type="pres">
      <dgm:prSet presAssocID="{D841BA3B-A224-4D4D-A0F0-7352E09F39EB}" presName="spaceRect" presStyleCnt="0"/>
      <dgm:spPr/>
    </dgm:pt>
    <dgm:pt modelId="{E070EA63-0417-46B7-9D66-77BA5233ED03}" type="pres">
      <dgm:prSet presAssocID="{D841BA3B-A224-4D4D-A0F0-7352E09F39EB}" presName="parTx" presStyleLbl="revTx" presStyleIdx="3" presStyleCnt="6">
        <dgm:presLayoutVars>
          <dgm:chMax val="0"/>
          <dgm:chPref val="0"/>
        </dgm:presLayoutVars>
      </dgm:prSet>
      <dgm:spPr/>
    </dgm:pt>
    <dgm:pt modelId="{2DA8CB84-986E-4F95-A0F7-2A4315972E0F}" type="pres">
      <dgm:prSet presAssocID="{DDE4F966-7D1E-4217-ACEF-42081BB63254}" presName="sibTrans" presStyleCnt="0"/>
      <dgm:spPr/>
    </dgm:pt>
    <dgm:pt modelId="{CB44DC81-BFBC-461D-BD9E-EDA6F5D2E404}" type="pres">
      <dgm:prSet presAssocID="{29A4A9E0-2579-4207-88BF-3C30B286052F}" presName="compNode" presStyleCnt="0"/>
      <dgm:spPr/>
    </dgm:pt>
    <dgm:pt modelId="{716F9857-354E-4E29-BD17-6A0E280AA99F}" type="pres">
      <dgm:prSet presAssocID="{29A4A9E0-2579-4207-88BF-3C30B286052F}" presName="bgRect" presStyleLbl="bgShp" presStyleIdx="4" presStyleCnt="6"/>
      <dgm:spPr/>
    </dgm:pt>
    <dgm:pt modelId="{D05C0DF6-7334-486D-91D0-8E8B6A8BFA56}" type="pres">
      <dgm:prSet presAssocID="{29A4A9E0-2579-4207-88BF-3C30B286052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C5AAA3E5-3592-4157-9618-5B7F37846F90}" type="pres">
      <dgm:prSet presAssocID="{29A4A9E0-2579-4207-88BF-3C30B286052F}" presName="spaceRect" presStyleCnt="0"/>
      <dgm:spPr/>
    </dgm:pt>
    <dgm:pt modelId="{13FC164C-B5CD-4903-B69F-12F6627E4A4E}" type="pres">
      <dgm:prSet presAssocID="{29A4A9E0-2579-4207-88BF-3C30B286052F}" presName="parTx" presStyleLbl="revTx" presStyleIdx="4" presStyleCnt="6">
        <dgm:presLayoutVars>
          <dgm:chMax val="0"/>
          <dgm:chPref val="0"/>
        </dgm:presLayoutVars>
      </dgm:prSet>
      <dgm:spPr/>
    </dgm:pt>
    <dgm:pt modelId="{B7E75178-C904-44E8-BCE8-5EF939EDB6DE}" type="pres">
      <dgm:prSet presAssocID="{E87CCB1C-70E3-4A7B-8D9D-651DB0E88164}" presName="sibTrans" presStyleCnt="0"/>
      <dgm:spPr/>
    </dgm:pt>
    <dgm:pt modelId="{51668746-7F2D-4315-93F3-DEBCAD2CDCAA}" type="pres">
      <dgm:prSet presAssocID="{5E6C0213-700B-42E3-91CC-E2EB2DBD4BDE}" presName="compNode" presStyleCnt="0"/>
      <dgm:spPr/>
    </dgm:pt>
    <dgm:pt modelId="{CD1924CC-73D4-4F6E-80C5-BE8EE3A60969}" type="pres">
      <dgm:prSet presAssocID="{5E6C0213-700B-42E3-91CC-E2EB2DBD4BDE}" presName="bgRect" presStyleLbl="bgShp" presStyleIdx="5" presStyleCnt="6"/>
      <dgm:spPr>
        <a:noFill/>
      </dgm:spPr>
    </dgm:pt>
    <dgm:pt modelId="{DFC0D5F4-9B82-49DD-B77E-012654CB08C2}" type="pres">
      <dgm:prSet presAssocID="{5E6C0213-700B-42E3-91CC-E2EB2DBD4BDE}" presName="iconRect" presStyleLbl="node1" presStyleIdx="5" presStyleCnt="6" custAng="4500830"/>
      <dgm:spPr>
        <a:prstGeom prst="rect">
          <a:avLst/>
        </a:prstGeom>
        <a:noFill/>
        <a:ln>
          <a:noFill/>
        </a:ln>
      </dgm:spPr>
    </dgm:pt>
    <dgm:pt modelId="{4BFAFFB5-07FF-4448-952A-403AF2F9F881}" type="pres">
      <dgm:prSet presAssocID="{5E6C0213-700B-42E3-91CC-E2EB2DBD4BDE}" presName="spaceRect" presStyleCnt="0"/>
      <dgm:spPr/>
    </dgm:pt>
    <dgm:pt modelId="{835CC6E0-2C6A-42AE-85F0-45DBDA5409F1}" type="pres">
      <dgm:prSet presAssocID="{5E6C0213-700B-42E3-91CC-E2EB2DBD4BD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279043E-FDE1-45C5-B71B-6D61CA7E427A}" type="presOf" srcId="{D841BA3B-A224-4D4D-A0F0-7352E09F39EB}" destId="{E070EA63-0417-46B7-9D66-77BA5233ED03}" srcOrd="0" destOrd="0" presId="urn:microsoft.com/office/officeart/2018/2/layout/IconVerticalSolidList"/>
    <dgm:cxn modelId="{17D7024C-51AD-42C0-8838-5758FC3DEF15}" srcId="{572CA1DC-7F8E-4C86-BC58-2AECC6058F2A}" destId="{3E986D9D-0095-460E-8315-66A3BD22791D}" srcOrd="2" destOrd="0" parTransId="{83FDD688-1F69-4716-AFBC-64FEA5D91F08}" sibTransId="{56618CB7-9065-4292-8999-EC224491402F}"/>
    <dgm:cxn modelId="{5201DD50-42B6-4BC0-8AD3-8E88E4DCB1BF}" srcId="{572CA1DC-7F8E-4C86-BC58-2AECC6058F2A}" destId="{D841BA3B-A224-4D4D-A0F0-7352E09F39EB}" srcOrd="3" destOrd="0" parTransId="{FD0431FF-5A72-4646-BA1A-F86B5E498362}" sibTransId="{DDE4F966-7D1E-4217-ACEF-42081BB63254}"/>
    <dgm:cxn modelId="{C24F665A-9282-4C26-9221-BE415098B68E}" type="presOf" srcId="{3E986D9D-0095-460E-8315-66A3BD22791D}" destId="{9B6CF3A9-CC50-4F0A-8068-5C0624D5AF95}" srcOrd="0" destOrd="0" presId="urn:microsoft.com/office/officeart/2018/2/layout/IconVerticalSolidList"/>
    <dgm:cxn modelId="{E4ABB96E-ABAF-4255-B2D0-0EBAF4F9103E}" srcId="{572CA1DC-7F8E-4C86-BC58-2AECC6058F2A}" destId="{29A4A9E0-2579-4207-88BF-3C30B286052F}" srcOrd="4" destOrd="0" parTransId="{39497DE2-03F0-4CF3-A569-227BB689FAEA}" sibTransId="{E87CCB1C-70E3-4A7B-8D9D-651DB0E88164}"/>
    <dgm:cxn modelId="{FDFCF88D-F6A2-48CB-B86B-E96171837468}" srcId="{572CA1DC-7F8E-4C86-BC58-2AECC6058F2A}" destId="{44BE71EE-C0DB-4E72-A2BA-F8F17CFDD90B}" srcOrd="1" destOrd="0" parTransId="{92F77E5F-4725-4798-B00F-A84676C1DC00}" sibTransId="{0B5181E2-1E45-49D4-A624-D386DA24296E}"/>
    <dgm:cxn modelId="{57B7F98F-024A-4BCA-A702-5FFCF9B99F31}" type="presOf" srcId="{572CA1DC-7F8E-4C86-BC58-2AECC6058F2A}" destId="{86FE4D72-9A70-4D7E-BADA-45E4578CBA4A}" srcOrd="0" destOrd="0" presId="urn:microsoft.com/office/officeart/2018/2/layout/IconVerticalSolidList"/>
    <dgm:cxn modelId="{D10E76A6-DA65-4F86-9157-05B5CF3DB0FA}" srcId="{572CA1DC-7F8E-4C86-BC58-2AECC6058F2A}" destId="{AF427513-919E-44AD-B1ED-F159046E15BB}" srcOrd="0" destOrd="0" parTransId="{B4C90517-8D80-4A57-908B-CB6B77849FFD}" sibTransId="{97D7A786-2A71-43F0-BF0F-59BA24D48D69}"/>
    <dgm:cxn modelId="{90FD64A7-C1E8-4CB6-BE6F-47CAABD1747E}" srcId="{572CA1DC-7F8E-4C86-BC58-2AECC6058F2A}" destId="{5E6C0213-700B-42E3-91CC-E2EB2DBD4BDE}" srcOrd="5" destOrd="0" parTransId="{C3418010-2185-425D-9C7E-11195BBEA59A}" sibTransId="{7106A4E2-149C-4051-A869-89CEB51B880A}"/>
    <dgm:cxn modelId="{DB7F24C7-4692-40C2-AC14-9896A890DB86}" type="presOf" srcId="{5E6C0213-700B-42E3-91CC-E2EB2DBD4BDE}" destId="{835CC6E0-2C6A-42AE-85F0-45DBDA5409F1}" srcOrd="0" destOrd="0" presId="urn:microsoft.com/office/officeart/2018/2/layout/IconVerticalSolidList"/>
    <dgm:cxn modelId="{90B712CD-1159-492E-8C57-D69CB3B55928}" type="presOf" srcId="{44BE71EE-C0DB-4E72-A2BA-F8F17CFDD90B}" destId="{871E724D-5A10-48DF-A4F2-225841399E45}" srcOrd="0" destOrd="0" presId="urn:microsoft.com/office/officeart/2018/2/layout/IconVerticalSolidList"/>
    <dgm:cxn modelId="{5FE694EA-619C-46CF-8DD8-5A98F09B0C6B}" type="presOf" srcId="{AF427513-919E-44AD-B1ED-F159046E15BB}" destId="{FE7B165B-58D9-4F75-89B8-672AC8EEEEED}" srcOrd="0" destOrd="0" presId="urn:microsoft.com/office/officeart/2018/2/layout/IconVerticalSolidList"/>
    <dgm:cxn modelId="{89163CF1-45BA-4267-8D2B-813842CCAA81}" type="presOf" srcId="{29A4A9E0-2579-4207-88BF-3C30B286052F}" destId="{13FC164C-B5CD-4903-B69F-12F6627E4A4E}" srcOrd="0" destOrd="0" presId="urn:microsoft.com/office/officeart/2018/2/layout/IconVerticalSolidList"/>
    <dgm:cxn modelId="{95F89455-8967-4317-8FBB-7E6B00C08D18}" type="presParOf" srcId="{86FE4D72-9A70-4D7E-BADA-45E4578CBA4A}" destId="{6652A313-B07F-4281-B6D8-45BF1F18F76B}" srcOrd="0" destOrd="0" presId="urn:microsoft.com/office/officeart/2018/2/layout/IconVerticalSolidList"/>
    <dgm:cxn modelId="{84818AF7-DE30-45DE-9872-1A02E4732649}" type="presParOf" srcId="{6652A313-B07F-4281-B6D8-45BF1F18F76B}" destId="{8B9BA735-9795-4148-840C-2CF2C08E2BC8}" srcOrd="0" destOrd="0" presId="urn:microsoft.com/office/officeart/2018/2/layout/IconVerticalSolidList"/>
    <dgm:cxn modelId="{8F08AFBF-E7C8-4754-B8B3-409C79089087}" type="presParOf" srcId="{6652A313-B07F-4281-B6D8-45BF1F18F76B}" destId="{D9B86DB3-6FA4-4991-B22C-682015ECDC84}" srcOrd="1" destOrd="0" presId="urn:microsoft.com/office/officeart/2018/2/layout/IconVerticalSolidList"/>
    <dgm:cxn modelId="{86F8EC88-2CCC-431D-9604-8973C8C779B0}" type="presParOf" srcId="{6652A313-B07F-4281-B6D8-45BF1F18F76B}" destId="{98137FF8-3706-4A93-A381-DCB3C1049D99}" srcOrd="2" destOrd="0" presId="urn:microsoft.com/office/officeart/2018/2/layout/IconVerticalSolidList"/>
    <dgm:cxn modelId="{4D3D9481-1A5B-4411-9067-AA17EB1E8F4B}" type="presParOf" srcId="{6652A313-B07F-4281-B6D8-45BF1F18F76B}" destId="{FE7B165B-58D9-4F75-89B8-672AC8EEEEED}" srcOrd="3" destOrd="0" presId="urn:microsoft.com/office/officeart/2018/2/layout/IconVerticalSolidList"/>
    <dgm:cxn modelId="{D911249E-FFDD-4D6B-83F7-9B890860FE6E}" type="presParOf" srcId="{86FE4D72-9A70-4D7E-BADA-45E4578CBA4A}" destId="{5BDF21AF-20A5-4C39-AE9A-0E51E30CCC6B}" srcOrd="1" destOrd="0" presId="urn:microsoft.com/office/officeart/2018/2/layout/IconVerticalSolidList"/>
    <dgm:cxn modelId="{144E68F0-72EE-470C-A9C6-27BEB5C27FED}" type="presParOf" srcId="{86FE4D72-9A70-4D7E-BADA-45E4578CBA4A}" destId="{6CA7C712-6C95-4D48-8874-55D094FA32BF}" srcOrd="2" destOrd="0" presId="urn:microsoft.com/office/officeart/2018/2/layout/IconVerticalSolidList"/>
    <dgm:cxn modelId="{9BD2A318-A84F-456F-ADC0-6449530BC157}" type="presParOf" srcId="{6CA7C712-6C95-4D48-8874-55D094FA32BF}" destId="{3E25223E-CC3F-4DFD-8826-D259EF2DF05F}" srcOrd="0" destOrd="0" presId="urn:microsoft.com/office/officeart/2018/2/layout/IconVerticalSolidList"/>
    <dgm:cxn modelId="{CAD9A5F5-2783-4D45-A1C6-63E0F6D93708}" type="presParOf" srcId="{6CA7C712-6C95-4D48-8874-55D094FA32BF}" destId="{6314E88D-2127-44B3-B2C1-29388B495196}" srcOrd="1" destOrd="0" presId="urn:microsoft.com/office/officeart/2018/2/layout/IconVerticalSolidList"/>
    <dgm:cxn modelId="{1942A1CE-395B-4CDD-BB26-ABE29078C61C}" type="presParOf" srcId="{6CA7C712-6C95-4D48-8874-55D094FA32BF}" destId="{802114A3-6326-4E06-B72D-D21FB68DB9CF}" srcOrd="2" destOrd="0" presId="urn:microsoft.com/office/officeart/2018/2/layout/IconVerticalSolidList"/>
    <dgm:cxn modelId="{446336BF-2A09-4287-8263-CE5EBA1EC35A}" type="presParOf" srcId="{6CA7C712-6C95-4D48-8874-55D094FA32BF}" destId="{871E724D-5A10-48DF-A4F2-225841399E45}" srcOrd="3" destOrd="0" presId="urn:microsoft.com/office/officeart/2018/2/layout/IconVerticalSolidList"/>
    <dgm:cxn modelId="{D859A180-26B8-48B4-90A5-F8CA2F075F9C}" type="presParOf" srcId="{86FE4D72-9A70-4D7E-BADA-45E4578CBA4A}" destId="{3D3A4544-BBA3-4CD7-BDC1-7C29FC9CC577}" srcOrd="3" destOrd="0" presId="urn:microsoft.com/office/officeart/2018/2/layout/IconVerticalSolidList"/>
    <dgm:cxn modelId="{AF770477-99B1-48DE-A9B7-937B0958F32F}" type="presParOf" srcId="{86FE4D72-9A70-4D7E-BADA-45E4578CBA4A}" destId="{8F29AD24-41BD-4DB0-B9F7-CECBAAF75EBF}" srcOrd="4" destOrd="0" presId="urn:microsoft.com/office/officeart/2018/2/layout/IconVerticalSolidList"/>
    <dgm:cxn modelId="{D6AB2885-DD71-4C6C-AD21-5B55F7074895}" type="presParOf" srcId="{8F29AD24-41BD-4DB0-B9F7-CECBAAF75EBF}" destId="{EE2F5D24-612C-4C22-AAC9-5CFCDD1DCEC1}" srcOrd="0" destOrd="0" presId="urn:microsoft.com/office/officeart/2018/2/layout/IconVerticalSolidList"/>
    <dgm:cxn modelId="{81C0CA73-225F-481A-946F-E068F59DCE1A}" type="presParOf" srcId="{8F29AD24-41BD-4DB0-B9F7-CECBAAF75EBF}" destId="{4A2A8AEC-9567-4B34-BC0F-18ECE931A46D}" srcOrd="1" destOrd="0" presId="urn:microsoft.com/office/officeart/2018/2/layout/IconVerticalSolidList"/>
    <dgm:cxn modelId="{D4D79664-22F5-4F27-8E3A-2068E7ED2D23}" type="presParOf" srcId="{8F29AD24-41BD-4DB0-B9F7-CECBAAF75EBF}" destId="{6B7A97D7-298A-4191-ADA7-97FF6D5C2D17}" srcOrd="2" destOrd="0" presId="urn:microsoft.com/office/officeart/2018/2/layout/IconVerticalSolidList"/>
    <dgm:cxn modelId="{8D5E704A-4FAA-4A80-97EC-B80B9EEF1431}" type="presParOf" srcId="{8F29AD24-41BD-4DB0-B9F7-CECBAAF75EBF}" destId="{9B6CF3A9-CC50-4F0A-8068-5C0624D5AF95}" srcOrd="3" destOrd="0" presId="urn:microsoft.com/office/officeart/2018/2/layout/IconVerticalSolidList"/>
    <dgm:cxn modelId="{DE385417-BB4A-406A-BEDB-1A5C7FDB97E9}" type="presParOf" srcId="{86FE4D72-9A70-4D7E-BADA-45E4578CBA4A}" destId="{63E7111E-1279-49D8-8275-8A4C466A1078}" srcOrd="5" destOrd="0" presId="urn:microsoft.com/office/officeart/2018/2/layout/IconVerticalSolidList"/>
    <dgm:cxn modelId="{4A967842-1E39-4628-A8C2-EDA5C75D0580}" type="presParOf" srcId="{86FE4D72-9A70-4D7E-BADA-45E4578CBA4A}" destId="{DEDB3406-3577-4E88-AA27-77DB82BE2DB5}" srcOrd="6" destOrd="0" presId="urn:microsoft.com/office/officeart/2018/2/layout/IconVerticalSolidList"/>
    <dgm:cxn modelId="{E561701B-07F2-4525-A32A-4F01F0162BBA}" type="presParOf" srcId="{DEDB3406-3577-4E88-AA27-77DB82BE2DB5}" destId="{6D77B6CF-2D65-46A6-A6D8-2E14D59D92C6}" srcOrd="0" destOrd="0" presId="urn:microsoft.com/office/officeart/2018/2/layout/IconVerticalSolidList"/>
    <dgm:cxn modelId="{979BE4B2-D51B-4CF8-8B58-F6712DA4D21B}" type="presParOf" srcId="{DEDB3406-3577-4E88-AA27-77DB82BE2DB5}" destId="{F43ECC2C-4AD8-43BA-89F4-D0314375A49E}" srcOrd="1" destOrd="0" presId="urn:microsoft.com/office/officeart/2018/2/layout/IconVerticalSolidList"/>
    <dgm:cxn modelId="{55B41113-E267-4C43-883F-C8A9B6F9CF73}" type="presParOf" srcId="{DEDB3406-3577-4E88-AA27-77DB82BE2DB5}" destId="{D865DC14-98AF-4539-9A63-82F6653B1ACE}" srcOrd="2" destOrd="0" presId="urn:microsoft.com/office/officeart/2018/2/layout/IconVerticalSolidList"/>
    <dgm:cxn modelId="{D9C1B78B-4304-4F6F-9A91-C175A6E0B146}" type="presParOf" srcId="{DEDB3406-3577-4E88-AA27-77DB82BE2DB5}" destId="{E070EA63-0417-46B7-9D66-77BA5233ED03}" srcOrd="3" destOrd="0" presId="urn:microsoft.com/office/officeart/2018/2/layout/IconVerticalSolidList"/>
    <dgm:cxn modelId="{5157B851-FF60-4F20-8D04-31E3D7584696}" type="presParOf" srcId="{86FE4D72-9A70-4D7E-BADA-45E4578CBA4A}" destId="{2DA8CB84-986E-4F95-A0F7-2A4315972E0F}" srcOrd="7" destOrd="0" presId="urn:microsoft.com/office/officeart/2018/2/layout/IconVerticalSolidList"/>
    <dgm:cxn modelId="{AB9DA2F2-13D4-4ED8-AB04-DAD4194EED7F}" type="presParOf" srcId="{86FE4D72-9A70-4D7E-BADA-45E4578CBA4A}" destId="{CB44DC81-BFBC-461D-BD9E-EDA6F5D2E404}" srcOrd="8" destOrd="0" presId="urn:microsoft.com/office/officeart/2018/2/layout/IconVerticalSolidList"/>
    <dgm:cxn modelId="{5A490E51-A87B-4A62-A2BB-E539091EB70E}" type="presParOf" srcId="{CB44DC81-BFBC-461D-BD9E-EDA6F5D2E404}" destId="{716F9857-354E-4E29-BD17-6A0E280AA99F}" srcOrd="0" destOrd="0" presId="urn:microsoft.com/office/officeart/2018/2/layout/IconVerticalSolidList"/>
    <dgm:cxn modelId="{37876843-AC1B-4058-8188-55630B981A24}" type="presParOf" srcId="{CB44DC81-BFBC-461D-BD9E-EDA6F5D2E404}" destId="{D05C0DF6-7334-486D-91D0-8E8B6A8BFA56}" srcOrd="1" destOrd="0" presId="urn:microsoft.com/office/officeart/2018/2/layout/IconVerticalSolidList"/>
    <dgm:cxn modelId="{91A3001A-AEC8-4DDB-8B7F-FCC78C5BB287}" type="presParOf" srcId="{CB44DC81-BFBC-461D-BD9E-EDA6F5D2E404}" destId="{C5AAA3E5-3592-4157-9618-5B7F37846F90}" srcOrd="2" destOrd="0" presId="urn:microsoft.com/office/officeart/2018/2/layout/IconVerticalSolidList"/>
    <dgm:cxn modelId="{7C079F8C-E9A4-4566-8243-F5E5EC3EE377}" type="presParOf" srcId="{CB44DC81-BFBC-461D-BD9E-EDA6F5D2E404}" destId="{13FC164C-B5CD-4903-B69F-12F6627E4A4E}" srcOrd="3" destOrd="0" presId="urn:microsoft.com/office/officeart/2018/2/layout/IconVerticalSolidList"/>
    <dgm:cxn modelId="{4B9BB583-B76C-4540-A936-39F2811FB61D}" type="presParOf" srcId="{86FE4D72-9A70-4D7E-BADA-45E4578CBA4A}" destId="{B7E75178-C904-44E8-BCE8-5EF939EDB6DE}" srcOrd="9" destOrd="0" presId="urn:microsoft.com/office/officeart/2018/2/layout/IconVerticalSolidList"/>
    <dgm:cxn modelId="{AF298F3C-BF45-425A-B316-25B7C169A4ED}" type="presParOf" srcId="{86FE4D72-9A70-4D7E-BADA-45E4578CBA4A}" destId="{51668746-7F2D-4315-93F3-DEBCAD2CDCAA}" srcOrd="10" destOrd="0" presId="urn:microsoft.com/office/officeart/2018/2/layout/IconVerticalSolidList"/>
    <dgm:cxn modelId="{5C440280-2578-4A74-B8D7-13C167CB8340}" type="presParOf" srcId="{51668746-7F2D-4315-93F3-DEBCAD2CDCAA}" destId="{CD1924CC-73D4-4F6E-80C5-BE8EE3A60969}" srcOrd="0" destOrd="0" presId="urn:microsoft.com/office/officeart/2018/2/layout/IconVerticalSolidList"/>
    <dgm:cxn modelId="{E4518620-EC65-402C-A636-0369D91BA8F2}" type="presParOf" srcId="{51668746-7F2D-4315-93F3-DEBCAD2CDCAA}" destId="{DFC0D5F4-9B82-49DD-B77E-012654CB08C2}" srcOrd="1" destOrd="0" presId="urn:microsoft.com/office/officeart/2018/2/layout/IconVerticalSolidList"/>
    <dgm:cxn modelId="{CBA74AF5-62D9-4C8B-9015-D0BE71F81F6E}" type="presParOf" srcId="{51668746-7F2D-4315-93F3-DEBCAD2CDCAA}" destId="{4BFAFFB5-07FF-4448-952A-403AF2F9F881}" srcOrd="2" destOrd="0" presId="urn:microsoft.com/office/officeart/2018/2/layout/IconVerticalSolidList"/>
    <dgm:cxn modelId="{4F5F7220-8379-44EF-9027-5CC47A569E51}" type="presParOf" srcId="{51668746-7F2D-4315-93F3-DEBCAD2CDCAA}" destId="{835CC6E0-2C6A-42AE-85F0-45DBDA5409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BA735-9795-4148-840C-2CF2C08E2BC8}">
      <dsp:nvSpPr>
        <dsp:cNvPr id="0" name=""/>
        <dsp:cNvSpPr/>
      </dsp:nvSpPr>
      <dsp:spPr>
        <a:xfrm>
          <a:off x="0" y="1548"/>
          <a:ext cx="11249025" cy="659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86DB3-6FA4-4991-B22C-682015ECDC84}">
      <dsp:nvSpPr>
        <dsp:cNvPr id="0" name=""/>
        <dsp:cNvSpPr/>
      </dsp:nvSpPr>
      <dsp:spPr>
        <a:xfrm>
          <a:off x="199645" y="150045"/>
          <a:ext cx="362992" cy="362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B165B-58D9-4F75-89B8-672AC8EEEEED}">
      <dsp:nvSpPr>
        <dsp:cNvPr id="0" name=""/>
        <dsp:cNvSpPr/>
      </dsp:nvSpPr>
      <dsp:spPr>
        <a:xfrm>
          <a:off x="762284" y="1548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Lucida Sans"/>
            </a:rPr>
            <a:t>CRC Cards</a:t>
          </a:r>
        </a:p>
      </dsp:txBody>
      <dsp:txXfrm>
        <a:off x="762284" y="1548"/>
        <a:ext cx="10486740" cy="659986"/>
      </dsp:txXfrm>
    </dsp:sp>
    <dsp:sp modelId="{3E25223E-CC3F-4DFD-8826-D259EF2DF05F}">
      <dsp:nvSpPr>
        <dsp:cNvPr id="0" name=""/>
        <dsp:cNvSpPr/>
      </dsp:nvSpPr>
      <dsp:spPr>
        <a:xfrm>
          <a:off x="0" y="826532"/>
          <a:ext cx="11249025" cy="659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4E88D-2127-44B3-B2C1-29388B495196}">
      <dsp:nvSpPr>
        <dsp:cNvPr id="0" name=""/>
        <dsp:cNvSpPr/>
      </dsp:nvSpPr>
      <dsp:spPr>
        <a:xfrm>
          <a:off x="199645" y="975028"/>
          <a:ext cx="362992" cy="362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E724D-5A10-48DF-A4F2-225841399E45}">
      <dsp:nvSpPr>
        <dsp:cNvPr id="0" name=""/>
        <dsp:cNvSpPr/>
      </dsp:nvSpPr>
      <dsp:spPr>
        <a:xfrm>
          <a:off x="762284" y="826532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Domain Model</a:t>
          </a:r>
          <a:endParaRPr lang="en-US" sz="1900" kern="1200" dirty="0">
            <a:latin typeface="Lucida Sans"/>
          </a:endParaRPr>
        </a:p>
      </dsp:txBody>
      <dsp:txXfrm>
        <a:off x="762284" y="826532"/>
        <a:ext cx="10486740" cy="659986"/>
      </dsp:txXfrm>
    </dsp:sp>
    <dsp:sp modelId="{EE2F5D24-612C-4C22-AAC9-5CFCDD1DCEC1}">
      <dsp:nvSpPr>
        <dsp:cNvPr id="0" name=""/>
        <dsp:cNvSpPr/>
      </dsp:nvSpPr>
      <dsp:spPr>
        <a:xfrm>
          <a:off x="0" y="1651515"/>
          <a:ext cx="11249025" cy="659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8AEC-9567-4B34-BC0F-18ECE931A46D}">
      <dsp:nvSpPr>
        <dsp:cNvPr id="0" name=""/>
        <dsp:cNvSpPr/>
      </dsp:nvSpPr>
      <dsp:spPr>
        <a:xfrm>
          <a:off x="199645" y="1800012"/>
          <a:ext cx="362992" cy="362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F3A9-CC50-4F0A-8068-5C0624D5AF95}">
      <dsp:nvSpPr>
        <dsp:cNvPr id="0" name=""/>
        <dsp:cNvSpPr/>
      </dsp:nvSpPr>
      <dsp:spPr>
        <a:xfrm>
          <a:off x="762284" y="1651515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Klassendiagramm</a:t>
          </a:r>
          <a:endParaRPr lang="en-US" sz="1900" kern="1200" dirty="0">
            <a:latin typeface="Lucida Sans"/>
          </a:endParaRPr>
        </a:p>
      </dsp:txBody>
      <dsp:txXfrm>
        <a:off x="762284" y="1651515"/>
        <a:ext cx="10486740" cy="659986"/>
      </dsp:txXfrm>
    </dsp:sp>
    <dsp:sp modelId="{6D77B6CF-2D65-46A6-A6D8-2E14D59D92C6}">
      <dsp:nvSpPr>
        <dsp:cNvPr id="0" name=""/>
        <dsp:cNvSpPr/>
      </dsp:nvSpPr>
      <dsp:spPr>
        <a:xfrm>
          <a:off x="0" y="2476498"/>
          <a:ext cx="11249025" cy="659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ECC2C-4AD8-43BA-89F4-D0314375A49E}">
      <dsp:nvSpPr>
        <dsp:cNvPr id="0" name=""/>
        <dsp:cNvSpPr/>
      </dsp:nvSpPr>
      <dsp:spPr>
        <a:xfrm>
          <a:off x="199645" y="2624995"/>
          <a:ext cx="362992" cy="3629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EA63-0417-46B7-9D66-77BA5233ED03}">
      <dsp:nvSpPr>
        <dsp:cNvPr id="0" name=""/>
        <dsp:cNvSpPr/>
      </dsp:nvSpPr>
      <dsp:spPr>
        <a:xfrm>
          <a:off x="762284" y="2476498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Sequenzdiagramm Userinteraktion</a:t>
          </a:r>
        </a:p>
      </dsp:txBody>
      <dsp:txXfrm>
        <a:off x="762284" y="2476498"/>
        <a:ext cx="10486740" cy="659986"/>
      </dsp:txXfrm>
    </dsp:sp>
    <dsp:sp modelId="{716F9857-354E-4E29-BD17-6A0E280AA99F}">
      <dsp:nvSpPr>
        <dsp:cNvPr id="0" name=""/>
        <dsp:cNvSpPr/>
      </dsp:nvSpPr>
      <dsp:spPr>
        <a:xfrm>
          <a:off x="0" y="3301481"/>
          <a:ext cx="11249025" cy="6599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C0DF6-7334-486D-91D0-8E8B6A8BFA56}">
      <dsp:nvSpPr>
        <dsp:cNvPr id="0" name=""/>
        <dsp:cNvSpPr/>
      </dsp:nvSpPr>
      <dsp:spPr>
        <a:xfrm>
          <a:off x="199645" y="3449978"/>
          <a:ext cx="362992" cy="3629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C164C-B5CD-4903-B69F-12F6627E4A4E}">
      <dsp:nvSpPr>
        <dsp:cNvPr id="0" name=""/>
        <dsp:cNvSpPr/>
      </dsp:nvSpPr>
      <dsp:spPr>
        <a:xfrm>
          <a:off x="762284" y="3301481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Lucida Sans"/>
            </a:rPr>
            <a:t>Sequenzdiagramm Userbenachrichtigung</a:t>
          </a:r>
        </a:p>
      </dsp:txBody>
      <dsp:txXfrm>
        <a:off x="762284" y="3301481"/>
        <a:ext cx="10486740" cy="659986"/>
      </dsp:txXfrm>
    </dsp:sp>
    <dsp:sp modelId="{CD1924CC-73D4-4F6E-80C5-BE8EE3A60969}">
      <dsp:nvSpPr>
        <dsp:cNvPr id="0" name=""/>
        <dsp:cNvSpPr/>
      </dsp:nvSpPr>
      <dsp:spPr>
        <a:xfrm>
          <a:off x="0" y="4126464"/>
          <a:ext cx="11249025" cy="65998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0D5F4-9B82-49DD-B77E-012654CB08C2}">
      <dsp:nvSpPr>
        <dsp:cNvPr id="0" name=""/>
        <dsp:cNvSpPr/>
      </dsp:nvSpPr>
      <dsp:spPr>
        <a:xfrm rot="4500830">
          <a:off x="199645" y="4274961"/>
          <a:ext cx="362992" cy="3629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CC6E0-2C6A-42AE-85F0-45DBDA5409F1}">
      <dsp:nvSpPr>
        <dsp:cNvPr id="0" name=""/>
        <dsp:cNvSpPr/>
      </dsp:nvSpPr>
      <dsp:spPr>
        <a:xfrm>
          <a:off x="762284" y="4126464"/>
          <a:ext cx="10486740" cy="65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" tIns="69849" rIns="69849" bIns="69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Lucida Sans"/>
          </a:endParaRPr>
        </a:p>
      </dsp:txBody>
      <dsp:txXfrm>
        <a:off x="762284" y="4126464"/>
        <a:ext cx="10486740" cy="65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13.11.19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Problemstellung</a:t>
            </a:r>
            <a:r>
              <a:rPr lang="en-US"/>
              <a:t> </a:t>
            </a:r>
            <a:r>
              <a:rPr lang="en-US" err="1"/>
              <a:t>erklären</a:t>
            </a:r>
            <a:r>
              <a:rPr lang="en-US"/>
              <a:t>: Person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Angststörung</a:t>
            </a:r>
            <a:r>
              <a:rPr lang="en-US"/>
              <a:t> 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die </a:t>
            </a:r>
            <a:r>
              <a:rPr lang="en-US" err="1"/>
              <a:t>wichtigsten</a:t>
            </a:r>
            <a:r>
              <a:rPr lang="en-US"/>
              <a:t> Interview </a:t>
            </a:r>
            <a:r>
              <a:rPr lang="en-US" err="1"/>
              <a:t>Fragen</a:t>
            </a:r>
            <a:endParaRPr lang="de-DE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</a:t>
            </a:r>
            <a:r>
              <a:rPr lang="en-US" err="1"/>
              <a:t>erklären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aus</a:t>
            </a:r>
            <a:r>
              <a:rPr lang="en-US"/>
              <a:t> dem Interview die Persona </a:t>
            </a:r>
            <a:r>
              <a:rPr lang="en-US" err="1"/>
              <a:t>abgeleitet</a:t>
            </a:r>
            <a:r>
              <a:rPr lang="en-US"/>
              <a:t> </a:t>
            </a:r>
            <a:r>
              <a:rPr lang="en-US" err="1"/>
              <a:t>haben</a:t>
            </a:r>
            <a:endParaRPr lang="de-DE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</a:t>
            </a:r>
            <a:r>
              <a:rPr lang="en-US" err="1"/>
              <a:t>Funktionalitäten</a:t>
            </a:r>
            <a:endParaRPr lang="de-DE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- 1-3 Storyboards </a:t>
            </a:r>
            <a:r>
              <a:rPr lang="en-US" err="1"/>
              <a:t>vorstellen</a:t>
            </a:r>
            <a:r>
              <a:rPr lang="en-US"/>
              <a:t> + </a:t>
            </a:r>
            <a:r>
              <a:rPr lang="en-US" err="1"/>
              <a:t>kurzes</a:t>
            </a:r>
            <a:r>
              <a:rPr lang="en-US"/>
              <a:t> </a:t>
            </a:r>
            <a:r>
              <a:rPr lang="en-US" err="1"/>
              <a:t>Fazit</a:t>
            </a:r>
            <a:r>
              <a:rPr lang="en-US"/>
              <a:t> von </a:t>
            </a:r>
            <a:r>
              <a:rPr lang="en-US" err="1"/>
              <a:t>Aussenstehenden</a:t>
            </a:r>
            <a:endParaRPr lang="de-DE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</a:t>
            </a:r>
            <a:r>
              <a:rPr lang="en-US" err="1"/>
              <a:t>Prototyp</a:t>
            </a:r>
            <a:r>
              <a:rPr lang="en-US"/>
              <a:t> </a:t>
            </a:r>
            <a:r>
              <a:rPr lang="en-US" err="1"/>
              <a:t>vorstellen</a:t>
            </a:r>
            <a:endParaRPr lang="de-DE" err="1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28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13.11.19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13.11.19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consign.com/blog/buying-software/" TargetMode="External"/><Relationship Id="rId2" Type="http://schemas.openxmlformats.org/officeDocument/2006/relationships/hyperlink" Target="http://seniorcarepsychological.com/social-anxiety-disorder-social-phobia-symptoms-diagnosis-and-treatment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e.wikipedia.org/wiki/Anonymous_(Kollektiv)" TargetMode="External"/><Relationship Id="rId4" Type="http://schemas.openxmlformats.org/officeDocument/2006/relationships/hyperlink" Target="https://kommunikation-lernen.de/soziale-phobie-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D1EEE4F2-FEBE-4506-AB6F-B646D9B5D3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1923" b="16287"/>
          <a:stretch/>
        </p:blipFill>
        <p:spPr bwMode="auto">
          <a:xfrm>
            <a:off x="20" y="1692000"/>
            <a:ext cx="7631980" cy="2808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000">
                <a:solidFill>
                  <a:srgbClr val="697D91"/>
                </a:solidFill>
                <a:ea typeface="MS PGothic"/>
              </a:rPr>
              <a:t>Patient mit sozialer Angststörung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162070"/>
            <a:ext cx="10900973" cy="864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sz="2000">
                <a:solidFill>
                  <a:srgbClr val="697D91"/>
                </a:solidFill>
                <a:ea typeface="MS PGothic"/>
              </a:rPr>
              <a:t>Gruppe Rot: </a:t>
            </a:r>
            <a:r>
              <a:rPr lang="de-DE">
                <a:ea typeface="MS PGothic"/>
              </a:rPr>
              <a:t>T.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Wacker, </a:t>
            </a:r>
            <a:r>
              <a:rPr lang="de-DE">
                <a:ea typeface="MS PGothic"/>
              </a:rPr>
              <a:t>A. </a:t>
            </a:r>
            <a:r>
              <a:rPr lang="de-DE" sz="2000" err="1">
                <a:solidFill>
                  <a:srgbClr val="697D91"/>
                </a:solidFill>
                <a:ea typeface="MS PGothic"/>
              </a:rPr>
              <a:t>Khalife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S.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Neuenschwander, </a:t>
            </a:r>
            <a:r>
              <a:rPr lang="de-DE">
                <a:ea typeface="MS PGothic"/>
              </a:rPr>
              <a:t>P. </a:t>
            </a:r>
            <a:r>
              <a:rPr lang="de-DE" sz="2000" err="1">
                <a:solidFill>
                  <a:srgbClr val="697D91"/>
                </a:solidFill>
                <a:ea typeface="MS PGothic"/>
              </a:rPr>
              <a:t>Romao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S. Regli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F.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Gashi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2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MS PGothic" panose="020B0600070205080204" pitchFamily="34" charset="-128"/>
              <a:buChar char="▶"/>
            </a:pPr>
            <a:r>
              <a:rPr lang="de-DE" sz="1200" dirty="0">
                <a:solidFill>
                  <a:srgbClr val="697D91"/>
                </a:solidFill>
              </a:rPr>
              <a:t>BTX8081 Software Engineering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A17FFD-3B25-4E3B-A02E-AFBFC2485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Fragen?</a:t>
            </a:r>
          </a:p>
        </p:txBody>
      </p:sp>
      <p:pic>
        <p:nvPicPr>
          <p:cNvPr id="1026" name="Picture 2" descr="Bildergebnis für software questions">
            <a:extLst>
              <a:ext uri="{FF2B5EF4-FFF2-40B4-BE49-F238E27FC236}">
                <a16:creationId xmlns:a16="http://schemas.microsoft.com/office/drawing/2014/main" id="{F95FC03B-835A-405C-A844-24678BEB53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7" y="1035050"/>
            <a:ext cx="717826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DAA9-C4FA-458E-A80E-7B5EE6C73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Vielen Dank für Ihre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A565A-88E2-4928-96B6-CEAAA06AA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D92EC-F8BF-421C-AA2D-973FCC20C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MS PGothic" panose="020B0600070205080204" pitchFamily="34" charset="-128"/>
              <a:buChar char="▶"/>
            </a:pPr>
            <a:r>
              <a:rPr lang="de-DE">
                <a:ea typeface="MS PGothic"/>
              </a:rPr>
              <a:t>BTX8081 Software Engineering and Design</a:t>
            </a:r>
            <a:endParaRPr lang="de-DE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2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F37C2B-5BF7-405B-9F9E-249EB8EB2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>
                <a:hlinkClick r:id="rId2"/>
              </a:rPr>
              <a:t>http://seniorcarepsychological.com/social-anxiety-disorder-social-phobia-symptoms-diagnosis-and-treatment/</a:t>
            </a:r>
            <a:r>
              <a:rPr lang="de-CH" dirty="0"/>
              <a:t> (Folie 1, 30.10.2019)</a:t>
            </a:r>
            <a:endParaRPr lang="de-CH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de-CH" dirty="0">
                <a:hlinkClick r:id="rId4"/>
              </a:rPr>
              <a:t>https://kommunikation-lernen.de/soziale-phobie-test/</a:t>
            </a:r>
            <a:r>
              <a:rPr lang="de-CH" dirty="0"/>
              <a:t> (Folie 3, 30.10.2019)</a:t>
            </a:r>
          </a:p>
          <a:p>
            <a:pPr>
              <a:lnSpc>
                <a:spcPct val="150000"/>
              </a:lnSpc>
            </a:pPr>
            <a:r>
              <a:rPr lang="de-CH" dirty="0">
                <a:hlinkClick r:id="rId5"/>
              </a:rPr>
              <a:t>https://de.wikipedia.org/wiki/Anonymous_(Kollektiv)</a:t>
            </a:r>
            <a:r>
              <a:rPr lang="de-CH" dirty="0"/>
              <a:t> (Folie 4, 30.10.2019)</a:t>
            </a:r>
            <a:endParaRPr lang="de-CH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de-CH" dirty="0">
                <a:hlinkClick r:id="rId3"/>
              </a:rPr>
              <a:t>https://www.simpleconsign.com/blog/buying-software/</a:t>
            </a:r>
            <a:r>
              <a:rPr lang="de-CH" dirty="0"/>
              <a:t> (Folie 14, 30.10.2019)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E8851A-5DAF-44B2-8EBF-736384642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Quellen (Bilder)</a:t>
            </a:r>
          </a:p>
        </p:txBody>
      </p:sp>
    </p:spTree>
    <p:extLst>
      <p:ext uri="{BB962C8B-B14F-4D97-AF65-F5344CB8AC3E}">
        <p14:creationId xmlns:p14="http://schemas.microsoft.com/office/powerpoint/2010/main" val="35002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tIns="4572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e-CH" sz="3000">
                <a:solidFill>
                  <a:srgbClr val="697D91"/>
                </a:solidFill>
              </a:rPr>
              <a:t>Inhalt</a:t>
            </a:r>
          </a:p>
        </p:txBody>
      </p:sp>
      <p:graphicFrame>
        <p:nvGraphicFramePr>
          <p:cNvPr id="10248" name="Inhaltsplatzhalter 1">
            <a:extLst>
              <a:ext uri="{FF2B5EF4-FFF2-40B4-BE49-F238E27FC236}">
                <a16:creationId xmlns:a16="http://schemas.microsoft.com/office/drawing/2014/main" id="{C5CE9240-3C25-4E89-A7D4-3EA58F4E22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8067982"/>
              </p:ext>
            </p:extLst>
          </p:nvPr>
        </p:nvGraphicFramePr>
        <p:xfrm>
          <a:off x="457200" y="1332000"/>
          <a:ext cx="11249025" cy="47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5DF631-EA8B-42C7-84D5-6A3AC0D59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CRC Cards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F622A7-050E-44A2-B1AD-5AEB3FB3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428"/>
            <a:ext cx="9360000" cy="40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5DF631-EA8B-42C7-84D5-6A3AC0D59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CRC Cards</a:t>
            </a:r>
            <a:endParaRPr lang="de-DE" dirty="0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CE5567A-C982-4602-8C42-EE245F79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994156"/>
            <a:ext cx="9358463" cy="5076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9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CB0423-08F4-4C71-A9D5-15926BD9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MS PGothic"/>
              </a:rPr>
              <a:t>CRC Cards</a:t>
            </a:r>
            <a:endParaRPr lang="de-CH" dirty="0"/>
          </a:p>
        </p:txBody>
      </p:sp>
      <p:pic>
        <p:nvPicPr>
          <p:cNvPr id="6" name="Grafik 6" descr="Ein Bild, das Screenshot, Vogel enthält.&#10;&#10;Mit sehr hoher Zuverlässigkeit generierte Beschreibung">
            <a:extLst>
              <a:ext uri="{FF2B5EF4-FFF2-40B4-BE49-F238E27FC236}">
                <a16:creationId xmlns:a16="http://schemas.microsoft.com/office/drawing/2014/main" id="{8B304F1E-B61F-48B4-8A79-65413CAA2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292729"/>
            <a:ext cx="9360000" cy="4272541"/>
          </a:xfrm>
        </p:spPr>
      </p:pic>
    </p:spTree>
    <p:extLst>
      <p:ext uri="{BB962C8B-B14F-4D97-AF65-F5344CB8AC3E}">
        <p14:creationId xmlns:p14="http://schemas.microsoft.com/office/powerpoint/2010/main" val="56968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BA0D47-43FD-4D0A-AFEA-00B1AAD99A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7716" y="900000"/>
            <a:ext cx="10752441" cy="5349605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D5DF631-EA8B-42C7-84D5-6A3AC0D59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Domain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93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D3FCBB-C06D-4742-9E29-787EE3CAB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rIns="0" anchor="t"/>
          <a:lstStyle/>
          <a:p>
            <a:pPr marL="0" indent="0">
              <a:buNone/>
            </a:pPr>
            <a:endParaRPr lang="de-DE" dirty="0"/>
          </a:p>
          <a:p>
            <a:pPr marL="271145" indent="-271145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F3E552-97CD-46CA-825B-07817588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4128"/>
            <a:ext cx="11249025" cy="540000"/>
          </a:xfrm>
        </p:spPr>
        <p:txBody>
          <a:bodyPr lIns="0" rIns="0" anchor="t"/>
          <a:lstStyle/>
          <a:p>
            <a:r>
              <a:rPr lang="de-DE" dirty="0">
                <a:ea typeface="MS PGothic"/>
              </a:rPr>
              <a:t>Klassendiagramm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9C76C-FD8E-4A5F-8635-B8DC31804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1" b="2982"/>
          <a:stretch/>
        </p:blipFill>
        <p:spPr>
          <a:xfrm>
            <a:off x="254000" y="833211"/>
            <a:ext cx="8432800" cy="60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9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478D9B-7D6D-47CE-928A-F2C6FE7B2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Eintrag im Tagebuch erstellen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ECABF9-89DE-45BA-9E2C-1014D5A42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Sequenzdiagramm Userinteraktion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6A672D-6ECA-4851-81DD-4AF2DDEC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3" y="1998086"/>
            <a:ext cx="11329602" cy="40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F2BED5E-0BEB-4A8A-9297-A69B4AF31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Eintrag im </a:t>
            </a:r>
            <a:br>
              <a:rPr lang="de-CH" dirty="0"/>
            </a:br>
            <a:r>
              <a:rPr lang="de-CH" dirty="0"/>
              <a:t>Tagebuch </a:t>
            </a:r>
            <a:br>
              <a:rPr lang="de-CH" dirty="0"/>
            </a:br>
            <a:r>
              <a:rPr lang="de-CH" dirty="0"/>
              <a:t>löschen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40BD64-21C7-4EEC-A9CD-3833333ED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Sequenzdiagramm Userbenachrichtigung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153FDD-3421-4CFC-8F51-1BEFAE68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8" y="1145818"/>
            <a:ext cx="8696712" cy="50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2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13c5ad7ca0982f7eb25820f46f9f086f">
  <xsd:schema xmlns:xsd="http://www.w3.org/2001/XMLSchema" xmlns:xs="http://www.w3.org/2001/XMLSchema" xmlns:p="http://schemas.microsoft.com/office/2006/metadata/properties" xmlns:ns2="e1a8bf75-a2bc-470e-a71e-5c20e7a2e358" xmlns:ns3="2551ef7e-3b29-44d1-a8ad-ef34c26bfc60" targetNamespace="http://schemas.microsoft.com/office/2006/metadata/properties" ma:root="true" ma:fieldsID="fcc0b5209f19c7fe46f066f1e6bc8324" ns2:_="" ns3:_="">
    <xsd:import namespace="e1a8bf75-a2bc-470e-a71e-5c20e7a2e358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8bf75-a2bc-470e-a71e-5c20e7a2e358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e1a8bf75-a2bc-470e-a71e-5c20e7a2e3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D39131-99C1-48E7-B4D0-4AB1CD026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8bf75-a2bc-470e-a71e-5c20e7a2e358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metadata/properties"/>
    <ds:schemaRef ds:uri="http://purl.org/dc/terms/"/>
    <ds:schemaRef ds:uri="e1a8bf75-a2bc-470e-a71e-5c20e7a2e358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188</Words>
  <Application>Microsoft Macintosh PowerPoint</Application>
  <PresentationFormat>Benutzerdefiniert</PresentationFormat>
  <Paragraphs>33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Lucida Grande</vt:lpstr>
      <vt:lpstr>Lucida Sans</vt:lpstr>
      <vt:lpstr>BFH_PPT_Vorlage_16-9</vt:lpstr>
      <vt:lpstr>Patient mit sozialer Angststörung</vt:lpstr>
      <vt:lpstr>Inhalt</vt:lpstr>
      <vt:lpstr>CRC Cards</vt:lpstr>
      <vt:lpstr>CRC Cards</vt:lpstr>
      <vt:lpstr>CRC Cards</vt:lpstr>
      <vt:lpstr>Domain Model</vt:lpstr>
      <vt:lpstr>Klassendiagramm</vt:lpstr>
      <vt:lpstr>Sequenzdiagramm Userinteraktion</vt:lpstr>
      <vt:lpstr>Sequenzdiagramm Userbenachrichtigung</vt:lpstr>
      <vt:lpstr>Fragen?</vt:lpstr>
      <vt:lpstr>Vielen Dank für Ihre Aufmerksamkeit!</vt:lpstr>
      <vt:lpstr>Quellen (Bilder)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Neuenschwander Stefanie</dc:creator>
  <dc:description> </dc:description>
  <cp:lastModifiedBy>Neuenschwander Stefanie</cp:lastModifiedBy>
  <cp:revision>29</cp:revision>
  <cp:lastPrinted>2013-08-23T11:57:04Z</cp:lastPrinted>
  <dcterms:created xsi:type="dcterms:W3CDTF">2019-10-29T14:46:32Z</dcterms:created>
  <dcterms:modified xsi:type="dcterms:W3CDTF">2019-11-13T10:39:17Z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