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14224000" cy="20104100"/>
  <p:defaultTextStyle>
    <a:defPPr>
      <a:defRPr lang="en-US"/>
    </a:defPPr>
    <a:lvl1pPr marL="0" algn="l" defTabSz="137603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8017" algn="l" defTabSz="137603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6034" algn="l" defTabSz="137603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64050" algn="l" defTabSz="137603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52067" algn="l" defTabSz="137603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40084" algn="l" defTabSz="137603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28101" algn="l" defTabSz="137603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16118" algn="l" defTabSz="137603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504135" algn="l" defTabSz="137603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1" d="100"/>
          <a:sy n="51" d="100"/>
        </p:scale>
        <p:origin x="-1236" y="-120"/>
      </p:cViewPr>
      <p:guideLst>
        <p:guide orient="horz" pos="4338"/>
        <p:guide pos="32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04010" y="9386793"/>
            <a:ext cx="181787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208021" y="16956787"/>
            <a:ext cx="149707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69340" y="6964394"/>
            <a:ext cx="9303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014200" y="6964394"/>
            <a:ext cx="9303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5/16/2017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5/16/2017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64" y="8979"/>
            <a:ext cx="21368659" cy="30262759"/>
          </a:xfrm>
          <a:custGeom>
            <a:avLst/>
            <a:gdLst/>
            <a:ahLst/>
            <a:cxnLst/>
            <a:rect l="l" t="t" r="r" b="b"/>
            <a:pathLst>
              <a:path w="14211935" h="20092670">
                <a:moveTo>
                  <a:pt x="0" y="0"/>
                </a:moveTo>
                <a:lnTo>
                  <a:pt x="14211454" y="0"/>
                </a:lnTo>
                <a:lnTo>
                  <a:pt x="14211454" y="20092177"/>
                </a:lnTo>
                <a:lnTo>
                  <a:pt x="0" y="20092177"/>
                </a:lnTo>
                <a:lnTo>
                  <a:pt x="0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9341" y="1211198"/>
            <a:ext cx="192481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9341" y="6964394"/>
            <a:ext cx="192481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271513" y="28160378"/>
            <a:ext cx="6843774" cy="4136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69341" y="28160378"/>
            <a:ext cx="4918964" cy="4136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398496" y="28160378"/>
            <a:ext cx="4918964" cy="4136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  <p:pic>
        <p:nvPicPr>
          <p:cNvPr id="2050" name="Picture 2" descr="C:\Users\KID\Desktop\FIXx - Copy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06893" cy="3027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88017">
        <a:defRPr>
          <a:latin typeface="+mn-lt"/>
          <a:ea typeface="+mn-ea"/>
          <a:cs typeface="+mn-cs"/>
        </a:defRPr>
      </a:lvl2pPr>
      <a:lvl3pPr marL="1376034">
        <a:defRPr>
          <a:latin typeface="+mn-lt"/>
          <a:ea typeface="+mn-ea"/>
          <a:cs typeface="+mn-cs"/>
        </a:defRPr>
      </a:lvl3pPr>
      <a:lvl4pPr marL="2064050">
        <a:defRPr>
          <a:latin typeface="+mn-lt"/>
          <a:ea typeface="+mn-ea"/>
          <a:cs typeface="+mn-cs"/>
        </a:defRPr>
      </a:lvl4pPr>
      <a:lvl5pPr marL="2752067">
        <a:defRPr>
          <a:latin typeface="+mn-lt"/>
          <a:ea typeface="+mn-ea"/>
          <a:cs typeface="+mn-cs"/>
        </a:defRPr>
      </a:lvl5pPr>
      <a:lvl6pPr marL="3440084">
        <a:defRPr>
          <a:latin typeface="+mn-lt"/>
          <a:ea typeface="+mn-ea"/>
          <a:cs typeface="+mn-cs"/>
        </a:defRPr>
      </a:lvl6pPr>
      <a:lvl7pPr marL="4128101">
        <a:defRPr>
          <a:latin typeface="+mn-lt"/>
          <a:ea typeface="+mn-ea"/>
          <a:cs typeface="+mn-cs"/>
        </a:defRPr>
      </a:lvl7pPr>
      <a:lvl8pPr marL="4816118">
        <a:defRPr>
          <a:latin typeface="+mn-lt"/>
          <a:ea typeface="+mn-ea"/>
          <a:cs typeface="+mn-cs"/>
        </a:defRPr>
      </a:lvl8pPr>
      <a:lvl9pPr marL="550413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88017">
        <a:defRPr>
          <a:latin typeface="+mn-lt"/>
          <a:ea typeface="+mn-ea"/>
          <a:cs typeface="+mn-cs"/>
        </a:defRPr>
      </a:lvl2pPr>
      <a:lvl3pPr marL="1376034">
        <a:defRPr>
          <a:latin typeface="+mn-lt"/>
          <a:ea typeface="+mn-ea"/>
          <a:cs typeface="+mn-cs"/>
        </a:defRPr>
      </a:lvl3pPr>
      <a:lvl4pPr marL="2064050">
        <a:defRPr>
          <a:latin typeface="+mn-lt"/>
          <a:ea typeface="+mn-ea"/>
          <a:cs typeface="+mn-cs"/>
        </a:defRPr>
      </a:lvl4pPr>
      <a:lvl5pPr marL="2752067">
        <a:defRPr>
          <a:latin typeface="+mn-lt"/>
          <a:ea typeface="+mn-ea"/>
          <a:cs typeface="+mn-cs"/>
        </a:defRPr>
      </a:lvl5pPr>
      <a:lvl6pPr marL="3440084">
        <a:defRPr>
          <a:latin typeface="+mn-lt"/>
          <a:ea typeface="+mn-ea"/>
          <a:cs typeface="+mn-cs"/>
        </a:defRPr>
      </a:lvl6pPr>
      <a:lvl7pPr marL="4128101">
        <a:defRPr>
          <a:latin typeface="+mn-lt"/>
          <a:ea typeface="+mn-ea"/>
          <a:cs typeface="+mn-cs"/>
        </a:defRPr>
      </a:lvl7pPr>
      <a:lvl8pPr marL="4816118">
        <a:defRPr>
          <a:latin typeface="+mn-lt"/>
          <a:ea typeface="+mn-ea"/>
          <a:cs typeface="+mn-cs"/>
        </a:defRPr>
      </a:lvl8pPr>
      <a:lvl9pPr marL="550413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11076473" y="24167208"/>
            <a:ext cx="9725265" cy="4014057"/>
          </a:xfrm>
          <a:custGeom>
            <a:avLst/>
            <a:gdLst/>
            <a:ahLst/>
            <a:cxnLst/>
            <a:rect l="l" t="t" r="r" b="b"/>
            <a:pathLst>
              <a:path w="6468109" h="2665094">
                <a:moveTo>
                  <a:pt x="6397574" y="0"/>
                </a:moveTo>
                <a:lnTo>
                  <a:pt x="70523" y="0"/>
                </a:lnTo>
                <a:lnTo>
                  <a:pt x="48286" y="3609"/>
                </a:lnTo>
                <a:lnTo>
                  <a:pt x="28933" y="13649"/>
                </a:lnTo>
                <a:lnTo>
                  <a:pt x="13647" y="28934"/>
                </a:lnTo>
                <a:lnTo>
                  <a:pt x="3608" y="48281"/>
                </a:lnTo>
                <a:lnTo>
                  <a:pt x="0" y="70505"/>
                </a:lnTo>
                <a:lnTo>
                  <a:pt x="0" y="2594041"/>
                </a:lnTo>
                <a:lnTo>
                  <a:pt x="13647" y="2635606"/>
                </a:lnTo>
                <a:lnTo>
                  <a:pt x="48286" y="2660930"/>
                </a:lnTo>
                <a:lnTo>
                  <a:pt x="70523" y="2664540"/>
                </a:lnTo>
                <a:lnTo>
                  <a:pt x="6397574" y="2664540"/>
                </a:lnTo>
                <a:lnTo>
                  <a:pt x="6439117" y="2650891"/>
                </a:lnTo>
                <a:lnTo>
                  <a:pt x="6464430" y="2616261"/>
                </a:lnTo>
                <a:lnTo>
                  <a:pt x="6468038" y="2594041"/>
                </a:lnTo>
                <a:lnTo>
                  <a:pt x="6468038" y="70505"/>
                </a:lnTo>
                <a:lnTo>
                  <a:pt x="6454394" y="28934"/>
                </a:lnTo>
                <a:lnTo>
                  <a:pt x="6419782" y="3609"/>
                </a:lnTo>
                <a:lnTo>
                  <a:pt x="63975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20553" y="17766776"/>
            <a:ext cx="9739587" cy="10476527"/>
          </a:xfrm>
          <a:custGeom>
            <a:avLst/>
            <a:gdLst/>
            <a:ahLst/>
            <a:cxnLst/>
            <a:rect l="l" t="t" r="r" b="b"/>
            <a:pathLst>
              <a:path w="6477634" h="6955790">
                <a:moveTo>
                  <a:pt x="6406563" y="0"/>
                </a:moveTo>
                <a:lnTo>
                  <a:pt x="70501" y="0"/>
                </a:lnTo>
                <a:lnTo>
                  <a:pt x="48279" y="3608"/>
                </a:lnTo>
                <a:lnTo>
                  <a:pt x="28934" y="13643"/>
                </a:lnTo>
                <a:lnTo>
                  <a:pt x="13649" y="28920"/>
                </a:lnTo>
                <a:lnTo>
                  <a:pt x="3609" y="48255"/>
                </a:lnTo>
                <a:lnTo>
                  <a:pt x="0" y="70463"/>
                </a:lnTo>
                <a:lnTo>
                  <a:pt x="0" y="6884720"/>
                </a:lnTo>
                <a:lnTo>
                  <a:pt x="13649" y="6926289"/>
                </a:lnTo>
                <a:lnTo>
                  <a:pt x="48279" y="6951611"/>
                </a:lnTo>
                <a:lnTo>
                  <a:pt x="70501" y="6955220"/>
                </a:lnTo>
                <a:lnTo>
                  <a:pt x="6406563" y="6955220"/>
                </a:lnTo>
                <a:lnTo>
                  <a:pt x="6448106" y="6941572"/>
                </a:lnTo>
                <a:lnTo>
                  <a:pt x="6473418" y="6906943"/>
                </a:lnTo>
                <a:lnTo>
                  <a:pt x="6477026" y="6884720"/>
                </a:lnTo>
                <a:lnTo>
                  <a:pt x="6477026" y="70463"/>
                </a:lnTo>
                <a:lnTo>
                  <a:pt x="6463383" y="28920"/>
                </a:lnTo>
                <a:lnTo>
                  <a:pt x="6428771" y="3608"/>
                </a:lnTo>
                <a:lnTo>
                  <a:pt x="6406563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20553" y="4031026"/>
            <a:ext cx="9739587" cy="4816486"/>
          </a:xfrm>
          <a:custGeom>
            <a:avLst/>
            <a:gdLst/>
            <a:ahLst/>
            <a:cxnLst/>
            <a:rect l="l" t="t" r="r" b="b"/>
            <a:pathLst>
              <a:path w="6477634" h="3197860">
                <a:moveTo>
                  <a:pt x="6406563" y="0"/>
                </a:moveTo>
                <a:lnTo>
                  <a:pt x="70501" y="0"/>
                </a:lnTo>
                <a:lnTo>
                  <a:pt x="48279" y="3614"/>
                </a:lnTo>
                <a:lnTo>
                  <a:pt x="28934" y="13664"/>
                </a:lnTo>
                <a:lnTo>
                  <a:pt x="13649" y="28959"/>
                </a:lnTo>
                <a:lnTo>
                  <a:pt x="3609" y="48309"/>
                </a:lnTo>
                <a:lnTo>
                  <a:pt x="0" y="70523"/>
                </a:lnTo>
                <a:lnTo>
                  <a:pt x="0" y="3126922"/>
                </a:lnTo>
                <a:lnTo>
                  <a:pt x="13649" y="3168512"/>
                </a:lnTo>
                <a:lnTo>
                  <a:pt x="48279" y="3193837"/>
                </a:lnTo>
                <a:lnTo>
                  <a:pt x="70501" y="3197446"/>
                </a:lnTo>
                <a:lnTo>
                  <a:pt x="6406563" y="3197446"/>
                </a:lnTo>
                <a:lnTo>
                  <a:pt x="6448106" y="3183798"/>
                </a:lnTo>
                <a:lnTo>
                  <a:pt x="6473418" y="3149159"/>
                </a:lnTo>
                <a:lnTo>
                  <a:pt x="6477026" y="3126922"/>
                </a:lnTo>
                <a:lnTo>
                  <a:pt x="6477026" y="70523"/>
                </a:lnTo>
                <a:lnTo>
                  <a:pt x="6463383" y="28959"/>
                </a:lnTo>
                <a:lnTo>
                  <a:pt x="6428771" y="3614"/>
                </a:lnTo>
                <a:lnTo>
                  <a:pt x="6406563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20553" y="9659021"/>
            <a:ext cx="9739587" cy="7221860"/>
          </a:xfrm>
          <a:custGeom>
            <a:avLst/>
            <a:gdLst/>
            <a:ahLst/>
            <a:cxnLst/>
            <a:rect l="l" t="t" r="r" b="b"/>
            <a:pathLst>
              <a:path w="6477634" h="4794884">
                <a:moveTo>
                  <a:pt x="6406563" y="0"/>
                </a:moveTo>
                <a:lnTo>
                  <a:pt x="70501" y="0"/>
                </a:lnTo>
                <a:lnTo>
                  <a:pt x="48279" y="3608"/>
                </a:lnTo>
                <a:lnTo>
                  <a:pt x="28934" y="13647"/>
                </a:lnTo>
                <a:lnTo>
                  <a:pt x="13649" y="28933"/>
                </a:lnTo>
                <a:lnTo>
                  <a:pt x="3609" y="48286"/>
                </a:lnTo>
                <a:lnTo>
                  <a:pt x="0" y="70523"/>
                </a:lnTo>
                <a:lnTo>
                  <a:pt x="0" y="4724155"/>
                </a:lnTo>
                <a:lnTo>
                  <a:pt x="13649" y="4765698"/>
                </a:lnTo>
                <a:lnTo>
                  <a:pt x="48279" y="4791010"/>
                </a:lnTo>
                <a:lnTo>
                  <a:pt x="70501" y="4794619"/>
                </a:lnTo>
                <a:lnTo>
                  <a:pt x="6406563" y="4794619"/>
                </a:lnTo>
                <a:lnTo>
                  <a:pt x="6448106" y="4780975"/>
                </a:lnTo>
                <a:lnTo>
                  <a:pt x="6473418" y="4746363"/>
                </a:lnTo>
                <a:lnTo>
                  <a:pt x="6477026" y="4724155"/>
                </a:lnTo>
                <a:lnTo>
                  <a:pt x="6477026" y="70523"/>
                </a:lnTo>
                <a:lnTo>
                  <a:pt x="6463383" y="28933"/>
                </a:lnTo>
                <a:lnTo>
                  <a:pt x="6428771" y="3608"/>
                </a:lnTo>
                <a:lnTo>
                  <a:pt x="6406563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080418" y="9438233"/>
            <a:ext cx="9721446" cy="3893549"/>
          </a:xfrm>
          <a:custGeom>
            <a:avLst/>
            <a:gdLst/>
            <a:ahLst/>
            <a:cxnLst/>
            <a:rect l="l" t="t" r="r" b="b"/>
            <a:pathLst>
              <a:path w="6465569" h="2585084">
                <a:moveTo>
                  <a:pt x="6394892" y="0"/>
                </a:moveTo>
                <a:lnTo>
                  <a:pt x="70523" y="0"/>
                </a:lnTo>
                <a:lnTo>
                  <a:pt x="48309" y="3614"/>
                </a:lnTo>
                <a:lnTo>
                  <a:pt x="28959" y="13664"/>
                </a:lnTo>
                <a:lnTo>
                  <a:pt x="13664" y="28959"/>
                </a:lnTo>
                <a:lnTo>
                  <a:pt x="3614" y="48309"/>
                </a:lnTo>
                <a:lnTo>
                  <a:pt x="0" y="70523"/>
                </a:lnTo>
                <a:lnTo>
                  <a:pt x="0" y="2514450"/>
                </a:lnTo>
                <a:lnTo>
                  <a:pt x="13664" y="2556040"/>
                </a:lnTo>
                <a:lnTo>
                  <a:pt x="48309" y="2581365"/>
                </a:lnTo>
                <a:lnTo>
                  <a:pt x="70523" y="2584973"/>
                </a:lnTo>
                <a:lnTo>
                  <a:pt x="6394892" y="2584973"/>
                </a:lnTo>
                <a:lnTo>
                  <a:pt x="6436434" y="2571326"/>
                </a:lnTo>
                <a:lnTo>
                  <a:pt x="6461747" y="2536687"/>
                </a:lnTo>
                <a:lnTo>
                  <a:pt x="6465355" y="2514450"/>
                </a:lnTo>
                <a:lnTo>
                  <a:pt x="6465355" y="70523"/>
                </a:lnTo>
                <a:lnTo>
                  <a:pt x="6451712" y="28959"/>
                </a:lnTo>
                <a:lnTo>
                  <a:pt x="6417100" y="3614"/>
                </a:lnTo>
                <a:lnTo>
                  <a:pt x="6394892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080418" y="4031117"/>
            <a:ext cx="9721446" cy="4610858"/>
          </a:xfrm>
          <a:custGeom>
            <a:avLst/>
            <a:gdLst/>
            <a:ahLst/>
            <a:cxnLst/>
            <a:rect l="l" t="t" r="r" b="b"/>
            <a:pathLst>
              <a:path w="6465569" h="3061335">
                <a:moveTo>
                  <a:pt x="6394892" y="0"/>
                </a:moveTo>
                <a:lnTo>
                  <a:pt x="70523" y="0"/>
                </a:lnTo>
                <a:lnTo>
                  <a:pt x="48309" y="3608"/>
                </a:lnTo>
                <a:lnTo>
                  <a:pt x="28959" y="13643"/>
                </a:lnTo>
                <a:lnTo>
                  <a:pt x="13664" y="28920"/>
                </a:lnTo>
                <a:lnTo>
                  <a:pt x="3614" y="48255"/>
                </a:lnTo>
                <a:lnTo>
                  <a:pt x="0" y="70463"/>
                </a:lnTo>
                <a:lnTo>
                  <a:pt x="0" y="2990407"/>
                </a:lnTo>
                <a:lnTo>
                  <a:pt x="13664" y="3031996"/>
                </a:lnTo>
                <a:lnTo>
                  <a:pt x="48309" y="3057321"/>
                </a:lnTo>
                <a:lnTo>
                  <a:pt x="70523" y="3060930"/>
                </a:lnTo>
                <a:lnTo>
                  <a:pt x="6394892" y="3060930"/>
                </a:lnTo>
                <a:lnTo>
                  <a:pt x="6436434" y="3047283"/>
                </a:lnTo>
                <a:lnTo>
                  <a:pt x="6461747" y="3012644"/>
                </a:lnTo>
                <a:lnTo>
                  <a:pt x="6465355" y="2990407"/>
                </a:lnTo>
                <a:lnTo>
                  <a:pt x="6465355" y="70463"/>
                </a:lnTo>
                <a:lnTo>
                  <a:pt x="6451712" y="28920"/>
                </a:lnTo>
                <a:lnTo>
                  <a:pt x="6417100" y="3608"/>
                </a:lnTo>
                <a:lnTo>
                  <a:pt x="6394892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080418" y="14016875"/>
            <a:ext cx="9721446" cy="9292490"/>
          </a:xfrm>
          <a:custGeom>
            <a:avLst/>
            <a:gdLst/>
            <a:ahLst/>
            <a:cxnLst/>
            <a:rect l="l" t="t" r="r" b="b"/>
            <a:pathLst>
              <a:path w="6465569" h="6169659">
                <a:moveTo>
                  <a:pt x="6394951" y="0"/>
                </a:moveTo>
                <a:lnTo>
                  <a:pt x="70523" y="0"/>
                </a:lnTo>
                <a:lnTo>
                  <a:pt x="48309" y="3608"/>
                </a:lnTo>
                <a:lnTo>
                  <a:pt x="28959" y="13647"/>
                </a:lnTo>
                <a:lnTo>
                  <a:pt x="13664" y="28933"/>
                </a:lnTo>
                <a:lnTo>
                  <a:pt x="3614" y="48286"/>
                </a:lnTo>
                <a:lnTo>
                  <a:pt x="0" y="70523"/>
                </a:lnTo>
                <a:lnTo>
                  <a:pt x="0" y="6098724"/>
                </a:lnTo>
                <a:lnTo>
                  <a:pt x="13664" y="6140295"/>
                </a:lnTo>
                <a:lnTo>
                  <a:pt x="48309" y="6165620"/>
                </a:lnTo>
                <a:lnTo>
                  <a:pt x="70523" y="6169230"/>
                </a:lnTo>
                <a:lnTo>
                  <a:pt x="6394951" y="6169230"/>
                </a:lnTo>
                <a:lnTo>
                  <a:pt x="6436515" y="6155580"/>
                </a:lnTo>
                <a:lnTo>
                  <a:pt x="6461860" y="6120948"/>
                </a:lnTo>
                <a:lnTo>
                  <a:pt x="6465474" y="6098724"/>
                </a:lnTo>
                <a:lnTo>
                  <a:pt x="6465474" y="70523"/>
                </a:lnTo>
                <a:lnTo>
                  <a:pt x="6451810" y="28933"/>
                </a:lnTo>
                <a:lnTo>
                  <a:pt x="6417165" y="3608"/>
                </a:lnTo>
                <a:lnTo>
                  <a:pt x="6394951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092250" y="24167208"/>
            <a:ext cx="9709989" cy="4014057"/>
          </a:xfrm>
          <a:custGeom>
            <a:avLst/>
            <a:gdLst/>
            <a:ahLst/>
            <a:cxnLst/>
            <a:rect l="l" t="t" r="r" b="b"/>
            <a:pathLst>
              <a:path w="6457950" h="2665094">
                <a:moveTo>
                  <a:pt x="6387082" y="0"/>
                </a:moveTo>
                <a:lnTo>
                  <a:pt x="70523" y="0"/>
                </a:lnTo>
                <a:lnTo>
                  <a:pt x="48286" y="3609"/>
                </a:lnTo>
                <a:lnTo>
                  <a:pt x="28933" y="13649"/>
                </a:lnTo>
                <a:lnTo>
                  <a:pt x="13647" y="28934"/>
                </a:lnTo>
                <a:lnTo>
                  <a:pt x="3608" y="48281"/>
                </a:lnTo>
                <a:lnTo>
                  <a:pt x="0" y="70505"/>
                </a:lnTo>
                <a:lnTo>
                  <a:pt x="0" y="2594041"/>
                </a:lnTo>
                <a:lnTo>
                  <a:pt x="13647" y="2635606"/>
                </a:lnTo>
                <a:lnTo>
                  <a:pt x="48286" y="2660930"/>
                </a:lnTo>
                <a:lnTo>
                  <a:pt x="70523" y="2664540"/>
                </a:lnTo>
                <a:lnTo>
                  <a:pt x="6387082" y="2664540"/>
                </a:lnTo>
                <a:lnTo>
                  <a:pt x="6428625" y="2650891"/>
                </a:lnTo>
                <a:lnTo>
                  <a:pt x="6453938" y="2616261"/>
                </a:lnTo>
                <a:lnTo>
                  <a:pt x="6457546" y="2594041"/>
                </a:lnTo>
                <a:lnTo>
                  <a:pt x="6457546" y="70505"/>
                </a:lnTo>
                <a:lnTo>
                  <a:pt x="6443902" y="28934"/>
                </a:lnTo>
                <a:lnTo>
                  <a:pt x="6409290" y="3609"/>
                </a:lnTo>
                <a:lnTo>
                  <a:pt x="6387082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870930" y="4836349"/>
            <a:ext cx="9163862" cy="3962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12" marR="7644" algn="just">
              <a:lnSpc>
                <a:spcPts val="3085"/>
              </a:lnSpc>
            </a:pP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Lorem </a:t>
            </a:r>
            <a:r>
              <a:rPr spc="-27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ipsum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27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dolor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27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sit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27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amet,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27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consectetuer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27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adipiscing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26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elit.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 Maecenas</a:t>
            </a:r>
            <a:r>
              <a:rPr spc="1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porttitor</a:t>
            </a:r>
            <a:r>
              <a:rPr spc="1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congue</a:t>
            </a:r>
            <a:r>
              <a:rPr spc="1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massa.</a:t>
            </a:r>
            <a:r>
              <a:rPr spc="1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Fusce</a:t>
            </a:r>
            <a:r>
              <a:rPr spc="1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posuere,</a:t>
            </a:r>
            <a:r>
              <a:rPr spc="1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magna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 sed</a:t>
            </a:r>
            <a:r>
              <a:rPr spc="-28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pulvinar</a:t>
            </a:r>
            <a:r>
              <a:rPr spc="-28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ultricies,</a:t>
            </a:r>
            <a:r>
              <a:rPr spc="-28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purus</a:t>
            </a:r>
            <a:r>
              <a:rPr spc="-28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lectus</a:t>
            </a:r>
            <a:r>
              <a:rPr spc="-28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malesuada</a:t>
            </a:r>
            <a:r>
              <a:rPr spc="-27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libero,</a:t>
            </a:r>
            <a:r>
              <a:rPr spc="-28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sit</a:t>
            </a:r>
            <a:r>
              <a:rPr spc="-28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amet commodo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magna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eros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quis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urna.</a:t>
            </a:r>
            <a:endParaRPr>
              <a:latin typeface="Arial"/>
              <a:cs typeface="Arial"/>
            </a:endParaRPr>
          </a:p>
          <a:p>
            <a:pPr marL="19112" algn="just">
              <a:lnSpc>
                <a:spcPts val="2918"/>
              </a:lnSpc>
            </a:pP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Nunc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viverra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imperdiet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enim.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Fusce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est.</a:t>
            </a:r>
            <a:r>
              <a:rPr spc="-3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23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ivamus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tellus.</a:t>
            </a:r>
            <a:endParaRPr>
              <a:latin typeface="Arial"/>
              <a:cs typeface="Arial"/>
            </a:endParaRPr>
          </a:p>
          <a:p>
            <a:pPr marL="19112" marR="7644" algn="just">
              <a:lnSpc>
                <a:spcPts val="3085"/>
              </a:lnSpc>
              <a:spcBef>
                <a:spcPts val="151"/>
              </a:spcBef>
            </a:pP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Pellentesque</a:t>
            </a:r>
            <a:r>
              <a:rPr spc="28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habitant</a:t>
            </a:r>
            <a:r>
              <a:rPr spc="28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morbi</a:t>
            </a:r>
            <a:r>
              <a:rPr spc="28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tristique</a:t>
            </a:r>
            <a:r>
              <a:rPr spc="28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senectus</a:t>
            </a:r>
            <a:r>
              <a:rPr spc="28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et</a:t>
            </a:r>
            <a:r>
              <a:rPr spc="28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netus</a:t>
            </a:r>
            <a:r>
              <a:rPr spc="28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et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20" dirty="0">
                <a:solidFill>
                  <a:srgbClr val="231F20"/>
                </a:solidFill>
                <a:latin typeface="Arial"/>
                <a:cs typeface="Arial"/>
              </a:rPr>
              <a:t>malesuad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0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20" dirty="0">
                <a:solidFill>
                  <a:srgbClr val="231F20"/>
                </a:solidFill>
                <a:latin typeface="Arial"/>
                <a:cs typeface="Arial"/>
              </a:rPr>
              <a:t>fame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0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0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13" dirty="0">
                <a:solidFill>
                  <a:srgbClr val="231F20"/>
                </a:solidFill>
                <a:latin typeface="Arial"/>
                <a:cs typeface="Arial"/>
              </a:rPr>
              <a:t>turpi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0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20" dirty="0">
                <a:solidFill>
                  <a:srgbClr val="231F20"/>
                </a:solidFill>
                <a:latin typeface="Arial"/>
                <a:cs typeface="Arial"/>
              </a:rPr>
              <a:t>egestas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0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13" dirty="0">
                <a:solidFill>
                  <a:srgbClr val="231F20"/>
                </a:solidFill>
                <a:latin typeface="Arial"/>
                <a:cs typeface="Arial"/>
              </a:rPr>
              <a:t>Proi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0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13" dirty="0">
                <a:solidFill>
                  <a:srgbClr val="231F20"/>
                </a:solidFill>
                <a:latin typeface="Arial"/>
                <a:cs typeface="Arial"/>
              </a:rPr>
              <a:t>pharetr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a nonummy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pede.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Mauris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et</a:t>
            </a:r>
            <a:r>
              <a:rPr spc="-3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orci.</a:t>
            </a:r>
            <a:endParaRPr>
              <a:latin typeface="Arial"/>
              <a:cs typeface="Arial"/>
            </a:endParaRPr>
          </a:p>
          <a:p>
            <a:pPr marL="19112" algn="just">
              <a:lnSpc>
                <a:spcPts val="2918"/>
              </a:lnSpc>
            </a:pP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Aenean </a:t>
            </a:r>
            <a:r>
              <a:rPr spc="-13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nec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13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lorem.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13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14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porttito</a:t>
            </a:r>
            <a:r>
              <a:rPr spc="-143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14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Donec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13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laoreet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13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nonummy</a:t>
            </a:r>
            <a:endParaRPr>
              <a:latin typeface="Arial"/>
              <a:cs typeface="Arial"/>
            </a:endParaRPr>
          </a:p>
          <a:p>
            <a:pPr marL="19112" algn="just">
              <a:lnSpc>
                <a:spcPts val="3168"/>
              </a:lnSpc>
            </a:pP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augue.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1054" y="18496422"/>
            <a:ext cx="4596253" cy="2410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12">
              <a:lnSpc>
                <a:spcPts val="3168"/>
              </a:lnSpc>
            </a:pP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Lorem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ipsum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dolor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sit</a:t>
            </a:r>
            <a:r>
              <a:rPr spc="-3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amet:</a:t>
            </a:r>
            <a:endParaRPr>
              <a:latin typeface="Arial"/>
              <a:cs typeface="Arial"/>
            </a:endParaRPr>
          </a:p>
          <a:p>
            <a:pPr marL="244628" indent="-225517">
              <a:lnSpc>
                <a:spcPts val="3077"/>
              </a:lnSpc>
              <a:buSzPct val="86111"/>
              <a:buFont typeface="Arial"/>
              <a:buChar char="●"/>
              <a:tabLst>
                <a:tab pos="245584" algn="l"/>
              </a:tabLst>
            </a:pP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Nunc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viverra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imperdiet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enim.</a:t>
            </a:r>
            <a:endParaRPr>
              <a:latin typeface="Arial"/>
              <a:cs typeface="Arial"/>
            </a:endParaRPr>
          </a:p>
          <a:p>
            <a:pPr marL="244628" indent="-225517">
              <a:lnSpc>
                <a:spcPts val="3077"/>
              </a:lnSpc>
              <a:buSzPct val="86111"/>
              <a:buFont typeface="Arial"/>
              <a:buChar char="●"/>
              <a:tabLst>
                <a:tab pos="245584" algn="l"/>
              </a:tabLst>
            </a:pP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Fusce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est.</a:t>
            </a:r>
            <a:r>
              <a:rPr spc="-3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23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ivamus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tellus.</a:t>
            </a:r>
            <a:endParaRPr>
              <a:latin typeface="Arial"/>
              <a:cs typeface="Arial"/>
            </a:endParaRPr>
          </a:p>
          <a:p>
            <a:pPr marL="244628" indent="-225517">
              <a:lnSpc>
                <a:spcPts val="3077"/>
              </a:lnSpc>
              <a:buSzPct val="86111"/>
              <a:buFont typeface="Arial"/>
              <a:buChar char="●"/>
              <a:tabLst>
                <a:tab pos="245584" algn="l"/>
              </a:tabLst>
            </a:pP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Aenean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nec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lorem.</a:t>
            </a:r>
            <a:endParaRPr>
              <a:latin typeface="Arial"/>
              <a:cs typeface="Arial"/>
            </a:endParaRPr>
          </a:p>
          <a:p>
            <a:pPr marL="244628" indent="-225517">
              <a:lnSpc>
                <a:spcPts val="3077"/>
              </a:lnSpc>
              <a:buSzPct val="86111"/>
              <a:buFont typeface="Arial"/>
              <a:buChar char="●"/>
              <a:tabLst>
                <a:tab pos="245584" algn="l"/>
              </a:tabLst>
            </a:pP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pc="-3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porttito</a:t>
            </a:r>
            <a:r>
              <a:rPr spc="-143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  <a:p>
            <a:pPr marL="244628" indent="-225517">
              <a:lnSpc>
                <a:spcPts val="3168"/>
              </a:lnSpc>
              <a:buSzPct val="86111"/>
              <a:buFont typeface="Arial"/>
              <a:buChar char="●"/>
              <a:tabLst>
                <a:tab pos="245584" algn="l"/>
              </a:tabLst>
            </a:pP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Donec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nonummy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augue.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0679" y="21265417"/>
            <a:ext cx="9194414" cy="675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12" marR="7644" algn="just">
              <a:lnSpc>
                <a:spcPts val="3085"/>
              </a:lnSpc>
            </a:pP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Pellentesque</a:t>
            </a:r>
            <a:r>
              <a:rPr spc="32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habitant</a:t>
            </a:r>
            <a:r>
              <a:rPr spc="32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morbi</a:t>
            </a:r>
            <a:r>
              <a:rPr spc="31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tristique</a:t>
            </a:r>
            <a:r>
              <a:rPr spc="31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senectus</a:t>
            </a:r>
            <a:r>
              <a:rPr spc="31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et</a:t>
            </a:r>
            <a:r>
              <a:rPr spc="31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netus</a:t>
            </a:r>
            <a:r>
              <a:rPr spc="31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et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36" dirty="0">
                <a:solidFill>
                  <a:srgbClr val="231F20"/>
                </a:solidFill>
                <a:latin typeface="Arial"/>
                <a:cs typeface="Arial"/>
              </a:rPr>
              <a:t>malesuad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1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36" dirty="0">
                <a:solidFill>
                  <a:srgbClr val="231F20"/>
                </a:solidFill>
                <a:latin typeface="Arial"/>
                <a:cs typeface="Arial"/>
              </a:rPr>
              <a:t>fame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1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36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1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28" dirty="0">
                <a:solidFill>
                  <a:srgbClr val="231F20"/>
                </a:solidFill>
                <a:latin typeface="Arial"/>
                <a:cs typeface="Arial"/>
              </a:rPr>
              <a:t>turpi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1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36" dirty="0">
                <a:solidFill>
                  <a:srgbClr val="231F20"/>
                </a:solidFill>
                <a:latin typeface="Arial"/>
                <a:cs typeface="Arial"/>
              </a:rPr>
              <a:t>egestas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1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28" dirty="0">
                <a:solidFill>
                  <a:srgbClr val="231F20"/>
                </a:solidFill>
                <a:latin typeface="Arial"/>
                <a:cs typeface="Arial"/>
              </a:rPr>
              <a:t>Proi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1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28" dirty="0">
                <a:solidFill>
                  <a:srgbClr val="231F20"/>
                </a:solidFill>
                <a:latin typeface="Arial"/>
                <a:cs typeface="Arial"/>
              </a:rPr>
              <a:t>pharetr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37" dirty="0">
                <a:solidFill>
                  <a:srgbClr val="231F20"/>
                </a:solidFill>
                <a:latin typeface="Arial"/>
                <a:cs typeface="Arial"/>
              </a:rPr>
              <a:t>nonumm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9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37" dirty="0">
                <a:solidFill>
                  <a:srgbClr val="231F20"/>
                </a:solidFill>
                <a:latin typeface="Arial"/>
                <a:cs typeface="Arial"/>
              </a:rPr>
              <a:t>pede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37" dirty="0">
                <a:solidFill>
                  <a:srgbClr val="231F20"/>
                </a:solidFill>
                <a:latin typeface="Arial"/>
                <a:cs typeface="Arial"/>
              </a:rPr>
              <a:t>Mauri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9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37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37" dirty="0">
                <a:solidFill>
                  <a:srgbClr val="231F20"/>
                </a:solidFill>
                <a:latin typeface="Arial"/>
                <a:cs typeface="Arial"/>
              </a:rPr>
              <a:t>orci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37" dirty="0">
                <a:solidFill>
                  <a:srgbClr val="231F20"/>
                </a:solidFill>
                <a:latin typeface="Arial"/>
                <a:cs typeface="Arial"/>
              </a:rPr>
              <a:t>Aenea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9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37" dirty="0">
                <a:solidFill>
                  <a:srgbClr val="231F20"/>
                </a:solidFill>
                <a:latin typeface="Arial"/>
                <a:cs typeface="Arial"/>
              </a:rPr>
              <a:t>ne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9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37" dirty="0">
                <a:solidFill>
                  <a:srgbClr val="231F20"/>
                </a:solidFill>
                <a:latin typeface="Arial"/>
                <a:cs typeface="Arial"/>
              </a:rPr>
              <a:t>lorem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 porttito</a:t>
            </a:r>
            <a:r>
              <a:rPr spc="-143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pc="-3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Donec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laoreet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nonummy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augue.</a:t>
            </a:r>
            <a:endParaRPr>
              <a:latin typeface="Arial"/>
              <a:cs typeface="Arial"/>
            </a:endParaRPr>
          </a:p>
          <a:p>
            <a:pPr marL="19112" algn="just">
              <a:lnSpc>
                <a:spcPts val="2918"/>
              </a:lnSpc>
            </a:pPr>
            <a:r>
              <a:rPr spc="30" dirty="0">
                <a:solidFill>
                  <a:srgbClr val="231F20"/>
                </a:solidFill>
                <a:latin typeface="Arial"/>
                <a:cs typeface="Arial"/>
              </a:rPr>
              <a:t>Suspendiss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30" dirty="0">
                <a:solidFill>
                  <a:srgbClr val="231F20"/>
                </a:solidFill>
                <a:latin typeface="Arial"/>
                <a:cs typeface="Arial"/>
              </a:rPr>
              <a:t>du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30" dirty="0">
                <a:solidFill>
                  <a:srgbClr val="231F20"/>
                </a:solidFill>
                <a:latin typeface="Arial"/>
                <a:cs typeface="Arial"/>
              </a:rPr>
              <a:t>purus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scelerisque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vulputate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vitae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endParaRPr>
              <a:latin typeface="Arial"/>
              <a:cs typeface="Arial"/>
            </a:endParaRPr>
          </a:p>
          <a:p>
            <a:pPr marL="19112" marR="7644" algn="just">
              <a:lnSpc>
                <a:spcPts val="3085"/>
              </a:lnSpc>
              <a:spcBef>
                <a:spcPts val="151"/>
              </a:spcBef>
            </a:pP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pretium</a:t>
            </a:r>
            <a:r>
              <a:rPr spc="18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mattis,</a:t>
            </a:r>
            <a:r>
              <a:rPr spc="1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nunc.</a:t>
            </a:r>
            <a:r>
              <a:rPr spc="18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Mauris</a:t>
            </a:r>
            <a:r>
              <a:rPr spc="18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eget</a:t>
            </a:r>
            <a:r>
              <a:rPr spc="18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neque</a:t>
            </a:r>
            <a:r>
              <a:rPr spc="18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pc="18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sem</a:t>
            </a:r>
            <a:r>
              <a:rPr spc="18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venenatis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53" dirty="0">
                <a:solidFill>
                  <a:srgbClr val="231F20"/>
                </a:solidFill>
                <a:latin typeface="Arial"/>
                <a:cs typeface="Arial"/>
              </a:rPr>
              <a:t>eleifend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4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68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4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60" dirty="0">
                <a:solidFill>
                  <a:srgbClr val="231F20"/>
                </a:solidFill>
                <a:latin typeface="Arial"/>
                <a:cs typeface="Arial"/>
              </a:rPr>
              <a:t>nonumm</a:t>
            </a:r>
            <a:r>
              <a:rPr spc="-143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4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60" dirty="0">
                <a:solidFill>
                  <a:srgbClr val="231F20"/>
                </a:solidFill>
                <a:latin typeface="Arial"/>
                <a:cs typeface="Arial"/>
              </a:rPr>
              <a:t>Fusc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4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53" dirty="0">
                <a:solidFill>
                  <a:srgbClr val="231F20"/>
                </a:solidFill>
                <a:latin typeface="Arial"/>
                <a:cs typeface="Arial"/>
              </a:rPr>
              <a:t>alique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4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60" dirty="0">
                <a:solidFill>
                  <a:srgbClr val="231F20"/>
                </a:solidFill>
                <a:latin typeface="Arial"/>
                <a:cs typeface="Arial"/>
              </a:rPr>
              <a:t>ped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4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60" dirty="0">
                <a:solidFill>
                  <a:srgbClr val="231F20"/>
                </a:solidFill>
                <a:latin typeface="Arial"/>
                <a:cs typeface="Arial"/>
              </a:rPr>
              <a:t>no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4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60" dirty="0">
                <a:solidFill>
                  <a:srgbClr val="231F20"/>
                </a:solidFill>
                <a:latin typeface="Arial"/>
                <a:cs typeface="Arial"/>
              </a:rPr>
              <a:t>pede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 Suspendisse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21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dapibus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21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lorem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21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pellentesque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21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magna.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21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Integer nulla.</a:t>
            </a:r>
            <a:endParaRPr>
              <a:latin typeface="Arial"/>
              <a:cs typeface="Arial"/>
            </a:endParaRPr>
          </a:p>
          <a:p>
            <a:pPr marL="19112" algn="just">
              <a:lnSpc>
                <a:spcPts val="2918"/>
              </a:lnSpc>
            </a:pPr>
            <a:r>
              <a:rPr spc="75" dirty="0">
                <a:solidFill>
                  <a:srgbClr val="231F20"/>
                </a:solidFill>
                <a:latin typeface="Arial"/>
                <a:cs typeface="Arial"/>
              </a:rPr>
              <a:t>Done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68" dirty="0">
                <a:solidFill>
                  <a:srgbClr val="231F20"/>
                </a:solidFill>
                <a:latin typeface="Arial"/>
                <a:cs typeface="Arial"/>
              </a:rPr>
              <a:t>blandi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68" dirty="0">
                <a:solidFill>
                  <a:srgbClr val="231F20"/>
                </a:solidFill>
                <a:latin typeface="Arial"/>
                <a:cs typeface="Arial"/>
              </a:rPr>
              <a:t>feugia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68" dirty="0">
                <a:solidFill>
                  <a:srgbClr val="231F20"/>
                </a:solidFill>
                <a:latin typeface="Arial"/>
                <a:cs typeface="Arial"/>
              </a:rPr>
              <a:t>ligula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75" dirty="0">
                <a:solidFill>
                  <a:srgbClr val="231F20"/>
                </a:solidFill>
                <a:latin typeface="Arial"/>
                <a:cs typeface="Arial"/>
              </a:rPr>
              <a:t>Done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68" dirty="0">
                <a:solidFill>
                  <a:srgbClr val="231F20"/>
                </a:solidFill>
                <a:latin typeface="Arial"/>
                <a:cs typeface="Arial"/>
              </a:rPr>
              <a:t>hendrerit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60" dirty="0">
                <a:solidFill>
                  <a:srgbClr val="231F20"/>
                </a:solidFill>
                <a:latin typeface="Arial"/>
                <a:cs typeface="Arial"/>
              </a:rPr>
              <a:t>feli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7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  <a:p>
            <a:pPr marL="19112" marR="7644" algn="just">
              <a:lnSpc>
                <a:spcPts val="3085"/>
              </a:lnSpc>
              <a:spcBef>
                <a:spcPts val="151"/>
              </a:spcBef>
            </a:pP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imperdiet </a:t>
            </a:r>
            <a:r>
              <a:rPr spc="-36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euismod,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36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purus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36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ipsum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36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pretium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36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metus,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36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36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lacinia nulla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1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nisl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1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eget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1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sapien.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1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Donec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1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ut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1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est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1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1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lectus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1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consequat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 consequat.</a:t>
            </a:r>
            <a:endParaRPr>
              <a:latin typeface="Arial"/>
              <a:cs typeface="Arial"/>
            </a:endParaRPr>
          </a:p>
          <a:p>
            <a:pPr marL="19112" algn="just">
              <a:lnSpc>
                <a:spcPts val="2918"/>
              </a:lnSpc>
            </a:pP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Etiam</a:t>
            </a:r>
            <a:r>
              <a:rPr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eget</a:t>
            </a:r>
            <a:r>
              <a:rPr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dui.</a:t>
            </a:r>
            <a:r>
              <a:rPr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Aliquam</a:t>
            </a:r>
            <a:r>
              <a:rPr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erat</a:t>
            </a:r>
            <a:r>
              <a:rPr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volutpat.</a:t>
            </a:r>
            <a:r>
              <a:rPr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Sed</a:t>
            </a:r>
            <a:r>
              <a:rPr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lorem</a:t>
            </a:r>
            <a:r>
              <a:rPr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nunc</a:t>
            </a:r>
            <a:endParaRPr>
              <a:latin typeface="Arial"/>
              <a:cs typeface="Arial"/>
            </a:endParaRPr>
          </a:p>
          <a:p>
            <a:pPr marL="19112" marR="7644" algn="just">
              <a:lnSpc>
                <a:spcPts val="3085"/>
              </a:lnSpc>
              <a:spcBef>
                <a:spcPts val="151"/>
              </a:spcBef>
            </a:pP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porta</a:t>
            </a:r>
            <a:r>
              <a:rPr spc="33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tristique.</a:t>
            </a:r>
            <a:r>
              <a:rPr spc="33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Proin</a:t>
            </a:r>
            <a:r>
              <a:rPr spc="33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nec</a:t>
            </a:r>
            <a:r>
              <a:rPr spc="33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augue.</a:t>
            </a:r>
            <a:r>
              <a:rPr spc="33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Quisque</a:t>
            </a:r>
            <a:r>
              <a:rPr spc="33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aliquam</a:t>
            </a:r>
            <a:r>
              <a:rPr spc="34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tempor magna.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27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Pellentesque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27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habitant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27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morbi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27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tristique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27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senectus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27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et netus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et</a:t>
            </a:r>
            <a:r>
              <a:rPr spc="-3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malesuada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fames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ac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turpis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egestas.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75102" y="4805743"/>
            <a:ext cx="5122330" cy="2410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12">
              <a:lnSpc>
                <a:spcPts val="3168"/>
              </a:lnSpc>
            </a:pP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Lorem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ipsum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dolor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sit</a:t>
            </a:r>
            <a:r>
              <a:rPr spc="-3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amet:</a:t>
            </a:r>
            <a:endParaRPr>
              <a:latin typeface="Arial"/>
              <a:cs typeface="Arial"/>
            </a:endParaRPr>
          </a:p>
          <a:p>
            <a:pPr marL="244628" indent="-225517">
              <a:lnSpc>
                <a:spcPts val="3077"/>
              </a:lnSpc>
              <a:buSzPct val="86111"/>
              <a:buFont typeface="Arial"/>
              <a:buChar char="●"/>
              <a:tabLst>
                <a:tab pos="245584" algn="l"/>
              </a:tabLst>
            </a:pP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Nunc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viverra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imperdiet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enim.</a:t>
            </a:r>
            <a:endParaRPr>
              <a:latin typeface="Arial"/>
              <a:cs typeface="Arial"/>
            </a:endParaRPr>
          </a:p>
          <a:p>
            <a:pPr marL="244628" indent="-225517">
              <a:lnSpc>
                <a:spcPts val="3077"/>
              </a:lnSpc>
              <a:buSzPct val="86111"/>
              <a:buFont typeface="Arial"/>
              <a:buChar char="●"/>
              <a:tabLst>
                <a:tab pos="245584" algn="l"/>
              </a:tabLst>
            </a:pP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Fusce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est.</a:t>
            </a:r>
            <a:r>
              <a:rPr spc="-3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23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ivamus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tellus.</a:t>
            </a:r>
            <a:endParaRPr>
              <a:latin typeface="Arial"/>
              <a:cs typeface="Arial"/>
            </a:endParaRPr>
          </a:p>
          <a:p>
            <a:pPr marL="244628" indent="-225517">
              <a:lnSpc>
                <a:spcPts val="3077"/>
              </a:lnSpc>
              <a:buSzPct val="86111"/>
              <a:buFont typeface="Arial"/>
              <a:buChar char="●"/>
              <a:tabLst>
                <a:tab pos="245584" algn="l"/>
              </a:tabLst>
            </a:pP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Aenean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nec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lorem.</a:t>
            </a:r>
            <a:endParaRPr>
              <a:latin typeface="Arial"/>
              <a:cs typeface="Arial"/>
            </a:endParaRPr>
          </a:p>
          <a:p>
            <a:pPr marL="244628" indent="-225517">
              <a:lnSpc>
                <a:spcPts val="3077"/>
              </a:lnSpc>
              <a:buSzPct val="86111"/>
              <a:buFont typeface="Arial"/>
              <a:buChar char="●"/>
              <a:tabLst>
                <a:tab pos="245584" algn="l"/>
              </a:tabLst>
            </a:pP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pc="-3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porttito</a:t>
            </a:r>
            <a:r>
              <a:rPr spc="-143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  <a:p>
            <a:pPr marL="244628" indent="-225517">
              <a:lnSpc>
                <a:spcPts val="3168"/>
              </a:lnSpc>
              <a:buSzPct val="86111"/>
              <a:buFont typeface="Arial"/>
              <a:buChar char="●"/>
              <a:tabLst>
                <a:tab pos="245584" algn="l"/>
              </a:tabLst>
            </a:pP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Donec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laoreet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nonummy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augue.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75105" y="7574744"/>
            <a:ext cx="9138083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12" marR="7644">
              <a:lnSpc>
                <a:spcPts val="3085"/>
              </a:lnSpc>
              <a:tabLst>
                <a:tab pos="2295301" algn="l"/>
                <a:tab pos="4046877" algn="l"/>
                <a:tab pos="4786495" algn="l"/>
                <a:tab pos="6596362" algn="l"/>
                <a:tab pos="7977173" algn="l"/>
              </a:tabLst>
            </a:pP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Consectetuer	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adipiscing	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elit.	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Maecenas	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porttitor	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congue massa.</a:t>
            </a:r>
            <a:r>
              <a:rPr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Fusce</a:t>
            </a:r>
            <a:r>
              <a:rPr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posuere,</a:t>
            </a:r>
            <a:r>
              <a:rPr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magna</a:t>
            </a:r>
            <a:r>
              <a:rPr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sed</a:t>
            </a:r>
            <a:r>
              <a:rPr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pulvinar</a:t>
            </a:r>
            <a:r>
              <a:rPr spc="-2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ultricies,</a:t>
            </a:r>
            <a:r>
              <a:rPr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purus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74973" y="14989293"/>
            <a:ext cx="9138083" cy="5963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12" marR="7644" algn="just">
              <a:lnSpc>
                <a:spcPts val="3085"/>
              </a:lnSpc>
            </a:pP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Lorem </a:t>
            </a:r>
            <a:r>
              <a:rPr i="1" spc="-3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ipsum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-3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dolor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-3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sit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-3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amet,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-3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consectetuer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-3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adipiscing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8" dirty="0">
                <a:solidFill>
                  <a:srgbClr val="231F20"/>
                </a:solidFill>
                <a:latin typeface="Arial"/>
                <a:cs typeface="Arial"/>
              </a:rPr>
              <a:t>elit.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 Maecenas</a:t>
            </a:r>
            <a:r>
              <a:rPr i="1" spc="9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porttitor</a:t>
            </a:r>
            <a:r>
              <a:rPr i="1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congue</a:t>
            </a:r>
            <a:r>
              <a:rPr i="1" spc="9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massa.</a:t>
            </a:r>
            <a:r>
              <a:rPr i="1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Fusce</a:t>
            </a:r>
            <a:r>
              <a:rPr i="1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posuere,</a:t>
            </a:r>
            <a:r>
              <a:rPr i="1" spc="9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magna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 sed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-1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pulvinar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ultricies,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purus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lectus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-1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malesuada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libero,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sit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 amet</a:t>
            </a:r>
            <a:r>
              <a:rPr i="1"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commodo</a:t>
            </a:r>
            <a:r>
              <a:rPr i="1"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magna</a:t>
            </a:r>
            <a:r>
              <a:rPr i="1"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eros</a:t>
            </a:r>
            <a:r>
              <a:rPr i="1"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quis</a:t>
            </a:r>
            <a:r>
              <a:rPr i="1"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urna.</a:t>
            </a:r>
            <a:endParaRPr>
              <a:latin typeface="Arial"/>
              <a:cs typeface="Arial"/>
            </a:endParaRPr>
          </a:p>
          <a:p>
            <a:pPr marL="19112" algn="just">
              <a:lnSpc>
                <a:spcPts val="2918"/>
              </a:lnSpc>
            </a:pP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Nunc</a:t>
            </a:r>
            <a:r>
              <a:rPr i="1"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viverra</a:t>
            </a:r>
            <a:r>
              <a:rPr i="1"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imperdiet</a:t>
            </a:r>
            <a:r>
              <a:rPr i="1"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enim.</a:t>
            </a:r>
            <a:r>
              <a:rPr i="1"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Fusce</a:t>
            </a:r>
            <a:r>
              <a:rPr i="1"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est.</a:t>
            </a:r>
            <a:r>
              <a:rPr i="1" spc="-3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-23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ivamus</a:t>
            </a:r>
            <a:r>
              <a:rPr i="1"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i="1"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tellus.</a:t>
            </a:r>
            <a:endParaRPr>
              <a:latin typeface="Arial"/>
              <a:cs typeface="Arial"/>
            </a:endParaRPr>
          </a:p>
          <a:p>
            <a:pPr marL="19112" marR="7644" algn="just">
              <a:lnSpc>
                <a:spcPts val="3085"/>
              </a:lnSpc>
              <a:spcBef>
                <a:spcPts val="151"/>
              </a:spcBef>
            </a:pP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Pellentesque</a:t>
            </a:r>
            <a:r>
              <a:rPr i="1" spc="25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habitant</a:t>
            </a:r>
            <a:r>
              <a:rPr i="1" spc="25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morbi</a:t>
            </a:r>
            <a:r>
              <a:rPr i="1" spc="25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tristique</a:t>
            </a:r>
            <a:r>
              <a:rPr i="1" spc="25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senectus</a:t>
            </a:r>
            <a:r>
              <a:rPr i="1" spc="25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et</a:t>
            </a:r>
            <a:r>
              <a:rPr i="1" spc="25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netus</a:t>
            </a:r>
            <a:r>
              <a:rPr i="1" spc="25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et</a:t>
            </a:r>
            <a:r>
              <a:rPr i="1" spc="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13" dirty="0">
                <a:solidFill>
                  <a:srgbClr val="231F20"/>
                </a:solidFill>
                <a:latin typeface="Arial"/>
                <a:cs typeface="Arial"/>
              </a:rPr>
              <a:t>malesuad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0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13" dirty="0">
                <a:solidFill>
                  <a:srgbClr val="231F20"/>
                </a:solidFill>
                <a:latin typeface="Arial"/>
                <a:cs typeface="Arial"/>
              </a:rPr>
              <a:t>fame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0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13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0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13" dirty="0">
                <a:solidFill>
                  <a:srgbClr val="231F20"/>
                </a:solidFill>
                <a:latin typeface="Arial"/>
                <a:cs typeface="Arial"/>
              </a:rPr>
              <a:t>turpi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0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13" dirty="0">
                <a:solidFill>
                  <a:srgbClr val="231F20"/>
                </a:solidFill>
                <a:latin typeface="Arial"/>
                <a:cs typeface="Arial"/>
              </a:rPr>
              <a:t>egestas</a:t>
            </a:r>
            <a:r>
              <a:rPr i="1" spc="8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0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13" dirty="0">
                <a:solidFill>
                  <a:srgbClr val="231F20"/>
                </a:solidFill>
                <a:latin typeface="Arial"/>
                <a:cs typeface="Arial"/>
              </a:rPr>
              <a:t>Proi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0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13" dirty="0">
                <a:solidFill>
                  <a:srgbClr val="231F20"/>
                </a:solidFill>
                <a:latin typeface="Arial"/>
                <a:cs typeface="Arial"/>
              </a:rPr>
              <a:t>pharetr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a nonummy</a:t>
            </a:r>
            <a:r>
              <a:rPr i="1"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pede.</a:t>
            </a:r>
            <a:r>
              <a:rPr i="1"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Mauris</a:t>
            </a:r>
            <a:r>
              <a:rPr i="1"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et</a:t>
            </a:r>
            <a:r>
              <a:rPr i="1" spc="-3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orci.</a:t>
            </a:r>
            <a:endParaRPr>
              <a:latin typeface="Arial"/>
              <a:cs typeface="Arial"/>
            </a:endParaRPr>
          </a:p>
          <a:p>
            <a:pPr marL="19112" algn="just">
              <a:lnSpc>
                <a:spcPts val="2918"/>
              </a:lnSpc>
            </a:pP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Aenean </a:t>
            </a:r>
            <a:r>
              <a:rPr i="1" spc="-17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nec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-17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lorem.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-17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-17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porttito</a:t>
            </a:r>
            <a:r>
              <a:rPr i="1" spc="-9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i="1" spc="8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-1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Donec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-17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laoreet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-17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nonummy</a:t>
            </a:r>
            <a:endParaRPr>
              <a:latin typeface="Arial"/>
              <a:cs typeface="Arial"/>
            </a:endParaRPr>
          </a:p>
          <a:p>
            <a:pPr marL="19112" marR="7644" algn="just">
              <a:lnSpc>
                <a:spcPts val="3085"/>
              </a:lnSpc>
              <a:spcBef>
                <a:spcPts val="151"/>
              </a:spcBef>
            </a:pP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augue. </a:t>
            </a:r>
            <a:r>
              <a:rPr i="1" spc="-17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Suspendisse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-17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dui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-17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purus,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-17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scelerisque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-17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at,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-1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vulputate vitae,</a:t>
            </a:r>
            <a:r>
              <a:rPr i="1"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pretium</a:t>
            </a:r>
            <a:r>
              <a:rPr i="1"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mattis,</a:t>
            </a:r>
            <a:r>
              <a:rPr i="1" spc="-3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nunc.</a:t>
            </a:r>
            <a:endParaRPr>
              <a:latin typeface="Arial"/>
              <a:cs typeface="Arial"/>
            </a:endParaRPr>
          </a:p>
          <a:p>
            <a:pPr marL="19112" algn="just">
              <a:lnSpc>
                <a:spcPts val="2918"/>
              </a:lnSpc>
            </a:pP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Mauris</a:t>
            </a:r>
            <a:r>
              <a:rPr i="1"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eget</a:t>
            </a:r>
            <a:r>
              <a:rPr i="1"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neque</a:t>
            </a:r>
            <a:r>
              <a:rPr i="1"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i="1" spc="-3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sem</a:t>
            </a:r>
            <a:r>
              <a:rPr i="1"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venenatis</a:t>
            </a:r>
            <a:r>
              <a:rPr i="1"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eleifend.</a:t>
            </a:r>
            <a:r>
              <a:rPr i="1"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Ut</a:t>
            </a:r>
            <a:r>
              <a:rPr i="1" spc="-3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nonumm</a:t>
            </a:r>
            <a:r>
              <a:rPr i="1" spc="-18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i="1" spc="8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  <a:p>
            <a:pPr marL="19112" algn="just">
              <a:lnSpc>
                <a:spcPts val="3077"/>
              </a:lnSpc>
            </a:pP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Fusce</a:t>
            </a:r>
            <a:r>
              <a:rPr i="1"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aliquet</a:t>
            </a:r>
            <a:r>
              <a:rPr i="1"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pede</a:t>
            </a:r>
            <a:r>
              <a:rPr i="1"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non</a:t>
            </a:r>
            <a:r>
              <a:rPr i="1"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pede.</a:t>
            </a:r>
            <a:endParaRPr>
              <a:latin typeface="Arial"/>
              <a:cs typeface="Arial"/>
            </a:endParaRPr>
          </a:p>
          <a:p>
            <a:pPr marL="19112" marR="7644" algn="just">
              <a:lnSpc>
                <a:spcPts val="3085"/>
              </a:lnSpc>
              <a:spcBef>
                <a:spcPts val="151"/>
              </a:spcBef>
            </a:pP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Suspendisse </a:t>
            </a:r>
            <a:r>
              <a:rPr i="1" spc="-30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dapibus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-30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lorem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-30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pellentesque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-3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23" dirty="0">
                <a:solidFill>
                  <a:srgbClr val="231F20"/>
                </a:solidFill>
                <a:latin typeface="Arial"/>
                <a:cs typeface="Arial"/>
              </a:rPr>
              <a:t>magna.</a:t>
            </a:r>
            <a:r>
              <a:rPr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-30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i="1" spc="15" dirty="0">
                <a:solidFill>
                  <a:srgbClr val="231F20"/>
                </a:solidFill>
                <a:latin typeface="Arial"/>
                <a:cs typeface="Arial"/>
              </a:rPr>
              <a:t>Integer nulla.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75108" y="24902944"/>
            <a:ext cx="9138083" cy="3167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628" marR="7644" indent="-225517" algn="just">
              <a:lnSpc>
                <a:spcPts val="3085"/>
              </a:lnSpc>
              <a:buSzPct val="86111"/>
              <a:buFont typeface="Arial"/>
              <a:buChar char="●"/>
              <a:tabLst>
                <a:tab pos="245584" algn="l"/>
              </a:tabLst>
            </a:pP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Lorem</a:t>
            </a:r>
            <a:r>
              <a:rPr spc="20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ipsum</a:t>
            </a:r>
            <a:r>
              <a:rPr spc="20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dolor</a:t>
            </a:r>
            <a:r>
              <a:rPr spc="20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sit</a:t>
            </a:r>
            <a:r>
              <a:rPr spc="19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amet,</a:t>
            </a:r>
            <a:r>
              <a:rPr spc="19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consectetuer</a:t>
            </a:r>
            <a:r>
              <a:rPr spc="20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adipiscing</a:t>
            </a:r>
            <a:r>
              <a:rPr spc="20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elit.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 Maecenas</a:t>
            </a:r>
            <a:r>
              <a:rPr spc="-20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porttitor</a:t>
            </a:r>
            <a:r>
              <a:rPr spc="-20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congue</a:t>
            </a:r>
            <a:r>
              <a:rPr spc="-20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massa.</a:t>
            </a:r>
            <a:r>
              <a:rPr spc="-20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Fusce</a:t>
            </a:r>
            <a:r>
              <a:rPr spc="-20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posuere,</a:t>
            </a:r>
            <a:r>
              <a:rPr spc="-20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magna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 sed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37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pulvinar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37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ultricies,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37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purus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37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lectus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37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malesuada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37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libero,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37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sit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 amet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commodo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magna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eros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quis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urna.</a:t>
            </a:r>
            <a:endParaRPr>
              <a:latin typeface="Arial"/>
              <a:cs typeface="Arial"/>
            </a:endParaRPr>
          </a:p>
          <a:p>
            <a:pPr marL="244628" indent="-225517">
              <a:lnSpc>
                <a:spcPts val="2918"/>
              </a:lnSpc>
              <a:buSzPct val="86111"/>
              <a:buFont typeface="Arial"/>
              <a:buChar char="●"/>
              <a:tabLst>
                <a:tab pos="245584" algn="l"/>
              </a:tabLst>
            </a:pP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Nunc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viverra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imperdiet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enim.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Fusce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est.</a:t>
            </a:r>
            <a:r>
              <a:rPr spc="-3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23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ivamus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tellus.</a:t>
            </a:r>
            <a:endParaRPr>
              <a:latin typeface="Arial"/>
              <a:cs typeface="Arial"/>
            </a:endParaRPr>
          </a:p>
          <a:p>
            <a:pPr marL="244628" marR="7644" indent="-225517" algn="just">
              <a:lnSpc>
                <a:spcPts val="3085"/>
              </a:lnSpc>
              <a:spcBef>
                <a:spcPts val="151"/>
              </a:spcBef>
              <a:buSzPct val="86111"/>
              <a:buFont typeface="Arial"/>
              <a:buChar char="●"/>
              <a:tabLst>
                <a:tab pos="245584" algn="l"/>
              </a:tabLst>
            </a:pP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Pellentesque</a:t>
            </a:r>
            <a:r>
              <a:rPr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habitant</a:t>
            </a:r>
            <a:r>
              <a:rPr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morbi</a:t>
            </a:r>
            <a:r>
              <a:rPr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tristique</a:t>
            </a:r>
            <a:r>
              <a:rPr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senectus</a:t>
            </a:r>
            <a:r>
              <a:rPr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et</a:t>
            </a:r>
            <a:r>
              <a:rPr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netus.</a:t>
            </a:r>
            <a:r>
              <a:rPr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et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 malesuada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fames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ac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turpis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egestas.</a:t>
            </a:r>
            <a:endParaRPr>
              <a:latin typeface="Arial"/>
              <a:cs typeface="Arial"/>
            </a:endParaRPr>
          </a:p>
          <a:p>
            <a:pPr marL="244628" indent="-225517">
              <a:lnSpc>
                <a:spcPts val="3002"/>
              </a:lnSpc>
              <a:buSzPct val="86111"/>
              <a:buFont typeface="Arial"/>
              <a:buChar char="●"/>
              <a:tabLst>
                <a:tab pos="245584" algn="l"/>
              </a:tabLst>
            </a:pP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nonummy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pede.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Mauris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et</a:t>
            </a:r>
            <a:r>
              <a:rPr spc="-3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orci.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939319" y="4925161"/>
            <a:ext cx="3021988" cy="2380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63134" y="15225871"/>
            <a:ext cx="292159" cy="0"/>
          </a:xfrm>
          <a:custGeom>
            <a:avLst/>
            <a:gdLst/>
            <a:ahLst/>
            <a:cxnLst/>
            <a:rect l="l" t="t" r="r" b="b"/>
            <a:pathLst>
              <a:path w="194310">
                <a:moveTo>
                  <a:pt x="0" y="0"/>
                </a:moveTo>
                <a:lnTo>
                  <a:pt x="194079" y="0"/>
                </a:lnTo>
              </a:path>
            </a:pathLst>
          </a:custGeom>
          <a:ln w="3986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15280" y="15225871"/>
            <a:ext cx="583363" cy="0"/>
          </a:xfrm>
          <a:custGeom>
            <a:avLst/>
            <a:gdLst/>
            <a:ahLst/>
            <a:cxnLst/>
            <a:rect l="l" t="t" r="r" b="b"/>
            <a:pathLst>
              <a:path w="387985">
                <a:moveTo>
                  <a:pt x="0" y="0"/>
                </a:moveTo>
                <a:lnTo>
                  <a:pt x="387489" y="0"/>
                </a:lnTo>
              </a:path>
            </a:pathLst>
          </a:custGeom>
          <a:ln w="3986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7415" y="15225871"/>
            <a:ext cx="583363" cy="0"/>
          </a:xfrm>
          <a:custGeom>
            <a:avLst/>
            <a:gdLst/>
            <a:ahLst/>
            <a:cxnLst/>
            <a:rect l="l" t="t" r="r" b="b"/>
            <a:pathLst>
              <a:path w="387985">
                <a:moveTo>
                  <a:pt x="0" y="0"/>
                </a:moveTo>
                <a:lnTo>
                  <a:pt x="387495" y="0"/>
                </a:lnTo>
              </a:path>
            </a:pathLst>
          </a:custGeom>
          <a:ln w="3986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19560" y="15225871"/>
            <a:ext cx="583363" cy="0"/>
          </a:xfrm>
          <a:custGeom>
            <a:avLst/>
            <a:gdLst/>
            <a:ahLst/>
            <a:cxnLst/>
            <a:rect l="l" t="t" r="r" b="b"/>
            <a:pathLst>
              <a:path w="387985">
                <a:moveTo>
                  <a:pt x="0" y="0"/>
                </a:moveTo>
                <a:lnTo>
                  <a:pt x="387489" y="0"/>
                </a:lnTo>
              </a:path>
            </a:pathLst>
          </a:custGeom>
          <a:ln w="3986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2510" y="15225871"/>
            <a:ext cx="291204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418" y="0"/>
                </a:lnTo>
              </a:path>
            </a:pathLst>
          </a:custGeom>
          <a:ln w="3986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63134" y="14326291"/>
            <a:ext cx="292159" cy="0"/>
          </a:xfrm>
          <a:custGeom>
            <a:avLst/>
            <a:gdLst/>
            <a:ahLst/>
            <a:cxnLst/>
            <a:rect l="l" t="t" r="r" b="b"/>
            <a:pathLst>
              <a:path w="194310">
                <a:moveTo>
                  <a:pt x="0" y="0"/>
                </a:moveTo>
                <a:lnTo>
                  <a:pt x="194079" y="0"/>
                </a:lnTo>
              </a:path>
            </a:pathLst>
          </a:custGeom>
          <a:ln w="3986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15280" y="14326291"/>
            <a:ext cx="583363" cy="0"/>
          </a:xfrm>
          <a:custGeom>
            <a:avLst/>
            <a:gdLst/>
            <a:ahLst/>
            <a:cxnLst/>
            <a:rect l="l" t="t" r="r" b="b"/>
            <a:pathLst>
              <a:path w="387985">
                <a:moveTo>
                  <a:pt x="0" y="0"/>
                </a:moveTo>
                <a:lnTo>
                  <a:pt x="387489" y="0"/>
                </a:lnTo>
              </a:path>
            </a:pathLst>
          </a:custGeom>
          <a:ln w="3986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38782" y="14326291"/>
            <a:ext cx="388591" cy="0"/>
          </a:xfrm>
          <a:custGeom>
            <a:avLst/>
            <a:gdLst/>
            <a:ahLst/>
            <a:cxnLst/>
            <a:rect l="l" t="t" r="r" b="b"/>
            <a:pathLst>
              <a:path w="258445">
                <a:moveTo>
                  <a:pt x="0" y="0"/>
                </a:moveTo>
                <a:lnTo>
                  <a:pt x="257883" y="0"/>
                </a:lnTo>
              </a:path>
            </a:pathLst>
          </a:custGeom>
          <a:ln w="3986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78674" y="14326291"/>
            <a:ext cx="971953" cy="0"/>
          </a:xfrm>
          <a:custGeom>
            <a:avLst/>
            <a:gdLst/>
            <a:ahLst/>
            <a:cxnLst/>
            <a:rect l="l" t="t" r="r" b="b"/>
            <a:pathLst>
              <a:path w="646429">
                <a:moveTo>
                  <a:pt x="0" y="0"/>
                </a:moveTo>
                <a:lnTo>
                  <a:pt x="646040" y="0"/>
                </a:lnTo>
              </a:path>
            </a:pathLst>
          </a:custGeom>
          <a:ln w="3986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30817" y="14326291"/>
            <a:ext cx="971953" cy="0"/>
          </a:xfrm>
          <a:custGeom>
            <a:avLst/>
            <a:gdLst/>
            <a:ahLst/>
            <a:cxnLst/>
            <a:rect l="l" t="t" r="r" b="b"/>
            <a:pathLst>
              <a:path w="646430">
                <a:moveTo>
                  <a:pt x="0" y="0"/>
                </a:moveTo>
                <a:lnTo>
                  <a:pt x="646034" y="0"/>
                </a:lnTo>
              </a:path>
            </a:pathLst>
          </a:custGeom>
          <a:ln w="3986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62510" y="14326291"/>
            <a:ext cx="291204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418" y="0"/>
                </a:lnTo>
              </a:path>
            </a:pathLst>
          </a:custGeom>
          <a:ln w="3986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63134" y="13425626"/>
            <a:ext cx="292159" cy="0"/>
          </a:xfrm>
          <a:custGeom>
            <a:avLst/>
            <a:gdLst/>
            <a:ahLst/>
            <a:cxnLst/>
            <a:rect l="l" t="t" r="r" b="b"/>
            <a:pathLst>
              <a:path w="194310">
                <a:moveTo>
                  <a:pt x="0" y="0"/>
                </a:moveTo>
                <a:lnTo>
                  <a:pt x="194079" y="0"/>
                </a:lnTo>
              </a:path>
            </a:pathLst>
          </a:custGeom>
          <a:ln w="3986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86639" y="13425626"/>
            <a:ext cx="389544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8551" y="0"/>
                </a:lnTo>
              </a:path>
            </a:pathLst>
          </a:custGeom>
          <a:ln w="3986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38782" y="13425626"/>
            <a:ext cx="1359590" cy="0"/>
          </a:xfrm>
          <a:custGeom>
            <a:avLst/>
            <a:gdLst/>
            <a:ahLst/>
            <a:cxnLst/>
            <a:rect l="l" t="t" r="r" b="b"/>
            <a:pathLst>
              <a:path w="904239">
                <a:moveTo>
                  <a:pt x="0" y="0"/>
                </a:moveTo>
                <a:lnTo>
                  <a:pt x="903924" y="0"/>
                </a:lnTo>
              </a:path>
            </a:pathLst>
          </a:custGeom>
          <a:ln w="3986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78674" y="13425626"/>
            <a:ext cx="971953" cy="0"/>
          </a:xfrm>
          <a:custGeom>
            <a:avLst/>
            <a:gdLst/>
            <a:ahLst/>
            <a:cxnLst/>
            <a:rect l="l" t="t" r="r" b="b"/>
            <a:pathLst>
              <a:path w="646429">
                <a:moveTo>
                  <a:pt x="0" y="0"/>
                </a:moveTo>
                <a:lnTo>
                  <a:pt x="646040" y="0"/>
                </a:lnTo>
              </a:path>
            </a:pathLst>
          </a:custGeom>
          <a:ln w="3986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42068" y="13425626"/>
            <a:ext cx="1748180" cy="0"/>
          </a:xfrm>
          <a:custGeom>
            <a:avLst/>
            <a:gdLst/>
            <a:ahLst/>
            <a:cxnLst/>
            <a:rect l="l" t="t" r="r" b="b"/>
            <a:pathLst>
              <a:path w="1162685">
                <a:moveTo>
                  <a:pt x="0" y="0"/>
                </a:moveTo>
                <a:lnTo>
                  <a:pt x="1162469" y="0"/>
                </a:lnTo>
              </a:path>
            </a:pathLst>
          </a:custGeom>
          <a:ln w="3986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62510" y="13425626"/>
            <a:ext cx="291204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418" y="0"/>
                </a:lnTo>
              </a:path>
            </a:pathLst>
          </a:custGeom>
          <a:ln w="3986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63134" y="12524959"/>
            <a:ext cx="292159" cy="0"/>
          </a:xfrm>
          <a:custGeom>
            <a:avLst/>
            <a:gdLst/>
            <a:ahLst/>
            <a:cxnLst/>
            <a:rect l="l" t="t" r="r" b="b"/>
            <a:pathLst>
              <a:path w="194310">
                <a:moveTo>
                  <a:pt x="0" y="0"/>
                </a:moveTo>
                <a:lnTo>
                  <a:pt x="194079" y="0"/>
                </a:lnTo>
              </a:path>
            </a:pathLst>
          </a:custGeom>
          <a:ln w="3986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86639" y="12524959"/>
            <a:ext cx="389544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8551" y="0"/>
                </a:lnTo>
              </a:path>
            </a:pathLst>
          </a:custGeom>
          <a:ln w="3986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78674" y="12524959"/>
            <a:ext cx="2720132" cy="0"/>
          </a:xfrm>
          <a:custGeom>
            <a:avLst/>
            <a:gdLst/>
            <a:ahLst/>
            <a:cxnLst/>
            <a:rect l="l" t="t" r="r" b="b"/>
            <a:pathLst>
              <a:path w="1809114">
                <a:moveTo>
                  <a:pt x="0" y="0"/>
                </a:moveTo>
                <a:lnTo>
                  <a:pt x="1808509" y="0"/>
                </a:lnTo>
              </a:path>
            </a:pathLst>
          </a:custGeom>
          <a:ln w="3986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42068" y="12524959"/>
            <a:ext cx="1748180" cy="0"/>
          </a:xfrm>
          <a:custGeom>
            <a:avLst/>
            <a:gdLst/>
            <a:ahLst/>
            <a:cxnLst/>
            <a:rect l="l" t="t" r="r" b="b"/>
            <a:pathLst>
              <a:path w="1162685">
                <a:moveTo>
                  <a:pt x="0" y="0"/>
                </a:moveTo>
                <a:lnTo>
                  <a:pt x="1162469" y="0"/>
                </a:lnTo>
              </a:path>
            </a:pathLst>
          </a:custGeom>
          <a:ln w="3986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62510" y="12524959"/>
            <a:ext cx="291204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418" y="0"/>
                </a:lnTo>
              </a:path>
            </a:pathLst>
          </a:custGeom>
          <a:ln w="3986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62508" y="11624292"/>
            <a:ext cx="6992720" cy="0"/>
          </a:xfrm>
          <a:custGeom>
            <a:avLst/>
            <a:gdLst/>
            <a:ahLst/>
            <a:cxnLst/>
            <a:rect l="l" t="t" r="r" b="b"/>
            <a:pathLst>
              <a:path w="4650740">
                <a:moveTo>
                  <a:pt x="0" y="0"/>
                </a:moveTo>
                <a:lnTo>
                  <a:pt x="4650552" y="0"/>
                </a:lnTo>
              </a:path>
            </a:pathLst>
          </a:custGeom>
          <a:ln w="3986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62508" y="10724712"/>
            <a:ext cx="6992720" cy="0"/>
          </a:xfrm>
          <a:custGeom>
            <a:avLst/>
            <a:gdLst/>
            <a:ahLst/>
            <a:cxnLst/>
            <a:rect l="l" t="t" r="r" b="b"/>
            <a:pathLst>
              <a:path w="4650740">
                <a:moveTo>
                  <a:pt x="0" y="0"/>
                </a:moveTo>
                <a:lnTo>
                  <a:pt x="4650552" y="0"/>
                </a:lnTo>
              </a:path>
            </a:pathLst>
          </a:custGeom>
          <a:ln w="3986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53327" y="12254699"/>
            <a:ext cx="389544" cy="3872509"/>
          </a:xfrm>
          <a:custGeom>
            <a:avLst/>
            <a:gdLst/>
            <a:ahLst/>
            <a:cxnLst/>
            <a:rect l="l" t="t" r="r" b="b"/>
            <a:pathLst>
              <a:path w="259080" h="2571115">
                <a:moveTo>
                  <a:pt x="258545" y="0"/>
                </a:moveTo>
                <a:lnTo>
                  <a:pt x="0" y="0"/>
                </a:lnTo>
                <a:lnTo>
                  <a:pt x="0" y="2570666"/>
                </a:lnTo>
                <a:lnTo>
                  <a:pt x="258545" y="2570666"/>
                </a:lnTo>
                <a:lnTo>
                  <a:pt x="258545" y="0"/>
                </a:lnTo>
                <a:close/>
              </a:path>
            </a:pathLst>
          </a:custGeom>
          <a:solidFill>
            <a:srgbClr val="80C3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02177" y="13875909"/>
            <a:ext cx="388591" cy="2251392"/>
          </a:xfrm>
          <a:custGeom>
            <a:avLst/>
            <a:gdLst/>
            <a:ahLst/>
            <a:cxnLst/>
            <a:rect l="l" t="t" r="r" b="b"/>
            <a:pathLst>
              <a:path w="258444" h="1494790">
                <a:moveTo>
                  <a:pt x="257883" y="0"/>
                </a:moveTo>
                <a:lnTo>
                  <a:pt x="0" y="0"/>
                </a:lnTo>
                <a:lnTo>
                  <a:pt x="0" y="1494279"/>
                </a:lnTo>
                <a:lnTo>
                  <a:pt x="257883" y="1494279"/>
                </a:lnTo>
                <a:lnTo>
                  <a:pt x="257883" y="0"/>
                </a:lnTo>
                <a:close/>
              </a:path>
            </a:pathLst>
          </a:custGeom>
          <a:solidFill>
            <a:srgbClr val="80C3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50042" y="12975245"/>
            <a:ext cx="389544" cy="3151375"/>
          </a:xfrm>
          <a:custGeom>
            <a:avLst/>
            <a:gdLst/>
            <a:ahLst/>
            <a:cxnLst/>
            <a:rect l="l" t="t" r="r" b="b"/>
            <a:pathLst>
              <a:path w="259079" h="2092325">
                <a:moveTo>
                  <a:pt x="258545" y="0"/>
                </a:moveTo>
                <a:lnTo>
                  <a:pt x="0" y="0"/>
                </a:lnTo>
                <a:lnTo>
                  <a:pt x="0" y="2092265"/>
                </a:lnTo>
                <a:lnTo>
                  <a:pt x="258545" y="2092265"/>
                </a:lnTo>
                <a:lnTo>
                  <a:pt x="258545" y="0"/>
                </a:lnTo>
                <a:close/>
              </a:path>
            </a:pathLst>
          </a:custGeom>
          <a:solidFill>
            <a:srgbClr val="80C3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97899" y="12074585"/>
            <a:ext cx="389544" cy="4052313"/>
          </a:xfrm>
          <a:custGeom>
            <a:avLst/>
            <a:gdLst/>
            <a:ahLst/>
            <a:cxnLst/>
            <a:rect l="l" t="t" r="r" b="b"/>
            <a:pathLst>
              <a:path w="259079" h="2690495">
                <a:moveTo>
                  <a:pt x="258545" y="0"/>
                </a:moveTo>
                <a:lnTo>
                  <a:pt x="0" y="0"/>
                </a:lnTo>
                <a:lnTo>
                  <a:pt x="0" y="2690251"/>
                </a:lnTo>
                <a:lnTo>
                  <a:pt x="258545" y="2690251"/>
                </a:lnTo>
                <a:lnTo>
                  <a:pt x="258545" y="0"/>
                </a:lnTo>
                <a:close/>
              </a:path>
            </a:pathLst>
          </a:custGeom>
          <a:solidFill>
            <a:srgbClr val="80C3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42068" y="13965965"/>
            <a:ext cx="389544" cy="2161489"/>
          </a:xfrm>
          <a:custGeom>
            <a:avLst/>
            <a:gdLst/>
            <a:ahLst/>
            <a:cxnLst/>
            <a:rect l="l" t="t" r="r" b="b"/>
            <a:pathLst>
              <a:path w="259080" h="1435100">
                <a:moveTo>
                  <a:pt x="258551" y="0"/>
                </a:moveTo>
                <a:lnTo>
                  <a:pt x="0" y="0"/>
                </a:lnTo>
                <a:lnTo>
                  <a:pt x="0" y="1434487"/>
                </a:lnTo>
                <a:lnTo>
                  <a:pt x="258551" y="1434487"/>
                </a:lnTo>
                <a:lnTo>
                  <a:pt x="258551" y="0"/>
                </a:lnTo>
                <a:close/>
              </a:path>
            </a:pathLst>
          </a:custGeom>
          <a:solidFill>
            <a:srgbClr val="007E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89925" y="12164640"/>
            <a:ext cx="389544" cy="3962411"/>
          </a:xfrm>
          <a:custGeom>
            <a:avLst/>
            <a:gdLst/>
            <a:ahLst/>
            <a:cxnLst/>
            <a:rect l="l" t="t" r="r" b="b"/>
            <a:pathLst>
              <a:path w="259080" h="2630804">
                <a:moveTo>
                  <a:pt x="258551" y="0"/>
                </a:moveTo>
                <a:lnTo>
                  <a:pt x="0" y="0"/>
                </a:lnTo>
                <a:lnTo>
                  <a:pt x="0" y="2630459"/>
                </a:lnTo>
                <a:lnTo>
                  <a:pt x="258551" y="2630459"/>
                </a:lnTo>
                <a:lnTo>
                  <a:pt x="258551" y="0"/>
                </a:lnTo>
                <a:close/>
              </a:path>
            </a:pathLst>
          </a:custGeom>
          <a:solidFill>
            <a:srgbClr val="007E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38782" y="14506309"/>
            <a:ext cx="388591" cy="1621117"/>
          </a:xfrm>
          <a:custGeom>
            <a:avLst/>
            <a:gdLst/>
            <a:ahLst/>
            <a:cxnLst/>
            <a:rect l="l" t="t" r="r" b="b"/>
            <a:pathLst>
              <a:path w="258445" h="1076325">
                <a:moveTo>
                  <a:pt x="257883" y="0"/>
                </a:moveTo>
                <a:lnTo>
                  <a:pt x="0" y="0"/>
                </a:lnTo>
                <a:lnTo>
                  <a:pt x="0" y="1075731"/>
                </a:lnTo>
                <a:lnTo>
                  <a:pt x="257883" y="1075731"/>
                </a:lnTo>
                <a:lnTo>
                  <a:pt x="257883" y="0"/>
                </a:lnTo>
                <a:close/>
              </a:path>
            </a:pathLst>
          </a:custGeom>
          <a:solidFill>
            <a:srgbClr val="007E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86639" y="13605646"/>
            <a:ext cx="389544" cy="2521100"/>
          </a:xfrm>
          <a:custGeom>
            <a:avLst/>
            <a:gdLst/>
            <a:ahLst/>
            <a:cxnLst/>
            <a:rect l="l" t="t" r="r" b="b"/>
            <a:pathLst>
              <a:path w="259079" h="1673859">
                <a:moveTo>
                  <a:pt x="258551" y="0"/>
                </a:moveTo>
                <a:lnTo>
                  <a:pt x="0" y="0"/>
                </a:lnTo>
                <a:lnTo>
                  <a:pt x="0" y="1673717"/>
                </a:lnTo>
                <a:lnTo>
                  <a:pt x="258551" y="1673717"/>
                </a:lnTo>
                <a:lnTo>
                  <a:pt x="258551" y="0"/>
                </a:lnTo>
                <a:close/>
              </a:path>
            </a:pathLst>
          </a:custGeom>
          <a:solidFill>
            <a:srgbClr val="007E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30818" y="14326196"/>
            <a:ext cx="389544" cy="1800922"/>
          </a:xfrm>
          <a:custGeom>
            <a:avLst/>
            <a:gdLst/>
            <a:ahLst/>
            <a:cxnLst/>
            <a:rect l="l" t="t" r="r" b="b"/>
            <a:pathLst>
              <a:path w="259080" h="1195704">
                <a:moveTo>
                  <a:pt x="258545" y="0"/>
                </a:moveTo>
                <a:lnTo>
                  <a:pt x="0" y="0"/>
                </a:lnTo>
                <a:lnTo>
                  <a:pt x="0" y="1195316"/>
                </a:lnTo>
                <a:lnTo>
                  <a:pt x="258545" y="1195316"/>
                </a:lnTo>
                <a:lnTo>
                  <a:pt x="258545" y="0"/>
                </a:lnTo>
                <a:close/>
              </a:path>
            </a:pathLst>
          </a:custGeom>
          <a:solidFill>
            <a:srgbClr val="D6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78675" y="14326196"/>
            <a:ext cx="389544" cy="1800922"/>
          </a:xfrm>
          <a:custGeom>
            <a:avLst/>
            <a:gdLst/>
            <a:ahLst/>
            <a:cxnLst/>
            <a:rect l="l" t="t" r="r" b="b"/>
            <a:pathLst>
              <a:path w="259080" h="1195704">
                <a:moveTo>
                  <a:pt x="258545" y="0"/>
                </a:moveTo>
                <a:lnTo>
                  <a:pt x="0" y="0"/>
                </a:lnTo>
                <a:lnTo>
                  <a:pt x="0" y="1195316"/>
                </a:lnTo>
                <a:lnTo>
                  <a:pt x="258545" y="1195316"/>
                </a:lnTo>
                <a:lnTo>
                  <a:pt x="258545" y="0"/>
                </a:lnTo>
                <a:close/>
              </a:path>
            </a:pathLst>
          </a:custGeom>
          <a:solidFill>
            <a:srgbClr val="D6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26530" y="13425534"/>
            <a:ext cx="389544" cy="2701861"/>
          </a:xfrm>
          <a:custGeom>
            <a:avLst/>
            <a:gdLst/>
            <a:ahLst/>
            <a:cxnLst/>
            <a:rect l="l" t="t" r="r" b="b"/>
            <a:pathLst>
              <a:path w="259079" h="1793875">
                <a:moveTo>
                  <a:pt x="258551" y="0"/>
                </a:moveTo>
                <a:lnTo>
                  <a:pt x="0" y="0"/>
                </a:lnTo>
                <a:lnTo>
                  <a:pt x="0" y="1793302"/>
                </a:lnTo>
                <a:lnTo>
                  <a:pt x="258551" y="1793302"/>
                </a:lnTo>
                <a:lnTo>
                  <a:pt x="258551" y="0"/>
                </a:lnTo>
                <a:close/>
              </a:path>
            </a:pathLst>
          </a:custGeom>
          <a:solidFill>
            <a:srgbClr val="D6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75389" y="11624207"/>
            <a:ext cx="388591" cy="4502783"/>
          </a:xfrm>
          <a:custGeom>
            <a:avLst/>
            <a:gdLst/>
            <a:ahLst/>
            <a:cxnLst/>
            <a:rect l="l" t="t" r="r" b="b"/>
            <a:pathLst>
              <a:path w="258445" h="2989579">
                <a:moveTo>
                  <a:pt x="257883" y="0"/>
                </a:moveTo>
                <a:lnTo>
                  <a:pt x="0" y="0"/>
                </a:lnTo>
                <a:lnTo>
                  <a:pt x="0" y="2989274"/>
                </a:lnTo>
                <a:lnTo>
                  <a:pt x="257883" y="2989274"/>
                </a:lnTo>
                <a:lnTo>
                  <a:pt x="257883" y="0"/>
                </a:lnTo>
                <a:close/>
              </a:path>
            </a:pathLst>
          </a:custGeom>
          <a:solidFill>
            <a:srgbClr val="D6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62508" y="10724712"/>
            <a:ext cx="0" cy="5483103"/>
          </a:xfrm>
          <a:custGeom>
            <a:avLst/>
            <a:gdLst/>
            <a:ahLst/>
            <a:cxnLst/>
            <a:rect l="l" t="t" r="r" b="b"/>
            <a:pathLst>
              <a:path h="3640454">
                <a:moveTo>
                  <a:pt x="0" y="0"/>
                </a:moveTo>
                <a:lnTo>
                  <a:pt x="0" y="3640310"/>
                </a:lnTo>
              </a:path>
            </a:pathLst>
          </a:custGeom>
          <a:ln w="3987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81569" y="16126538"/>
            <a:ext cx="81156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831" y="0"/>
                </a:lnTo>
              </a:path>
            </a:pathLst>
          </a:custGeom>
          <a:ln w="3986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81569" y="15225871"/>
            <a:ext cx="81156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831" y="0"/>
                </a:lnTo>
              </a:path>
            </a:pathLst>
          </a:custGeom>
          <a:ln w="3986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81569" y="14326291"/>
            <a:ext cx="81156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831" y="0"/>
                </a:lnTo>
              </a:path>
            </a:pathLst>
          </a:custGeom>
          <a:ln w="3986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69" y="13425626"/>
            <a:ext cx="81156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831" y="0"/>
                </a:lnTo>
              </a:path>
            </a:pathLst>
          </a:custGeom>
          <a:ln w="3986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81569" y="12524959"/>
            <a:ext cx="81156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831" y="0"/>
                </a:lnTo>
              </a:path>
            </a:pathLst>
          </a:custGeom>
          <a:ln w="3986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81569" y="11624292"/>
            <a:ext cx="81156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831" y="0"/>
                </a:lnTo>
              </a:path>
            </a:pathLst>
          </a:custGeom>
          <a:ln w="3986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81569" y="10724712"/>
            <a:ext cx="81156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831" y="0"/>
                </a:lnTo>
              </a:path>
            </a:pathLst>
          </a:custGeom>
          <a:ln w="3986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62508" y="16126538"/>
            <a:ext cx="6992720" cy="0"/>
          </a:xfrm>
          <a:custGeom>
            <a:avLst/>
            <a:gdLst/>
            <a:ahLst/>
            <a:cxnLst/>
            <a:rect l="l" t="t" r="r" b="b"/>
            <a:pathLst>
              <a:path w="4650740">
                <a:moveTo>
                  <a:pt x="0" y="0"/>
                </a:moveTo>
                <a:lnTo>
                  <a:pt x="4650552" y="0"/>
                </a:lnTo>
              </a:path>
            </a:pathLst>
          </a:custGeom>
          <a:ln w="3986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10364" y="16126539"/>
            <a:ext cx="0" cy="8129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818"/>
                </a:lnTo>
              </a:path>
            </a:pathLst>
          </a:custGeom>
          <a:ln w="3987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58218" y="16126539"/>
            <a:ext cx="0" cy="8129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818"/>
                </a:lnTo>
              </a:path>
            </a:pathLst>
          </a:custGeom>
          <a:ln w="3987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07074" y="16126539"/>
            <a:ext cx="0" cy="8129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818"/>
                </a:lnTo>
              </a:path>
            </a:pathLst>
          </a:custGeom>
          <a:ln w="3987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554945" y="16126539"/>
            <a:ext cx="0" cy="8129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818"/>
                </a:lnTo>
              </a:path>
            </a:pathLst>
          </a:custGeom>
          <a:ln w="3987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31829" y="13174396"/>
            <a:ext cx="134623" cy="134854"/>
          </a:xfrm>
          <a:custGeom>
            <a:avLst/>
            <a:gdLst/>
            <a:ahLst/>
            <a:cxnLst/>
            <a:rect l="l" t="t" r="r" b="b"/>
            <a:pathLst>
              <a:path w="89535" h="89534">
                <a:moveTo>
                  <a:pt x="0" y="0"/>
                </a:moveTo>
                <a:lnTo>
                  <a:pt x="0" y="89003"/>
                </a:lnTo>
                <a:lnTo>
                  <a:pt x="89063" y="89003"/>
                </a:lnTo>
                <a:lnTo>
                  <a:pt x="89063" y="0"/>
                </a:lnTo>
                <a:lnTo>
                  <a:pt x="0" y="0"/>
                </a:lnTo>
                <a:close/>
              </a:path>
            </a:pathLst>
          </a:custGeom>
          <a:solidFill>
            <a:srgbClr val="80C3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31829" y="13519630"/>
            <a:ext cx="134623" cy="134854"/>
          </a:xfrm>
          <a:custGeom>
            <a:avLst/>
            <a:gdLst/>
            <a:ahLst/>
            <a:cxnLst/>
            <a:rect l="l" t="t" r="r" b="b"/>
            <a:pathLst>
              <a:path w="89535" h="89534">
                <a:moveTo>
                  <a:pt x="0" y="0"/>
                </a:moveTo>
                <a:lnTo>
                  <a:pt x="0" y="89003"/>
                </a:lnTo>
                <a:lnTo>
                  <a:pt x="89063" y="89003"/>
                </a:lnTo>
                <a:lnTo>
                  <a:pt x="8906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E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31829" y="13864865"/>
            <a:ext cx="134623" cy="134854"/>
          </a:xfrm>
          <a:custGeom>
            <a:avLst/>
            <a:gdLst/>
            <a:ahLst/>
            <a:cxnLst/>
            <a:rect l="l" t="t" r="r" b="b"/>
            <a:pathLst>
              <a:path w="89535" h="89534">
                <a:moveTo>
                  <a:pt x="0" y="0"/>
                </a:moveTo>
                <a:lnTo>
                  <a:pt x="0" y="89063"/>
                </a:lnTo>
                <a:lnTo>
                  <a:pt x="89063" y="89063"/>
                </a:lnTo>
                <a:lnTo>
                  <a:pt x="89063" y="0"/>
                </a:lnTo>
                <a:lnTo>
                  <a:pt x="0" y="0"/>
                </a:lnTo>
                <a:close/>
              </a:path>
            </a:pathLst>
          </a:custGeom>
          <a:solidFill>
            <a:srgbClr val="D6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192278" y="138007"/>
            <a:ext cx="17216558" cy="197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9494" marR="7644" indent="-1111338" algn="ctr">
              <a:lnSpc>
                <a:spcPts val="7690"/>
              </a:lnSpc>
            </a:pPr>
            <a:r>
              <a:rPr lang="en-GB" sz="6600" spc="489" dirty="0" smtClean="0">
                <a:solidFill>
                  <a:srgbClr val="FFFFFF"/>
                </a:solidFill>
                <a:latin typeface="Franklin Gothic Demi Cond" pitchFamily="34" charset="0"/>
                <a:cs typeface="Calibri"/>
              </a:rPr>
              <a:t>Program Automation:</a:t>
            </a:r>
          </a:p>
          <a:p>
            <a:pPr marL="1129494" marR="7644" indent="-1111338" algn="ctr">
              <a:lnSpc>
                <a:spcPts val="7690"/>
              </a:lnSpc>
            </a:pPr>
            <a:r>
              <a:rPr lang="en-GB" sz="6200" b="1" spc="489" dirty="0" smtClean="0">
                <a:solidFill>
                  <a:srgbClr val="FFFFFF"/>
                </a:solidFill>
                <a:latin typeface="Franklin Gothic Demi Cond" pitchFamily="34" charset="0"/>
                <a:cs typeface="Calibri"/>
              </a:rPr>
              <a:t>Learning from Tests defined in Unit Testing</a:t>
            </a:r>
            <a:endParaRPr sz="6200" b="1" dirty="0">
              <a:latin typeface="Franklin Gothic Demi Cond" pitchFamily="34" charset="0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20553" y="17704769"/>
            <a:ext cx="9739587" cy="10476527"/>
          </a:xfrm>
          <a:custGeom>
            <a:avLst/>
            <a:gdLst/>
            <a:ahLst/>
            <a:cxnLst/>
            <a:rect l="l" t="t" r="r" b="b"/>
            <a:pathLst>
              <a:path w="6477634" h="6955790">
                <a:moveTo>
                  <a:pt x="6406521" y="6955211"/>
                </a:moveTo>
                <a:lnTo>
                  <a:pt x="70502" y="6955211"/>
                </a:lnTo>
                <a:lnTo>
                  <a:pt x="43127" y="6949648"/>
                </a:lnTo>
                <a:lnTo>
                  <a:pt x="20710" y="6934502"/>
                </a:lnTo>
                <a:lnTo>
                  <a:pt x="5563" y="6912086"/>
                </a:lnTo>
                <a:lnTo>
                  <a:pt x="0" y="6884713"/>
                </a:lnTo>
                <a:lnTo>
                  <a:pt x="0" y="70500"/>
                </a:lnTo>
                <a:lnTo>
                  <a:pt x="5563" y="43118"/>
                </a:lnTo>
                <a:lnTo>
                  <a:pt x="20710" y="20702"/>
                </a:lnTo>
                <a:lnTo>
                  <a:pt x="43127" y="5560"/>
                </a:lnTo>
                <a:lnTo>
                  <a:pt x="70502" y="0"/>
                </a:lnTo>
                <a:lnTo>
                  <a:pt x="6406521" y="0"/>
                </a:lnTo>
                <a:lnTo>
                  <a:pt x="6433903" y="5560"/>
                </a:lnTo>
                <a:lnTo>
                  <a:pt x="6456322" y="20702"/>
                </a:lnTo>
                <a:lnTo>
                  <a:pt x="6471469" y="43118"/>
                </a:lnTo>
                <a:lnTo>
                  <a:pt x="6477031" y="70500"/>
                </a:lnTo>
                <a:lnTo>
                  <a:pt x="6477031" y="6884713"/>
                </a:lnTo>
                <a:lnTo>
                  <a:pt x="6471469" y="6912086"/>
                </a:lnTo>
                <a:lnTo>
                  <a:pt x="6456322" y="6934502"/>
                </a:lnTo>
                <a:lnTo>
                  <a:pt x="6433903" y="6949648"/>
                </a:lnTo>
                <a:lnTo>
                  <a:pt x="6406521" y="6955211"/>
                </a:lnTo>
                <a:close/>
              </a:path>
            </a:pathLst>
          </a:custGeom>
          <a:ln w="4796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0557" y="4031097"/>
            <a:ext cx="9739587" cy="4816486"/>
          </a:xfrm>
          <a:custGeom>
            <a:avLst/>
            <a:gdLst/>
            <a:ahLst/>
            <a:cxnLst/>
            <a:rect l="l" t="t" r="r" b="b"/>
            <a:pathLst>
              <a:path w="6477634" h="3197860">
                <a:moveTo>
                  <a:pt x="6406540" y="3197393"/>
                </a:moveTo>
                <a:lnTo>
                  <a:pt x="70496" y="3197393"/>
                </a:lnTo>
                <a:lnTo>
                  <a:pt x="43124" y="3191830"/>
                </a:lnTo>
                <a:lnTo>
                  <a:pt x="20708" y="3176683"/>
                </a:lnTo>
                <a:lnTo>
                  <a:pt x="5562" y="3154262"/>
                </a:lnTo>
                <a:lnTo>
                  <a:pt x="0" y="3126880"/>
                </a:lnTo>
                <a:lnTo>
                  <a:pt x="0" y="70492"/>
                </a:lnTo>
                <a:lnTo>
                  <a:pt x="5562" y="43122"/>
                </a:lnTo>
                <a:lnTo>
                  <a:pt x="20708" y="20707"/>
                </a:lnTo>
                <a:lnTo>
                  <a:pt x="43124" y="5562"/>
                </a:lnTo>
                <a:lnTo>
                  <a:pt x="70496" y="0"/>
                </a:lnTo>
                <a:lnTo>
                  <a:pt x="6406540" y="0"/>
                </a:lnTo>
                <a:lnTo>
                  <a:pt x="6433912" y="5562"/>
                </a:lnTo>
                <a:lnTo>
                  <a:pt x="6456328" y="20707"/>
                </a:lnTo>
                <a:lnTo>
                  <a:pt x="6471473" y="43122"/>
                </a:lnTo>
                <a:lnTo>
                  <a:pt x="6477036" y="70492"/>
                </a:lnTo>
                <a:lnTo>
                  <a:pt x="6477036" y="3126880"/>
                </a:lnTo>
                <a:lnTo>
                  <a:pt x="6471473" y="3154262"/>
                </a:lnTo>
                <a:lnTo>
                  <a:pt x="6456328" y="3176683"/>
                </a:lnTo>
                <a:lnTo>
                  <a:pt x="6433912" y="3191830"/>
                </a:lnTo>
                <a:lnTo>
                  <a:pt x="6406540" y="3197393"/>
                </a:lnTo>
                <a:close/>
              </a:path>
            </a:pathLst>
          </a:custGeom>
          <a:ln w="477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0553" y="9659033"/>
            <a:ext cx="9739587" cy="7221860"/>
          </a:xfrm>
          <a:custGeom>
            <a:avLst/>
            <a:gdLst/>
            <a:ahLst/>
            <a:cxnLst/>
            <a:rect l="l" t="t" r="r" b="b"/>
            <a:pathLst>
              <a:path w="6477634" h="4794884">
                <a:moveTo>
                  <a:pt x="6406521" y="4794636"/>
                </a:moveTo>
                <a:lnTo>
                  <a:pt x="70502" y="4794636"/>
                </a:lnTo>
                <a:lnTo>
                  <a:pt x="43127" y="4789071"/>
                </a:lnTo>
                <a:lnTo>
                  <a:pt x="20710" y="4773922"/>
                </a:lnTo>
                <a:lnTo>
                  <a:pt x="5563" y="4751502"/>
                </a:lnTo>
                <a:lnTo>
                  <a:pt x="0" y="4724127"/>
                </a:lnTo>
                <a:lnTo>
                  <a:pt x="0" y="70509"/>
                </a:lnTo>
                <a:lnTo>
                  <a:pt x="5563" y="43134"/>
                </a:lnTo>
                <a:lnTo>
                  <a:pt x="20710" y="20714"/>
                </a:lnTo>
                <a:lnTo>
                  <a:pt x="43127" y="5564"/>
                </a:lnTo>
                <a:lnTo>
                  <a:pt x="70502" y="0"/>
                </a:lnTo>
                <a:lnTo>
                  <a:pt x="6406521" y="0"/>
                </a:lnTo>
                <a:lnTo>
                  <a:pt x="6433903" y="5564"/>
                </a:lnTo>
                <a:lnTo>
                  <a:pt x="6456322" y="20714"/>
                </a:lnTo>
                <a:lnTo>
                  <a:pt x="6471469" y="43134"/>
                </a:lnTo>
                <a:lnTo>
                  <a:pt x="6477031" y="70509"/>
                </a:lnTo>
                <a:lnTo>
                  <a:pt x="6477031" y="4724127"/>
                </a:lnTo>
                <a:lnTo>
                  <a:pt x="6471469" y="4751502"/>
                </a:lnTo>
                <a:lnTo>
                  <a:pt x="6456322" y="4773922"/>
                </a:lnTo>
                <a:lnTo>
                  <a:pt x="6433903" y="4789071"/>
                </a:lnTo>
                <a:lnTo>
                  <a:pt x="6406521" y="4794636"/>
                </a:lnTo>
                <a:close/>
              </a:path>
            </a:pathLst>
          </a:custGeom>
          <a:ln w="476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080474" y="9438293"/>
            <a:ext cx="9721446" cy="3893549"/>
          </a:xfrm>
          <a:custGeom>
            <a:avLst/>
            <a:gdLst/>
            <a:ahLst/>
            <a:cxnLst/>
            <a:rect l="l" t="t" r="r" b="b"/>
            <a:pathLst>
              <a:path w="6465569" h="2585084">
                <a:moveTo>
                  <a:pt x="6394854" y="2584948"/>
                </a:moveTo>
                <a:lnTo>
                  <a:pt x="70490" y="2584948"/>
                </a:lnTo>
                <a:lnTo>
                  <a:pt x="43121" y="2579385"/>
                </a:lnTo>
                <a:lnTo>
                  <a:pt x="20707" y="2564237"/>
                </a:lnTo>
                <a:lnTo>
                  <a:pt x="5562" y="2541817"/>
                </a:lnTo>
                <a:lnTo>
                  <a:pt x="0" y="2514437"/>
                </a:lnTo>
                <a:lnTo>
                  <a:pt x="0" y="70511"/>
                </a:lnTo>
                <a:lnTo>
                  <a:pt x="5562" y="43131"/>
                </a:lnTo>
                <a:lnTo>
                  <a:pt x="20707" y="20711"/>
                </a:lnTo>
                <a:lnTo>
                  <a:pt x="43121" y="5563"/>
                </a:lnTo>
                <a:lnTo>
                  <a:pt x="70490" y="0"/>
                </a:lnTo>
                <a:lnTo>
                  <a:pt x="6394854" y="0"/>
                </a:lnTo>
                <a:lnTo>
                  <a:pt x="6422233" y="5563"/>
                </a:lnTo>
                <a:lnTo>
                  <a:pt x="6444651" y="20711"/>
                </a:lnTo>
                <a:lnTo>
                  <a:pt x="6459798" y="43131"/>
                </a:lnTo>
                <a:lnTo>
                  <a:pt x="6465361" y="70511"/>
                </a:lnTo>
                <a:lnTo>
                  <a:pt x="6465361" y="2514437"/>
                </a:lnTo>
                <a:lnTo>
                  <a:pt x="6459798" y="2541817"/>
                </a:lnTo>
                <a:lnTo>
                  <a:pt x="6444651" y="2564237"/>
                </a:lnTo>
                <a:lnTo>
                  <a:pt x="6422233" y="2579385"/>
                </a:lnTo>
                <a:lnTo>
                  <a:pt x="6394854" y="2584948"/>
                </a:lnTo>
                <a:close/>
              </a:path>
            </a:pathLst>
          </a:custGeom>
          <a:ln w="477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080448" y="4031043"/>
            <a:ext cx="9721446" cy="4610858"/>
          </a:xfrm>
          <a:custGeom>
            <a:avLst/>
            <a:gdLst/>
            <a:ahLst/>
            <a:cxnLst/>
            <a:rect l="l" t="t" r="r" b="b"/>
            <a:pathLst>
              <a:path w="6465569" h="3061335">
                <a:moveTo>
                  <a:pt x="6394838" y="3060944"/>
                </a:moveTo>
                <a:lnTo>
                  <a:pt x="70493" y="3060944"/>
                </a:lnTo>
                <a:lnTo>
                  <a:pt x="43123" y="3055381"/>
                </a:lnTo>
                <a:lnTo>
                  <a:pt x="20708" y="3040235"/>
                </a:lnTo>
                <a:lnTo>
                  <a:pt x="5562" y="3017820"/>
                </a:lnTo>
                <a:lnTo>
                  <a:pt x="0" y="2990450"/>
                </a:lnTo>
                <a:lnTo>
                  <a:pt x="0" y="70494"/>
                </a:lnTo>
                <a:lnTo>
                  <a:pt x="5562" y="43124"/>
                </a:lnTo>
                <a:lnTo>
                  <a:pt x="20708" y="20709"/>
                </a:lnTo>
                <a:lnTo>
                  <a:pt x="43123" y="5562"/>
                </a:lnTo>
                <a:lnTo>
                  <a:pt x="70493" y="0"/>
                </a:lnTo>
                <a:lnTo>
                  <a:pt x="6394838" y="0"/>
                </a:lnTo>
                <a:lnTo>
                  <a:pt x="6422219" y="5562"/>
                </a:lnTo>
                <a:lnTo>
                  <a:pt x="6444640" y="20709"/>
                </a:lnTo>
                <a:lnTo>
                  <a:pt x="6459788" y="43124"/>
                </a:lnTo>
                <a:lnTo>
                  <a:pt x="6465351" y="70494"/>
                </a:lnTo>
                <a:lnTo>
                  <a:pt x="6465351" y="2990450"/>
                </a:lnTo>
                <a:lnTo>
                  <a:pt x="6459788" y="3017820"/>
                </a:lnTo>
                <a:lnTo>
                  <a:pt x="6444640" y="3040235"/>
                </a:lnTo>
                <a:lnTo>
                  <a:pt x="6422219" y="3055381"/>
                </a:lnTo>
                <a:lnTo>
                  <a:pt x="6394838" y="3060944"/>
                </a:lnTo>
                <a:close/>
              </a:path>
            </a:pathLst>
          </a:custGeom>
          <a:ln w="4770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080455" y="13991436"/>
            <a:ext cx="9721446" cy="9292490"/>
          </a:xfrm>
          <a:custGeom>
            <a:avLst/>
            <a:gdLst/>
            <a:ahLst/>
            <a:cxnLst/>
            <a:rect l="l" t="t" r="r" b="b"/>
            <a:pathLst>
              <a:path w="6465569" h="6169659">
                <a:moveTo>
                  <a:pt x="6394919" y="6169219"/>
                </a:moveTo>
                <a:lnTo>
                  <a:pt x="70518" y="6169219"/>
                </a:lnTo>
                <a:lnTo>
                  <a:pt x="43136" y="6163656"/>
                </a:lnTo>
                <a:lnTo>
                  <a:pt x="20713" y="6148510"/>
                </a:lnTo>
                <a:lnTo>
                  <a:pt x="5563" y="6126093"/>
                </a:lnTo>
                <a:lnTo>
                  <a:pt x="0" y="6098719"/>
                </a:lnTo>
                <a:lnTo>
                  <a:pt x="0" y="70499"/>
                </a:lnTo>
                <a:lnTo>
                  <a:pt x="5563" y="43126"/>
                </a:lnTo>
                <a:lnTo>
                  <a:pt x="20713" y="20709"/>
                </a:lnTo>
                <a:lnTo>
                  <a:pt x="43136" y="5562"/>
                </a:lnTo>
                <a:lnTo>
                  <a:pt x="70518" y="0"/>
                </a:lnTo>
                <a:lnTo>
                  <a:pt x="6394919" y="0"/>
                </a:lnTo>
                <a:lnTo>
                  <a:pt x="6422301" y="5562"/>
                </a:lnTo>
                <a:lnTo>
                  <a:pt x="6444724" y="20709"/>
                </a:lnTo>
                <a:lnTo>
                  <a:pt x="6459874" y="43126"/>
                </a:lnTo>
                <a:lnTo>
                  <a:pt x="6465437" y="70499"/>
                </a:lnTo>
                <a:lnTo>
                  <a:pt x="6465437" y="6098719"/>
                </a:lnTo>
                <a:lnTo>
                  <a:pt x="6459874" y="6126093"/>
                </a:lnTo>
                <a:lnTo>
                  <a:pt x="6444724" y="6148510"/>
                </a:lnTo>
                <a:lnTo>
                  <a:pt x="6422301" y="6163656"/>
                </a:lnTo>
                <a:lnTo>
                  <a:pt x="6394919" y="6169219"/>
                </a:lnTo>
                <a:close/>
              </a:path>
            </a:pathLst>
          </a:custGeom>
          <a:ln w="4777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076458" y="24167200"/>
            <a:ext cx="9725265" cy="4014057"/>
          </a:xfrm>
          <a:custGeom>
            <a:avLst/>
            <a:gdLst/>
            <a:ahLst/>
            <a:cxnLst/>
            <a:rect l="l" t="t" r="r" b="b"/>
            <a:pathLst>
              <a:path w="6468109" h="2665094">
                <a:moveTo>
                  <a:pt x="6397583" y="2664545"/>
                </a:moveTo>
                <a:lnTo>
                  <a:pt x="70505" y="2664545"/>
                </a:lnTo>
                <a:lnTo>
                  <a:pt x="43133" y="2658981"/>
                </a:lnTo>
                <a:lnTo>
                  <a:pt x="20714" y="2643834"/>
                </a:lnTo>
                <a:lnTo>
                  <a:pt x="5564" y="2621417"/>
                </a:lnTo>
                <a:lnTo>
                  <a:pt x="0" y="2594044"/>
                </a:lnTo>
                <a:lnTo>
                  <a:pt x="0" y="70507"/>
                </a:lnTo>
                <a:lnTo>
                  <a:pt x="5564" y="43130"/>
                </a:lnTo>
                <a:lnTo>
                  <a:pt x="20714" y="20711"/>
                </a:lnTo>
                <a:lnTo>
                  <a:pt x="43133" y="5563"/>
                </a:lnTo>
                <a:lnTo>
                  <a:pt x="70505" y="0"/>
                </a:lnTo>
                <a:lnTo>
                  <a:pt x="6397583" y="0"/>
                </a:lnTo>
                <a:lnTo>
                  <a:pt x="6424952" y="5563"/>
                </a:lnTo>
                <a:lnTo>
                  <a:pt x="6447365" y="20711"/>
                </a:lnTo>
                <a:lnTo>
                  <a:pt x="6462509" y="43130"/>
                </a:lnTo>
                <a:lnTo>
                  <a:pt x="6468071" y="70507"/>
                </a:lnTo>
                <a:lnTo>
                  <a:pt x="6468071" y="2594044"/>
                </a:lnTo>
                <a:lnTo>
                  <a:pt x="6462509" y="2621417"/>
                </a:lnTo>
                <a:lnTo>
                  <a:pt x="6447365" y="2643834"/>
                </a:lnTo>
                <a:lnTo>
                  <a:pt x="6424952" y="2658981"/>
                </a:lnTo>
                <a:lnTo>
                  <a:pt x="6397583" y="2664545"/>
                </a:lnTo>
                <a:close/>
              </a:path>
            </a:pathLst>
          </a:custGeom>
          <a:ln w="23874">
            <a:solidFill>
              <a:srgbClr val="004B6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6272" y="3785317"/>
            <a:ext cx="3974121" cy="668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58229" y="3379094"/>
            <a:ext cx="1261107" cy="1262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16272" y="9438452"/>
            <a:ext cx="3974121" cy="6686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8229" y="9032229"/>
            <a:ext cx="1261107" cy="1262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16272" y="17484253"/>
            <a:ext cx="3974121" cy="6686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58229" y="17078032"/>
            <a:ext cx="1261107" cy="1262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6462522" y="3785317"/>
            <a:ext cx="3974067" cy="6686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9633562" y="3379094"/>
            <a:ext cx="1261073" cy="1262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5622622" y="9198448"/>
            <a:ext cx="4813967" cy="6686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9633562" y="8792226"/>
            <a:ext cx="1261073" cy="1262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051118" y="13821717"/>
            <a:ext cx="5385471" cy="6686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9633562" y="13415493"/>
            <a:ext cx="1261073" cy="1262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62522" y="23869124"/>
            <a:ext cx="3974067" cy="6686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9633562" y="23462892"/>
            <a:ext cx="1261073" cy="1262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869047" y="9218890"/>
            <a:ext cx="3823561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12">
              <a:tabLst>
                <a:tab pos="1058781" algn="l"/>
              </a:tabLst>
            </a:pPr>
            <a:r>
              <a:rPr sz="5500" b="1" spc="2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5500" b="1" spc="23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GB" sz="2800" b="1" spc="15" dirty="0" smtClean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908045" y="17604600"/>
            <a:ext cx="27131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12"/>
            <a:r>
              <a:rPr lang="en-GB" sz="2800" b="1" spc="15" dirty="0" smtClean="0">
                <a:solidFill>
                  <a:srgbClr val="FFFFFF"/>
                </a:solidFill>
                <a:latin typeface="Arial"/>
                <a:cs typeface="Arial"/>
              </a:rPr>
              <a:t>AIMS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61666" y="17264604"/>
            <a:ext cx="429645" cy="849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12"/>
            <a:r>
              <a:rPr sz="5500" b="1" spc="23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55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7342399" y="3590897"/>
            <a:ext cx="3144051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12">
              <a:tabLst>
                <a:tab pos="2735822" algn="l"/>
              </a:tabLst>
            </a:pPr>
            <a:r>
              <a:rPr lang="en-GB" sz="2800" b="1" spc="15" dirty="0" smtClean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sz="2800" b="1" smtClean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5500" b="1" spc="23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55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5908374" y="8996319"/>
            <a:ext cx="4795255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12">
              <a:tabLst>
                <a:tab pos="2738689" algn="l"/>
              </a:tabLst>
            </a:pPr>
            <a:r>
              <a:rPr lang="en-GB" sz="2800" b="1" spc="15" dirty="0" smtClean="0">
                <a:solidFill>
                  <a:srgbClr val="FFFFFF"/>
                </a:solidFill>
                <a:latin typeface="Arial"/>
                <a:cs typeface="Arial"/>
              </a:rPr>
              <a:t>EXPEXTED RESULTS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5500" b="1" spc="23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55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1375035" y="10153227"/>
            <a:ext cx="9138083" cy="354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12" marR="7644" algn="just">
              <a:lnSpc>
                <a:spcPts val="3085"/>
              </a:lnSpc>
            </a:pP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Lorem </a:t>
            </a:r>
            <a:r>
              <a:rPr spc="-3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ipsum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3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dolor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3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sit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3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amet,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3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consectetuer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3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adipiscing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elit.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 Maecenas</a:t>
            </a:r>
            <a:r>
              <a:rPr spc="9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porttitor</a:t>
            </a:r>
            <a:r>
              <a:rPr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congue</a:t>
            </a:r>
            <a:r>
              <a:rPr spc="9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massa.</a:t>
            </a:r>
            <a:r>
              <a:rPr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Fusce</a:t>
            </a:r>
            <a:r>
              <a:rPr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posuere,</a:t>
            </a:r>
            <a:r>
              <a:rPr spc="9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magna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 sed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1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pulvinar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ultricies,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purus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lectus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1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malesuada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libero,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sit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 amet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commodo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magna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eros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quis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urna.</a:t>
            </a:r>
            <a:endParaRPr dirty="0">
              <a:latin typeface="Arial"/>
              <a:cs typeface="Arial"/>
            </a:endParaRPr>
          </a:p>
          <a:p>
            <a:pPr marL="19112" algn="just">
              <a:lnSpc>
                <a:spcPts val="2918"/>
              </a:lnSpc>
            </a:pP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Nunc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viverra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imperdiet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enim.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Fusce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est.</a:t>
            </a:r>
            <a:r>
              <a:rPr spc="-3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23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ivamus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tellus.</a:t>
            </a:r>
            <a:endParaRPr dirty="0">
              <a:latin typeface="Arial"/>
              <a:cs typeface="Arial"/>
            </a:endParaRPr>
          </a:p>
          <a:p>
            <a:pPr marL="19112" marR="7644" algn="just">
              <a:lnSpc>
                <a:spcPts val="3085"/>
              </a:lnSpc>
              <a:spcBef>
                <a:spcPts val="151"/>
              </a:spcBef>
            </a:pP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Pellentesque</a:t>
            </a:r>
            <a:r>
              <a:rPr spc="25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habitant</a:t>
            </a:r>
            <a:r>
              <a:rPr spc="25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morbi</a:t>
            </a:r>
            <a:r>
              <a:rPr spc="25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tristique</a:t>
            </a:r>
            <a:r>
              <a:rPr spc="25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senectus</a:t>
            </a:r>
            <a:r>
              <a:rPr spc="25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et</a:t>
            </a:r>
            <a:r>
              <a:rPr spc="25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netus</a:t>
            </a:r>
            <a:r>
              <a:rPr spc="25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et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13" dirty="0">
                <a:solidFill>
                  <a:srgbClr val="231F20"/>
                </a:solidFill>
                <a:latin typeface="Arial"/>
                <a:cs typeface="Arial"/>
              </a:rPr>
              <a:t>malesuad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0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13" dirty="0">
                <a:solidFill>
                  <a:srgbClr val="231F20"/>
                </a:solidFill>
                <a:latin typeface="Arial"/>
                <a:cs typeface="Arial"/>
              </a:rPr>
              <a:t>fame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0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13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0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13" dirty="0">
                <a:solidFill>
                  <a:srgbClr val="231F20"/>
                </a:solidFill>
                <a:latin typeface="Arial"/>
                <a:cs typeface="Arial"/>
              </a:rPr>
              <a:t>turpi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0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13" dirty="0">
                <a:solidFill>
                  <a:srgbClr val="231F20"/>
                </a:solidFill>
                <a:latin typeface="Arial"/>
                <a:cs typeface="Arial"/>
              </a:rPr>
              <a:t>egestas</a:t>
            </a:r>
            <a:r>
              <a:rPr spc="8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0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13" dirty="0">
                <a:solidFill>
                  <a:srgbClr val="231F20"/>
                </a:solidFill>
                <a:latin typeface="Arial"/>
                <a:cs typeface="Arial"/>
              </a:rPr>
              <a:t>Proi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0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13" dirty="0">
                <a:solidFill>
                  <a:srgbClr val="231F20"/>
                </a:solidFill>
                <a:latin typeface="Arial"/>
                <a:cs typeface="Arial"/>
              </a:rPr>
              <a:t>pharetr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a nonummy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pede.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23" dirty="0">
                <a:solidFill>
                  <a:srgbClr val="231F20"/>
                </a:solidFill>
                <a:latin typeface="Arial"/>
                <a:cs typeface="Arial"/>
              </a:rPr>
              <a:t>Mauris</a:t>
            </a:r>
            <a:r>
              <a:rPr spc="-29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et</a:t>
            </a:r>
            <a:r>
              <a:rPr spc="-3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231F20"/>
                </a:solidFill>
                <a:latin typeface="Arial"/>
                <a:cs typeface="Arial"/>
              </a:rPr>
              <a:t>orci.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60"/>
              </a:spcBef>
            </a:pPr>
            <a:endParaRPr sz="2300" smtClean="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7253925" y="23668796"/>
            <a:ext cx="3726547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12">
              <a:tabLst>
                <a:tab pos="2741555" algn="l"/>
              </a:tabLst>
            </a:pPr>
            <a:r>
              <a:rPr lang="en-GB" sz="2800" b="1" spc="15" dirty="0" smtClean="0">
                <a:solidFill>
                  <a:srgbClr val="FFFFFF"/>
                </a:solidFill>
                <a:latin typeface="Arial"/>
                <a:cs typeface="Arial"/>
              </a:rPr>
              <a:t>REFERENCES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5500" b="1" spc="23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55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846071" y="3556778"/>
            <a:ext cx="3989413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12">
              <a:tabLst>
                <a:tab pos="1075027" algn="l"/>
              </a:tabLst>
            </a:pPr>
            <a:r>
              <a:rPr sz="5500" b="1" spc="2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5500" b="1" spc="23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GB" sz="2800" b="1" spc="15" dirty="0" smtClean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5850601" y="18527306"/>
            <a:ext cx="3585153" cy="2187312"/>
          </a:xfrm>
          <a:custGeom>
            <a:avLst/>
            <a:gdLst/>
            <a:ahLst/>
            <a:cxnLst/>
            <a:rect l="l" t="t" r="r" b="b"/>
            <a:pathLst>
              <a:path w="2384425" h="1452244">
                <a:moveTo>
                  <a:pt x="2383909" y="1428004"/>
                </a:moveTo>
                <a:lnTo>
                  <a:pt x="2383909" y="23960"/>
                </a:lnTo>
                <a:lnTo>
                  <a:pt x="2382019" y="14657"/>
                </a:lnTo>
                <a:lnTo>
                  <a:pt x="2376871" y="7038"/>
                </a:lnTo>
                <a:lnTo>
                  <a:pt x="2369251" y="1890"/>
                </a:lnTo>
                <a:lnTo>
                  <a:pt x="2359943" y="0"/>
                </a:lnTo>
                <a:lnTo>
                  <a:pt x="23965" y="0"/>
                </a:lnTo>
                <a:lnTo>
                  <a:pt x="14658" y="1890"/>
                </a:lnTo>
                <a:lnTo>
                  <a:pt x="7038" y="7038"/>
                </a:lnTo>
                <a:lnTo>
                  <a:pt x="1890" y="14657"/>
                </a:lnTo>
                <a:lnTo>
                  <a:pt x="0" y="23960"/>
                </a:lnTo>
                <a:lnTo>
                  <a:pt x="0" y="1428004"/>
                </a:lnTo>
                <a:lnTo>
                  <a:pt x="1890" y="1437314"/>
                </a:lnTo>
                <a:lnTo>
                  <a:pt x="7038" y="1444936"/>
                </a:lnTo>
                <a:lnTo>
                  <a:pt x="14658" y="1450085"/>
                </a:lnTo>
                <a:lnTo>
                  <a:pt x="23965" y="1451976"/>
                </a:lnTo>
                <a:lnTo>
                  <a:pt x="2359943" y="1451976"/>
                </a:lnTo>
                <a:lnTo>
                  <a:pt x="2369251" y="1450085"/>
                </a:lnTo>
                <a:lnTo>
                  <a:pt x="2376871" y="1444936"/>
                </a:lnTo>
                <a:lnTo>
                  <a:pt x="2382019" y="1437314"/>
                </a:lnTo>
                <a:lnTo>
                  <a:pt x="2383909" y="1428004"/>
                </a:lnTo>
                <a:close/>
              </a:path>
            </a:pathLst>
          </a:custGeom>
          <a:solidFill>
            <a:srgbClr val="D6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850601" y="18527306"/>
            <a:ext cx="3585153" cy="2187312"/>
          </a:xfrm>
          <a:custGeom>
            <a:avLst/>
            <a:gdLst/>
            <a:ahLst/>
            <a:cxnLst/>
            <a:rect l="l" t="t" r="r" b="b"/>
            <a:pathLst>
              <a:path w="2384425" h="1452244">
                <a:moveTo>
                  <a:pt x="23965" y="0"/>
                </a:moveTo>
                <a:lnTo>
                  <a:pt x="2359943" y="0"/>
                </a:lnTo>
                <a:lnTo>
                  <a:pt x="2369251" y="1890"/>
                </a:lnTo>
                <a:lnTo>
                  <a:pt x="2376871" y="7038"/>
                </a:lnTo>
                <a:lnTo>
                  <a:pt x="2382019" y="14657"/>
                </a:lnTo>
                <a:lnTo>
                  <a:pt x="2383909" y="23960"/>
                </a:lnTo>
                <a:lnTo>
                  <a:pt x="2383909" y="1428004"/>
                </a:lnTo>
                <a:lnTo>
                  <a:pt x="2382019" y="1437314"/>
                </a:lnTo>
                <a:lnTo>
                  <a:pt x="2376871" y="1444936"/>
                </a:lnTo>
                <a:lnTo>
                  <a:pt x="2369251" y="1450085"/>
                </a:lnTo>
                <a:lnTo>
                  <a:pt x="2359943" y="1451976"/>
                </a:lnTo>
                <a:lnTo>
                  <a:pt x="23965" y="1451976"/>
                </a:lnTo>
                <a:lnTo>
                  <a:pt x="14658" y="1450085"/>
                </a:lnTo>
                <a:lnTo>
                  <a:pt x="7038" y="1444936"/>
                </a:lnTo>
                <a:lnTo>
                  <a:pt x="1890" y="1437314"/>
                </a:lnTo>
                <a:lnTo>
                  <a:pt x="0" y="1428004"/>
                </a:lnTo>
                <a:lnTo>
                  <a:pt x="0" y="23960"/>
                </a:lnTo>
                <a:lnTo>
                  <a:pt x="1890" y="14657"/>
                </a:lnTo>
                <a:lnTo>
                  <a:pt x="7038" y="7038"/>
                </a:lnTo>
                <a:lnTo>
                  <a:pt x="14658" y="1890"/>
                </a:lnTo>
                <a:lnTo>
                  <a:pt x="23965" y="0"/>
                </a:lnTo>
                <a:close/>
              </a:path>
            </a:pathLst>
          </a:custGeom>
          <a:ln w="23999">
            <a:solidFill>
              <a:srgbClr val="004A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6512774" y="19413661"/>
            <a:ext cx="225802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12"/>
            <a:r>
              <a:rPr sz="2200" dirty="0">
                <a:solidFill>
                  <a:srgbClr val="010202"/>
                </a:solidFill>
                <a:latin typeface="Arial"/>
                <a:cs typeface="Arial"/>
              </a:rPr>
              <a:t>graphic goes here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819101" y="20791110"/>
            <a:ext cx="321661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12"/>
            <a:r>
              <a:rPr sz="1600" spc="23" dirty="0">
                <a:solidFill>
                  <a:srgbClr val="010202"/>
                </a:solidFill>
                <a:latin typeface="Arial"/>
                <a:cs typeface="Arial"/>
              </a:rPr>
              <a:t>Caption</a:t>
            </a:r>
            <a:r>
              <a:rPr sz="1600" spc="15" dirty="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sz="1600" spc="23" dirty="0">
                <a:solidFill>
                  <a:srgbClr val="010202"/>
                </a:solidFill>
                <a:latin typeface="Arial"/>
                <a:cs typeface="Arial"/>
              </a:rPr>
              <a:t>for</a:t>
            </a:r>
            <a:r>
              <a:rPr sz="1600" spc="15" dirty="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sz="1600" spc="23" dirty="0">
                <a:solidFill>
                  <a:srgbClr val="010202"/>
                </a:solidFill>
                <a:latin typeface="Arial"/>
                <a:cs typeface="Arial"/>
              </a:rPr>
              <a:t>this</a:t>
            </a:r>
            <a:r>
              <a:rPr sz="1600" spc="15" dirty="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sz="1600" spc="23" dirty="0">
                <a:solidFill>
                  <a:srgbClr val="010202"/>
                </a:solidFill>
                <a:latin typeface="Arial"/>
                <a:cs typeface="Arial"/>
              </a:rPr>
              <a:t>graphic</a:t>
            </a:r>
            <a:r>
              <a:rPr sz="1600" spc="15" dirty="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010202"/>
                </a:solidFill>
                <a:latin typeface="Arial"/>
                <a:cs typeface="Arial"/>
              </a:rPr>
              <a:t>goes</a:t>
            </a:r>
            <a:r>
              <a:rPr sz="1600" spc="15" dirty="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sz="1600" spc="23" dirty="0">
                <a:solidFill>
                  <a:srgbClr val="010202"/>
                </a:solidFill>
                <a:latin typeface="Arial"/>
                <a:cs typeface="Arial"/>
              </a:rPr>
              <a:t>here.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11412631" y="21075417"/>
            <a:ext cx="9299439" cy="1674676"/>
          </a:xfrm>
          <a:custGeom>
            <a:avLst/>
            <a:gdLst/>
            <a:ahLst/>
            <a:cxnLst/>
            <a:rect l="l" t="t" r="r" b="b"/>
            <a:pathLst>
              <a:path w="6184900" h="1111884">
                <a:moveTo>
                  <a:pt x="6184814" y="1087829"/>
                </a:moveTo>
                <a:lnTo>
                  <a:pt x="6184814" y="23963"/>
                </a:lnTo>
                <a:lnTo>
                  <a:pt x="6182925" y="14657"/>
                </a:lnTo>
                <a:lnTo>
                  <a:pt x="6177780" y="7037"/>
                </a:lnTo>
                <a:lnTo>
                  <a:pt x="6170162" y="1890"/>
                </a:lnTo>
                <a:lnTo>
                  <a:pt x="6160855" y="0"/>
                </a:lnTo>
                <a:lnTo>
                  <a:pt x="23959" y="0"/>
                </a:lnTo>
                <a:lnTo>
                  <a:pt x="14651" y="1890"/>
                </a:lnTo>
                <a:lnTo>
                  <a:pt x="7033" y="7037"/>
                </a:lnTo>
                <a:lnTo>
                  <a:pt x="1889" y="14657"/>
                </a:lnTo>
                <a:lnTo>
                  <a:pt x="0" y="23963"/>
                </a:lnTo>
                <a:lnTo>
                  <a:pt x="0" y="1087829"/>
                </a:lnTo>
                <a:lnTo>
                  <a:pt x="1889" y="1097136"/>
                </a:lnTo>
                <a:lnTo>
                  <a:pt x="7033" y="1104755"/>
                </a:lnTo>
                <a:lnTo>
                  <a:pt x="14651" y="1109903"/>
                </a:lnTo>
                <a:lnTo>
                  <a:pt x="23959" y="1111793"/>
                </a:lnTo>
                <a:lnTo>
                  <a:pt x="6160855" y="1111793"/>
                </a:lnTo>
                <a:lnTo>
                  <a:pt x="6170162" y="1109903"/>
                </a:lnTo>
                <a:lnTo>
                  <a:pt x="6177780" y="1104755"/>
                </a:lnTo>
                <a:lnTo>
                  <a:pt x="6182925" y="1097136"/>
                </a:lnTo>
                <a:lnTo>
                  <a:pt x="6184814" y="1087829"/>
                </a:lnTo>
                <a:close/>
              </a:path>
            </a:pathLst>
          </a:custGeom>
          <a:solidFill>
            <a:srgbClr val="D6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412631" y="21075417"/>
            <a:ext cx="9299439" cy="1674676"/>
          </a:xfrm>
          <a:custGeom>
            <a:avLst/>
            <a:gdLst/>
            <a:ahLst/>
            <a:cxnLst/>
            <a:rect l="l" t="t" r="r" b="b"/>
            <a:pathLst>
              <a:path w="6184900" h="1111884">
                <a:moveTo>
                  <a:pt x="23959" y="0"/>
                </a:moveTo>
                <a:lnTo>
                  <a:pt x="6160855" y="0"/>
                </a:lnTo>
                <a:lnTo>
                  <a:pt x="6170162" y="1890"/>
                </a:lnTo>
                <a:lnTo>
                  <a:pt x="6177780" y="7037"/>
                </a:lnTo>
                <a:lnTo>
                  <a:pt x="6182925" y="14657"/>
                </a:lnTo>
                <a:lnTo>
                  <a:pt x="6184814" y="23963"/>
                </a:lnTo>
                <a:lnTo>
                  <a:pt x="6184814" y="1087829"/>
                </a:lnTo>
                <a:lnTo>
                  <a:pt x="6182925" y="1097136"/>
                </a:lnTo>
                <a:lnTo>
                  <a:pt x="6177780" y="1104755"/>
                </a:lnTo>
                <a:lnTo>
                  <a:pt x="6170162" y="1109903"/>
                </a:lnTo>
                <a:lnTo>
                  <a:pt x="6160855" y="1111793"/>
                </a:lnTo>
                <a:lnTo>
                  <a:pt x="23959" y="1111793"/>
                </a:lnTo>
                <a:lnTo>
                  <a:pt x="14651" y="1109903"/>
                </a:lnTo>
                <a:lnTo>
                  <a:pt x="7033" y="1104755"/>
                </a:lnTo>
                <a:lnTo>
                  <a:pt x="1889" y="1097136"/>
                </a:lnTo>
                <a:lnTo>
                  <a:pt x="0" y="1087829"/>
                </a:lnTo>
                <a:lnTo>
                  <a:pt x="0" y="23963"/>
                </a:lnTo>
                <a:lnTo>
                  <a:pt x="1889" y="14657"/>
                </a:lnTo>
                <a:lnTo>
                  <a:pt x="7033" y="7037"/>
                </a:lnTo>
                <a:lnTo>
                  <a:pt x="14651" y="1890"/>
                </a:lnTo>
                <a:lnTo>
                  <a:pt x="23959" y="0"/>
                </a:lnTo>
                <a:close/>
              </a:path>
            </a:pathLst>
          </a:custGeom>
          <a:ln w="23866">
            <a:solidFill>
              <a:srgbClr val="004A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14929461" y="21705569"/>
            <a:ext cx="225802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12"/>
            <a:r>
              <a:rPr sz="2200" dirty="0">
                <a:solidFill>
                  <a:srgbClr val="010202"/>
                </a:solidFill>
                <a:latin typeface="Arial"/>
                <a:cs typeface="Arial"/>
              </a:rPr>
              <a:t>graphic goes here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1379253" y="22869233"/>
            <a:ext cx="321661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12"/>
            <a:r>
              <a:rPr sz="1600" spc="23" dirty="0">
                <a:solidFill>
                  <a:srgbClr val="010202"/>
                </a:solidFill>
                <a:latin typeface="Arial"/>
                <a:cs typeface="Arial"/>
              </a:rPr>
              <a:t>Caption</a:t>
            </a:r>
            <a:r>
              <a:rPr sz="1600" spc="15" dirty="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sz="1600" spc="23" dirty="0">
                <a:solidFill>
                  <a:srgbClr val="010202"/>
                </a:solidFill>
                <a:latin typeface="Arial"/>
                <a:cs typeface="Arial"/>
              </a:rPr>
              <a:t>for</a:t>
            </a:r>
            <a:r>
              <a:rPr sz="1600" spc="15" dirty="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sz="1600" spc="23" dirty="0">
                <a:solidFill>
                  <a:srgbClr val="010202"/>
                </a:solidFill>
                <a:latin typeface="Arial"/>
                <a:cs typeface="Arial"/>
              </a:rPr>
              <a:t>this</a:t>
            </a:r>
            <a:r>
              <a:rPr sz="1600" spc="15" dirty="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sz="1600" spc="23" dirty="0">
                <a:solidFill>
                  <a:srgbClr val="010202"/>
                </a:solidFill>
                <a:latin typeface="Arial"/>
                <a:cs typeface="Arial"/>
              </a:rPr>
              <a:t>graphic</a:t>
            </a:r>
            <a:r>
              <a:rPr sz="1600" spc="15" dirty="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010202"/>
                </a:solidFill>
                <a:latin typeface="Arial"/>
                <a:cs typeface="Arial"/>
              </a:rPr>
              <a:t>goes</a:t>
            </a:r>
            <a:r>
              <a:rPr sz="1600" spc="15" dirty="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sz="1600" spc="23" dirty="0">
                <a:solidFill>
                  <a:srgbClr val="010202"/>
                </a:solidFill>
                <a:latin typeface="Arial"/>
                <a:cs typeface="Arial"/>
              </a:rPr>
              <a:t>here.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208942" y="28817972"/>
            <a:ext cx="10691718" cy="1173265"/>
          </a:xfrm>
          <a:prstGeom prst="rect">
            <a:avLst/>
          </a:prstGeom>
        </p:spPr>
        <p:txBody>
          <a:bodyPr lIns="64639" tIns="32319" rIns="64639" bIns="32319">
            <a:spAutoFit/>
          </a:bodyPr>
          <a:lstStyle/>
          <a:p>
            <a:pPr marL="19112" algn="r"/>
            <a:r>
              <a:rPr lang="en-US" sz="2400" b="1" spc="30" dirty="0" err="1" smtClean="0">
                <a:solidFill>
                  <a:srgbClr val="FFFFFF"/>
                </a:solidFill>
                <a:latin typeface="Arial"/>
                <a:cs typeface="Arial"/>
              </a:rPr>
              <a:t>Lorem</a:t>
            </a:r>
            <a:r>
              <a:rPr lang="en-US" sz="2400" b="1" spc="3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b="1" spc="30" dirty="0" err="1" smtClean="0">
                <a:solidFill>
                  <a:srgbClr val="FFFFFF"/>
                </a:solidFill>
                <a:latin typeface="Arial"/>
                <a:cs typeface="Arial"/>
              </a:rPr>
              <a:t>ipsum</a:t>
            </a:r>
            <a:r>
              <a:rPr lang="en-US" sz="2400" b="1" spc="30" dirty="0" smtClean="0">
                <a:solidFill>
                  <a:srgbClr val="FFFFFF"/>
                </a:solidFill>
                <a:latin typeface="Arial"/>
                <a:cs typeface="Arial"/>
              </a:rPr>
              <a:t> dolor</a:t>
            </a:r>
          </a:p>
          <a:p>
            <a:pPr marL="19112" algn="r"/>
            <a:r>
              <a:rPr lang="en-US" sz="2400" b="1" spc="30" dirty="0" smtClean="0">
                <a:solidFill>
                  <a:srgbClr val="FFFFFF"/>
                </a:solidFill>
                <a:latin typeface="Arial"/>
                <a:cs typeface="Arial"/>
              </a:rPr>
              <a:t>Maecenas </a:t>
            </a:r>
            <a:r>
              <a:rPr lang="en-US" sz="2400" b="1" spc="30" dirty="0" err="1" smtClean="0">
                <a:solidFill>
                  <a:srgbClr val="FFFFFF"/>
                </a:solidFill>
                <a:latin typeface="Arial"/>
                <a:cs typeface="Arial"/>
              </a:rPr>
              <a:t>porttitor</a:t>
            </a:r>
            <a:r>
              <a:rPr lang="en-US" sz="2400" b="1" spc="3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b="1" spc="30" dirty="0" err="1" smtClean="0">
                <a:solidFill>
                  <a:srgbClr val="FFFFFF"/>
                </a:solidFill>
                <a:latin typeface="Arial"/>
                <a:cs typeface="Arial"/>
              </a:rPr>
              <a:t>congue</a:t>
            </a:r>
            <a:r>
              <a:rPr lang="en-US" sz="2400" b="1" spc="3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b="1" spc="30" dirty="0" err="1" smtClean="0">
                <a:solidFill>
                  <a:srgbClr val="FFFFFF"/>
                </a:solidFill>
                <a:latin typeface="Arial"/>
                <a:cs typeface="Arial"/>
              </a:rPr>
              <a:t>massa</a:t>
            </a:r>
            <a:r>
              <a:rPr lang="en-US" sz="2400" b="1" spc="30" dirty="0" smtClean="0">
                <a:solidFill>
                  <a:srgbClr val="FFFFFF"/>
                </a:solidFill>
                <a:latin typeface="Arial"/>
                <a:cs typeface="Arial"/>
              </a:rPr>
              <a:t>. </a:t>
            </a:r>
          </a:p>
          <a:p>
            <a:pPr marL="19112" algn="r"/>
            <a:r>
              <a:rPr lang="en-US" sz="2400" b="1" spc="30" dirty="0" err="1" smtClean="0">
                <a:solidFill>
                  <a:srgbClr val="FFFFFF"/>
                </a:solidFill>
                <a:latin typeface="Arial"/>
                <a:cs typeface="Arial"/>
              </a:rPr>
              <a:t>Lorem</a:t>
            </a:r>
            <a:r>
              <a:rPr lang="en-US" sz="2400" b="1" spc="3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b="1" spc="30" dirty="0" err="1" smtClean="0">
                <a:solidFill>
                  <a:srgbClr val="FFFFFF"/>
                </a:solidFill>
                <a:latin typeface="Arial"/>
                <a:cs typeface="Arial"/>
              </a:rPr>
              <a:t>ipsum</a:t>
            </a:r>
            <a:r>
              <a:rPr lang="en-US" sz="2400" b="1" spc="30" dirty="0" smtClean="0">
                <a:solidFill>
                  <a:srgbClr val="FFFFFF"/>
                </a:solidFill>
                <a:latin typeface="Arial"/>
                <a:cs typeface="Arial"/>
              </a:rPr>
              <a:t> dolor sit </a:t>
            </a:r>
            <a:r>
              <a:rPr lang="en-US" sz="2400" b="1" spc="30" dirty="0" err="1" smtClean="0">
                <a:solidFill>
                  <a:srgbClr val="FFFFFF"/>
                </a:solidFill>
                <a:latin typeface="Arial"/>
                <a:cs typeface="Arial"/>
              </a:rPr>
              <a:t>amet</a:t>
            </a:r>
            <a:r>
              <a:rPr lang="en-US" sz="2400" b="1" spc="3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400" b="1" spc="30" dirty="0" err="1" smtClean="0">
                <a:solidFill>
                  <a:srgbClr val="FFFFFF"/>
                </a:solidFill>
                <a:latin typeface="Arial"/>
                <a:cs typeface="Arial"/>
              </a:rPr>
              <a:t>consectetuer</a:t>
            </a:r>
            <a:r>
              <a:rPr lang="en-US" sz="2400" b="1" spc="3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b="1" spc="30" dirty="0" err="1" smtClean="0">
                <a:solidFill>
                  <a:srgbClr val="FFFFFF"/>
                </a:solidFill>
                <a:latin typeface="Arial"/>
                <a:cs typeface="Arial"/>
              </a:rPr>
              <a:t>elit</a:t>
            </a:r>
            <a:r>
              <a:rPr lang="en-US" sz="2400" b="1" spc="3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11" name="object 62"/>
          <p:cNvSpPr txBox="1"/>
          <p:nvPr/>
        </p:nvSpPr>
        <p:spPr>
          <a:xfrm>
            <a:off x="4192542" y="2066833"/>
            <a:ext cx="13134741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9494" marR="7644" indent="-1111338" algn="ctr"/>
            <a:r>
              <a:rPr lang="en-GB" sz="2800" spc="489" dirty="0" err="1" smtClean="0">
                <a:solidFill>
                  <a:srgbClr val="FFFFFF"/>
                </a:solidFill>
                <a:latin typeface="Franklin Gothic Demi Cond" pitchFamily="34" charset="0"/>
                <a:cs typeface="Calibri"/>
              </a:rPr>
              <a:t>Rihards</a:t>
            </a:r>
            <a:r>
              <a:rPr lang="en-GB" sz="2800" spc="489" dirty="0" smtClean="0">
                <a:solidFill>
                  <a:srgbClr val="FFFFFF"/>
                </a:solidFill>
                <a:latin typeface="Franklin Gothic Demi Cond" pitchFamily="34" charset="0"/>
                <a:cs typeface="Calibri"/>
              </a:rPr>
              <a:t> Baranovskis (MSc Computer Science)</a:t>
            </a:r>
            <a:br>
              <a:rPr lang="en-GB" sz="2800" spc="489" dirty="0" smtClean="0">
                <a:solidFill>
                  <a:srgbClr val="FFFFFF"/>
                </a:solidFill>
                <a:latin typeface="Franklin Gothic Demi Cond" pitchFamily="34" charset="0"/>
                <a:cs typeface="Calibri"/>
              </a:rPr>
            </a:br>
            <a:r>
              <a:rPr lang="en-GB" sz="2800" spc="489" dirty="0" smtClean="0">
                <a:solidFill>
                  <a:srgbClr val="FFFFFF"/>
                </a:solidFill>
                <a:latin typeface="Franklin Gothic Demi Cond" pitchFamily="34" charset="0"/>
                <a:cs typeface="Calibri"/>
              </a:rPr>
              <a:t>Supervisor: Dr Robert J. Walters</a:t>
            </a:r>
            <a:endParaRPr sz="2800" dirty="0">
              <a:latin typeface="Franklin Gothic Demi Cond" pitchFamily="34" charset="0"/>
              <a:cs typeface="Calibri"/>
            </a:endParaRPr>
          </a:p>
        </p:txBody>
      </p:sp>
      <p:pic>
        <p:nvPicPr>
          <p:cNvPr id="114" name="Picture 113" descr="uos-bran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4610" y="28603679"/>
            <a:ext cx="3833816" cy="1752602"/>
          </a:xfrm>
          <a:prstGeom prst="rect">
            <a:avLst/>
          </a:prstGeom>
        </p:spPr>
      </p:pic>
      <p:sp>
        <p:nvSpPr>
          <p:cNvPr id="115" name="object 96"/>
          <p:cNvSpPr txBox="1"/>
          <p:nvPr/>
        </p:nvSpPr>
        <p:spPr>
          <a:xfrm>
            <a:off x="15336870" y="13579221"/>
            <a:ext cx="5929353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12">
              <a:tabLst>
                <a:tab pos="2738689" algn="l"/>
              </a:tabLst>
            </a:pPr>
            <a:r>
              <a:rPr lang="en-GB" sz="2800" b="1" spc="15" dirty="0" smtClean="0">
                <a:solidFill>
                  <a:srgbClr val="FFFFFF"/>
                </a:solidFill>
                <a:latin typeface="Arial"/>
                <a:cs typeface="Arial"/>
              </a:rPr>
              <a:t>FUTURE APPLICATIONS     </a:t>
            </a:r>
            <a:r>
              <a:rPr lang="en-GB" sz="5500" b="1" spc="23" dirty="0" smtClean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5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621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FIX.cdr</dc:title>
  <dc:creator>KID</dc:creator>
  <cp:lastModifiedBy>user</cp:lastModifiedBy>
  <cp:revision>6</cp:revision>
  <dcterms:created xsi:type="dcterms:W3CDTF">2015-07-04T02:05:36Z</dcterms:created>
  <dcterms:modified xsi:type="dcterms:W3CDTF">2017-05-16T22:26:08Z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2015-07-04T00:00:00Z</vt:filetime>
  </property>
  <property fmtid="{D5CDD505-2E9C-101B-9397-08002B2CF9AE}" pid="3" name="Creator">
    <vt:lpwstr>CorelDRAW X7</vt:lpwstr>
  </property>
  <property fmtid="{D5CDD505-2E9C-101B-9397-08002B2CF9AE}" pid="4" name="LastSaved">
    <vt:filetime>2015-07-04T00:00:00Z</vt:filetime>
  </property>
</Properties>
</file>