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T Sans Narrow"/>
      <p:regular r:id="rId13"/>
      <p:bold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TSansNarrow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regular.fntdata"/><Relationship Id="rId14" Type="http://schemas.openxmlformats.org/officeDocument/2006/relationships/font" Target="fonts/PTSansNarrow-bold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Neural_network" TargetMode="External"/><Relationship Id="rId3" Type="http://schemas.openxmlformats.org/officeDocument/2006/relationships/hyperlink" Target="https://en.wikipedia.org/wiki/Corpus_of_text" TargetMode="External"/><Relationship Id="rId4" Type="http://schemas.openxmlformats.org/officeDocument/2006/relationships/hyperlink" Target="https://en.wikipedia.org/wiki/Synonym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c4f82ce3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c4f82ce3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c4f82ce39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c4f82ce39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c4f82ce39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c4f82ce39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Struggles: Dask did not have a lot of features so we had to keep switching between sklearn and dask library. This required us to put data into memory. This made our project harder to horizontally expand.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features that require all data like decision tree and TF-IDF vectorizer to be in memory all at once. Made the data </a:t>
            </a:r>
            <a:r>
              <a:rPr lang="en"/>
              <a:t>processing</a:t>
            </a:r>
            <a:r>
              <a:rPr lang="en"/>
              <a:t> steps more difficult.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Lots of Bugs riddled throughout the library (data type issues)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it is very handy when working with large datasets. Easy to do the ETL process.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c4f82ce39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c4f82ce39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the tf-idf values, based on the terms in the tweets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c4f82ce39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c4f82ce39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c4f82ce39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c4f82ce39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Such as …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The word2vec algorithm uses a </a:t>
            </a:r>
            <a:r>
              <a:rPr lang="en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neural network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model to learn word associations from a large </a:t>
            </a:r>
            <a:r>
              <a:rPr lang="en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corpus of text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. Once trained, such a model can detect </a:t>
            </a:r>
            <a:r>
              <a:rPr lang="en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synonymous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words or suggest additional words for a partial sentence.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we just got … tweets.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23850" y="14070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Autism Tweet Analysis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311700" y="2450000"/>
            <a:ext cx="8520600" cy="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65"/>
              <a:t>DATA 605</a:t>
            </a:r>
            <a:endParaRPr sz="3765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5549450" y="2729575"/>
            <a:ext cx="18858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Zain Abbas 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Taihang Li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Bishal Regmi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Jinhua Yang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Mahshad Farnoush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6314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631400" y="1222725"/>
            <a:ext cx="7417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Background</a:t>
            </a:r>
            <a:endParaRPr/>
          </a:p>
          <a:p>
            <a:pPr indent="-307975" lvl="0" marL="914400" rtl="0" algn="l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 sz="1250"/>
              <a:t>Tweets </a:t>
            </a:r>
            <a:endParaRPr sz="1250"/>
          </a:p>
          <a:p>
            <a:pPr indent="-307975" lvl="1" marL="1371600" rtl="0" algn="l">
              <a:spcBef>
                <a:spcPts val="0"/>
              </a:spcBef>
              <a:spcAft>
                <a:spcPts val="0"/>
              </a:spcAft>
              <a:buSzPts val="1250"/>
              <a:buChar char="○"/>
            </a:pPr>
            <a:r>
              <a:rPr lang="en" sz="1250">
                <a:highlight>
                  <a:srgbClr val="FFFFFF"/>
                </a:highlight>
              </a:rPr>
              <a:t> Twitter is a prominent social medium, as evidenced by its &gt;336 million monthly active users</a:t>
            </a:r>
            <a:endParaRPr sz="1250"/>
          </a:p>
          <a:p>
            <a:pPr indent="-307975" lvl="0" marL="914400" rtl="0" algn="l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 sz="1250"/>
              <a:t>ASD</a:t>
            </a:r>
            <a:endParaRPr sz="1250"/>
          </a:p>
          <a:p>
            <a:pPr indent="-307975" lvl="1" marL="1371600" rtl="0" algn="l">
              <a:spcBef>
                <a:spcPts val="0"/>
              </a:spcBef>
              <a:spcAft>
                <a:spcPts val="0"/>
              </a:spcAft>
              <a:buSzPts val="1250"/>
              <a:buChar char="○"/>
            </a:pPr>
            <a:r>
              <a:rPr lang="en" sz="1250"/>
              <a:t>Autism spectrum disorder (ASD) is a group of developmental disorders that affect &gt;3.5 million Americans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</a:t>
            </a:r>
            <a:endParaRPr/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SzPts val="1250"/>
              <a:buChar char="○"/>
            </a:pPr>
            <a:r>
              <a:rPr lang="en" sz="1250"/>
              <a:t>Change of sentiment towards autism over time</a:t>
            </a:r>
            <a:endParaRPr sz="1250"/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SzPts val="1250"/>
              <a:buChar char="○"/>
            </a:pPr>
            <a:r>
              <a:rPr lang="en" sz="1250"/>
              <a:t>Now within the past week how it is</a:t>
            </a:r>
            <a:endParaRPr sz="12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556175" y="4168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4 V’s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556175" y="12475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Volume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dask dataframe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Velocity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Schema on read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Variety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Schema on read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Veracity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Filtered with tweet query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Filtered with ETL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725425" y="12278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struggles were real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Dask did not have a lot of features that we needed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Decision Tree, TF-IDF 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Dask is Limited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Lots of Bugs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it is also good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Very handy for data processing</a:t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725425" y="48897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Initial Hurdles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TF-IDF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Term frequency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Inverse document frequency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K-means clustering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Inertia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Sentiment Analysis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Polarity (from -1 to 1)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Subjectivity (from 0 to 1)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763050" y="4262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Results and Analysis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763050" y="13415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Lets go to the Notebook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623400" y="426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Future Directions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623400" y="127575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Want more features in dask</a:t>
            </a:r>
            <a:endParaRPr/>
          </a:p>
          <a:p>
            <a:pPr indent="-310832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TF-IDF native to Dask DF or Array</a:t>
            </a:r>
            <a:endParaRPr/>
          </a:p>
          <a:p>
            <a:pPr indent="-310832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Decision Tree in Dask</a:t>
            </a:r>
            <a:endParaRPr/>
          </a:p>
          <a:p>
            <a:pPr indent="-310832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Support for LDA - Topic Modeling</a:t>
            </a:r>
            <a:endParaRPr/>
          </a:p>
          <a:p>
            <a:pPr indent="-33432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 Bigrams</a:t>
            </a:r>
            <a:endParaRPr/>
          </a:p>
          <a:p>
            <a:pPr indent="-310832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Current analysis used unigrams</a:t>
            </a:r>
            <a:endParaRPr/>
          </a:p>
          <a:p>
            <a:pPr indent="-33432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Collect more Data</a:t>
            </a:r>
            <a:endParaRPr/>
          </a:p>
          <a:p>
            <a:pPr indent="-310832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Need more Data</a:t>
            </a:r>
            <a:endParaRPr/>
          </a:p>
          <a:p>
            <a:pPr indent="-310832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More data = Ability to see change over time/ better past metrics</a:t>
            </a:r>
            <a:endParaRPr/>
          </a:p>
          <a:p>
            <a:pPr indent="-310832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Clean better (Better Stopword List)</a:t>
            </a:r>
            <a:endParaRPr/>
          </a:p>
          <a:p>
            <a:pPr indent="-33432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Quantitative</a:t>
            </a:r>
            <a:r>
              <a:rPr lang="en"/>
              <a:t> Measures for Veracity</a:t>
            </a:r>
            <a:endParaRPr/>
          </a:p>
          <a:p>
            <a:pPr indent="-310832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Spam Index </a:t>
            </a:r>
            <a:endParaRPr/>
          </a:p>
          <a:p>
            <a:pPr indent="-310832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Topic Dispersion</a:t>
            </a:r>
            <a:endParaRPr/>
          </a:p>
          <a:p>
            <a:pPr indent="-33432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 Split (Train, Validate, Test)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