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D3010-A8FC-4970-BBC2-940F29EA7A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D00BFD-3CAC-436A-B303-DF6DCF7E2207}">
      <dgm:prSet phldrT="[Texto]" custT="1"/>
      <dgm:spPr/>
      <dgm:t>
        <a:bodyPr/>
        <a:lstStyle/>
        <a:p>
          <a:r>
            <a:rPr lang="es-ES" sz="3200" dirty="0" smtClean="0"/>
            <a:t>1. Idea</a:t>
          </a:r>
          <a:endParaRPr lang="es-ES" sz="3200" dirty="0"/>
        </a:p>
      </dgm:t>
    </dgm:pt>
    <dgm:pt modelId="{6221B7A7-7984-4DD7-9C60-848697531C06}" type="parTrans" cxnId="{CA333884-4301-43F7-AB19-40374061EC4C}">
      <dgm:prSet/>
      <dgm:spPr/>
      <dgm:t>
        <a:bodyPr/>
        <a:lstStyle/>
        <a:p>
          <a:endParaRPr lang="es-ES"/>
        </a:p>
      </dgm:t>
    </dgm:pt>
    <dgm:pt modelId="{65E59A71-F653-47E1-AD78-8CAF8999696E}" type="sibTrans" cxnId="{CA333884-4301-43F7-AB19-40374061EC4C}">
      <dgm:prSet/>
      <dgm:spPr/>
      <dgm:t>
        <a:bodyPr/>
        <a:lstStyle/>
        <a:p>
          <a:endParaRPr lang="es-ES"/>
        </a:p>
      </dgm:t>
    </dgm:pt>
    <dgm:pt modelId="{F73B6B02-91C3-4C72-8720-12F45A5F3A0D}">
      <dgm:prSet phldrT="[Texto]" custT="1"/>
      <dgm:spPr/>
      <dgm:t>
        <a:bodyPr/>
        <a:lstStyle/>
        <a:p>
          <a:r>
            <a:rPr lang="es-ES" sz="3200" dirty="0" smtClean="0"/>
            <a:t>2. Funcionamiento</a:t>
          </a:r>
          <a:endParaRPr lang="es-ES" sz="3200" dirty="0"/>
        </a:p>
      </dgm:t>
    </dgm:pt>
    <dgm:pt modelId="{51FE2781-5AB6-4FFF-BC85-14FA9796563D}" type="parTrans" cxnId="{3B766E49-175B-4F5E-A0EF-E3CDE35DCF78}">
      <dgm:prSet/>
      <dgm:spPr/>
      <dgm:t>
        <a:bodyPr/>
        <a:lstStyle/>
        <a:p>
          <a:endParaRPr lang="es-ES"/>
        </a:p>
      </dgm:t>
    </dgm:pt>
    <dgm:pt modelId="{183712E3-735E-43B0-8F5F-5762BE332624}" type="sibTrans" cxnId="{3B766E49-175B-4F5E-A0EF-E3CDE35DCF78}">
      <dgm:prSet/>
      <dgm:spPr/>
      <dgm:t>
        <a:bodyPr/>
        <a:lstStyle/>
        <a:p>
          <a:endParaRPr lang="es-ES"/>
        </a:p>
      </dgm:t>
    </dgm:pt>
    <dgm:pt modelId="{5ED6126A-7154-4AE4-9CC2-D31EB6B28243}">
      <dgm:prSet phldrT="[Texto]" custT="1"/>
      <dgm:spPr/>
      <dgm:t>
        <a:bodyPr/>
        <a:lstStyle/>
        <a:p>
          <a:r>
            <a:rPr lang="es-ES" sz="3200" dirty="0" smtClean="0"/>
            <a:t>3. Herramientas</a:t>
          </a:r>
          <a:endParaRPr lang="es-ES" sz="3200" dirty="0"/>
        </a:p>
      </dgm:t>
    </dgm:pt>
    <dgm:pt modelId="{816E3633-FB6F-4FAE-8A6D-5C8FDB3CECB4}" type="parTrans" cxnId="{7F371CA1-95C7-4B75-80F8-DB8ED4E91EC4}">
      <dgm:prSet/>
      <dgm:spPr/>
      <dgm:t>
        <a:bodyPr/>
        <a:lstStyle/>
        <a:p>
          <a:endParaRPr lang="es-ES"/>
        </a:p>
      </dgm:t>
    </dgm:pt>
    <dgm:pt modelId="{681177E1-6A5B-4EE5-901C-A7852DA51754}" type="sibTrans" cxnId="{7F371CA1-95C7-4B75-80F8-DB8ED4E91EC4}">
      <dgm:prSet/>
      <dgm:spPr/>
      <dgm:t>
        <a:bodyPr/>
        <a:lstStyle/>
        <a:p>
          <a:endParaRPr lang="es-ES"/>
        </a:p>
      </dgm:t>
    </dgm:pt>
    <dgm:pt modelId="{A6363C6A-ED08-454E-B410-F0DD9988BEAD}" type="pres">
      <dgm:prSet presAssocID="{1FAD3010-A8FC-4970-BBC2-940F29EA7A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CC22D8-236A-4AF2-9FC1-5EB9C4BE467D}" type="pres">
      <dgm:prSet presAssocID="{20D00BFD-3CAC-436A-B303-DF6DCF7E2207}" presName="parentLin" presStyleCnt="0"/>
      <dgm:spPr/>
    </dgm:pt>
    <dgm:pt modelId="{F5E4C312-4C4E-4B2F-9BD4-FD020B8E7B09}" type="pres">
      <dgm:prSet presAssocID="{20D00BFD-3CAC-436A-B303-DF6DCF7E2207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7B5E0A7E-930C-4686-82B7-ECDDB3340903}" type="pres">
      <dgm:prSet presAssocID="{20D00BFD-3CAC-436A-B303-DF6DCF7E22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F337C3-8521-4404-9DBB-7871BD37B65E}" type="pres">
      <dgm:prSet presAssocID="{20D00BFD-3CAC-436A-B303-DF6DCF7E2207}" presName="negativeSpace" presStyleCnt="0"/>
      <dgm:spPr/>
    </dgm:pt>
    <dgm:pt modelId="{EFC9A48C-512D-494A-B311-F682017EBA61}" type="pres">
      <dgm:prSet presAssocID="{20D00BFD-3CAC-436A-B303-DF6DCF7E2207}" presName="childText" presStyleLbl="conFgAcc1" presStyleIdx="0" presStyleCnt="3">
        <dgm:presLayoutVars>
          <dgm:bulletEnabled val="1"/>
        </dgm:presLayoutVars>
      </dgm:prSet>
      <dgm:spPr/>
    </dgm:pt>
    <dgm:pt modelId="{521666BF-5E03-4ED9-8153-EFF4EFD5651B}" type="pres">
      <dgm:prSet presAssocID="{65E59A71-F653-47E1-AD78-8CAF8999696E}" presName="spaceBetweenRectangles" presStyleCnt="0"/>
      <dgm:spPr/>
    </dgm:pt>
    <dgm:pt modelId="{2C545447-A13A-408A-BEA2-1BB2A67792FA}" type="pres">
      <dgm:prSet presAssocID="{F73B6B02-91C3-4C72-8720-12F45A5F3A0D}" presName="parentLin" presStyleCnt="0"/>
      <dgm:spPr/>
    </dgm:pt>
    <dgm:pt modelId="{2909CF47-0972-4F6D-8797-581552B9664C}" type="pres">
      <dgm:prSet presAssocID="{F73B6B02-91C3-4C72-8720-12F45A5F3A0D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8D373CB-0229-47D9-AEF9-1AFEE1C32EC5}" type="pres">
      <dgm:prSet presAssocID="{F73B6B02-91C3-4C72-8720-12F45A5F3A0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5FA9D6-71D7-4F39-AC01-585E10A38E16}" type="pres">
      <dgm:prSet presAssocID="{F73B6B02-91C3-4C72-8720-12F45A5F3A0D}" presName="negativeSpace" presStyleCnt="0"/>
      <dgm:spPr/>
    </dgm:pt>
    <dgm:pt modelId="{683B890F-6814-4CB8-B80D-31C001DA79BC}" type="pres">
      <dgm:prSet presAssocID="{F73B6B02-91C3-4C72-8720-12F45A5F3A0D}" presName="childText" presStyleLbl="conFgAcc1" presStyleIdx="1" presStyleCnt="3">
        <dgm:presLayoutVars>
          <dgm:bulletEnabled val="1"/>
        </dgm:presLayoutVars>
      </dgm:prSet>
      <dgm:spPr/>
    </dgm:pt>
    <dgm:pt modelId="{386F5C01-88AF-4C39-88C5-6E74C6B9342B}" type="pres">
      <dgm:prSet presAssocID="{183712E3-735E-43B0-8F5F-5762BE332624}" presName="spaceBetweenRectangles" presStyleCnt="0"/>
      <dgm:spPr/>
    </dgm:pt>
    <dgm:pt modelId="{2CFB4480-7789-4450-BD7C-BF593E48AE9F}" type="pres">
      <dgm:prSet presAssocID="{5ED6126A-7154-4AE4-9CC2-D31EB6B28243}" presName="parentLin" presStyleCnt="0"/>
      <dgm:spPr/>
    </dgm:pt>
    <dgm:pt modelId="{4AE00057-D304-441A-AD74-12E3B377FC04}" type="pres">
      <dgm:prSet presAssocID="{5ED6126A-7154-4AE4-9CC2-D31EB6B28243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F5BC004-51B8-4613-815C-118B6B4993F4}" type="pres">
      <dgm:prSet presAssocID="{5ED6126A-7154-4AE4-9CC2-D31EB6B282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E0BDB1-E56A-43C3-ACE3-6A356424F6CF}" type="pres">
      <dgm:prSet presAssocID="{5ED6126A-7154-4AE4-9CC2-D31EB6B28243}" presName="negativeSpace" presStyleCnt="0"/>
      <dgm:spPr/>
    </dgm:pt>
    <dgm:pt modelId="{5B16BA09-520D-425D-9E57-52EE7764D526}" type="pres">
      <dgm:prSet presAssocID="{5ED6126A-7154-4AE4-9CC2-D31EB6B28243}" presName="childText" presStyleLbl="conFgAcc1" presStyleIdx="2" presStyleCnt="3" custLinFactNeighborX="-951" custLinFactNeighborY="-23410">
        <dgm:presLayoutVars>
          <dgm:bulletEnabled val="1"/>
        </dgm:presLayoutVars>
      </dgm:prSet>
      <dgm:spPr/>
    </dgm:pt>
  </dgm:ptLst>
  <dgm:cxnLst>
    <dgm:cxn modelId="{37EA077D-B3EA-41CB-9137-6AE005562BE7}" type="presOf" srcId="{5ED6126A-7154-4AE4-9CC2-D31EB6B28243}" destId="{EF5BC004-51B8-4613-815C-118B6B4993F4}" srcOrd="1" destOrd="0" presId="urn:microsoft.com/office/officeart/2005/8/layout/list1"/>
    <dgm:cxn modelId="{05822F8E-770F-4B8A-BBF7-CD371C83C817}" type="presOf" srcId="{F73B6B02-91C3-4C72-8720-12F45A5F3A0D}" destId="{E8D373CB-0229-47D9-AEF9-1AFEE1C32EC5}" srcOrd="1" destOrd="0" presId="urn:microsoft.com/office/officeart/2005/8/layout/list1"/>
    <dgm:cxn modelId="{4F2051A3-4DC0-4B54-8C22-BE15F6B1ECDE}" type="presOf" srcId="{5ED6126A-7154-4AE4-9CC2-D31EB6B28243}" destId="{4AE00057-D304-441A-AD74-12E3B377FC04}" srcOrd="0" destOrd="0" presId="urn:microsoft.com/office/officeart/2005/8/layout/list1"/>
    <dgm:cxn modelId="{0C807409-B605-4342-95F7-A6546D902B26}" type="presOf" srcId="{F73B6B02-91C3-4C72-8720-12F45A5F3A0D}" destId="{2909CF47-0972-4F6D-8797-581552B9664C}" srcOrd="0" destOrd="0" presId="urn:microsoft.com/office/officeart/2005/8/layout/list1"/>
    <dgm:cxn modelId="{C21B2044-AED9-4BE0-9351-CAE57CA7E114}" type="presOf" srcId="{1FAD3010-A8FC-4970-BBC2-940F29EA7AD6}" destId="{A6363C6A-ED08-454E-B410-F0DD9988BEAD}" srcOrd="0" destOrd="0" presId="urn:microsoft.com/office/officeart/2005/8/layout/list1"/>
    <dgm:cxn modelId="{3B766E49-175B-4F5E-A0EF-E3CDE35DCF78}" srcId="{1FAD3010-A8FC-4970-BBC2-940F29EA7AD6}" destId="{F73B6B02-91C3-4C72-8720-12F45A5F3A0D}" srcOrd="1" destOrd="0" parTransId="{51FE2781-5AB6-4FFF-BC85-14FA9796563D}" sibTransId="{183712E3-735E-43B0-8F5F-5762BE332624}"/>
    <dgm:cxn modelId="{CA333884-4301-43F7-AB19-40374061EC4C}" srcId="{1FAD3010-A8FC-4970-BBC2-940F29EA7AD6}" destId="{20D00BFD-3CAC-436A-B303-DF6DCF7E2207}" srcOrd="0" destOrd="0" parTransId="{6221B7A7-7984-4DD7-9C60-848697531C06}" sibTransId="{65E59A71-F653-47E1-AD78-8CAF8999696E}"/>
    <dgm:cxn modelId="{6797F965-4E07-47EA-A160-40B8ECC80105}" type="presOf" srcId="{20D00BFD-3CAC-436A-B303-DF6DCF7E2207}" destId="{7B5E0A7E-930C-4686-82B7-ECDDB3340903}" srcOrd="1" destOrd="0" presId="urn:microsoft.com/office/officeart/2005/8/layout/list1"/>
    <dgm:cxn modelId="{12C76690-19AB-4AF3-9023-6195BCA304EA}" type="presOf" srcId="{20D00BFD-3CAC-436A-B303-DF6DCF7E2207}" destId="{F5E4C312-4C4E-4B2F-9BD4-FD020B8E7B09}" srcOrd="0" destOrd="0" presId="urn:microsoft.com/office/officeart/2005/8/layout/list1"/>
    <dgm:cxn modelId="{7F371CA1-95C7-4B75-80F8-DB8ED4E91EC4}" srcId="{1FAD3010-A8FC-4970-BBC2-940F29EA7AD6}" destId="{5ED6126A-7154-4AE4-9CC2-D31EB6B28243}" srcOrd="2" destOrd="0" parTransId="{816E3633-FB6F-4FAE-8A6D-5C8FDB3CECB4}" sibTransId="{681177E1-6A5B-4EE5-901C-A7852DA51754}"/>
    <dgm:cxn modelId="{7B9DA4ED-3233-4979-88A7-E7FA6AC71835}" type="presParOf" srcId="{A6363C6A-ED08-454E-B410-F0DD9988BEAD}" destId="{3DCC22D8-236A-4AF2-9FC1-5EB9C4BE467D}" srcOrd="0" destOrd="0" presId="urn:microsoft.com/office/officeart/2005/8/layout/list1"/>
    <dgm:cxn modelId="{404BE2D7-288D-41A1-A8F2-5F580623A7C5}" type="presParOf" srcId="{3DCC22D8-236A-4AF2-9FC1-5EB9C4BE467D}" destId="{F5E4C312-4C4E-4B2F-9BD4-FD020B8E7B09}" srcOrd="0" destOrd="0" presId="urn:microsoft.com/office/officeart/2005/8/layout/list1"/>
    <dgm:cxn modelId="{54132E50-5DE1-4B42-A30E-7FC3E7467164}" type="presParOf" srcId="{3DCC22D8-236A-4AF2-9FC1-5EB9C4BE467D}" destId="{7B5E0A7E-930C-4686-82B7-ECDDB3340903}" srcOrd="1" destOrd="0" presId="urn:microsoft.com/office/officeart/2005/8/layout/list1"/>
    <dgm:cxn modelId="{878A074D-6E34-407F-946D-FDF7D920C4B0}" type="presParOf" srcId="{A6363C6A-ED08-454E-B410-F0DD9988BEAD}" destId="{43F337C3-8521-4404-9DBB-7871BD37B65E}" srcOrd="1" destOrd="0" presId="urn:microsoft.com/office/officeart/2005/8/layout/list1"/>
    <dgm:cxn modelId="{7144D127-02CF-448E-86AE-08262FBCAE49}" type="presParOf" srcId="{A6363C6A-ED08-454E-B410-F0DD9988BEAD}" destId="{EFC9A48C-512D-494A-B311-F682017EBA61}" srcOrd="2" destOrd="0" presId="urn:microsoft.com/office/officeart/2005/8/layout/list1"/>
    <dgm:cxn modelId="{29BDD88C-E8F4-4B56-B6C2-189D30AB380C}" type="presParOf" srcId="{A6363C6A-ED08-454E-B410-F0DD9988BEAD}" destId="{521666BF-5E03-4ED9-8153-EFF4EFD5651B}" srcOrd="3" destOrd="0" presId="urn:microsoft.com/office/officeart/2005/8/layout/list1"/>
    <dgm:cxn modelId="{436BC9FE-2BE8-4C84-8918-3784D09D612E}" type="presParOf" srcId="{A6363C6A-ED08-454E-B410-F0DD9988BEAD}" destId="{2C545447-A13A-408A-BEA2-1BB2A67792FA}" srcOrd="4" destOrd="0" presId="urn:microsoft.com/office/officeart/2005/8/layout/list1"/>
    <dgm:cxn modelId="{D3E4E657-77B9-4D0A-8F3C-3D2A5DC4AD3C}" type="presParOf" srcId="{2C545447-A13A-408A-BEA2-1BB2A67792FA}" destId="{2909CF47-0972-4F6D-8797-581552B9664C}" srcOrd="0" destOrd="0" presId="urn:microsoft.com/office/officeart/2005/8/layout/list1"/>
    <dgm:cxn modelId="{EAC9EC70-9996-49A5-88B8-16975A818249}" type="presParOf" srcId="{2C545447-A13A-408A-BEA2-1BB2A67792FA}" destId="{E8D373CB-0229-47D9-AEF9-1AFEE1C32EC5}" srcOrd="1" destOrd="0" presId="urn:microsoft.com/office/officeart/2005/8/layout/list1"/>
    <dgm:cxn modelId="{B69E4104-0184-47A1-A0B8-472C855FA7AA}" type="presParOf" srcId="{A6363C6A-ED08-454E-B410-F0DD9988BEAD}" destId="{A55FA9D6-71D7-4F39-AC01-585E10A38E16}" srcOrd="5" destOrd="0" presId="urn:microsoft.com/office/officeart/2005/8/layout/list1"/>
    <dgm:cxn modelId="{7ACADECD-6FA1-410D-8DE6-EA54369C6F60}" type="presParOf" srcId="{A6363C6A-ED08-454E-B410-F0DD9988BEAD}" destId="{683B890F-6814-4CB8-B80D-31C001DA79BC}" srcOrd="6" destOrd="0" presId="urn:microsoft.com/office/officeart/2005/8/layout/list1"/>
    <dgm:cxn modelId="{FC9BD7D6-353C-4C78-8119-37C9CBF38401}" type="presParOf" srcId="{A6363C6A-ED08-454E-B410-F0DD9988BEAD}" destId="{386F5C01-88AF-4C39-88C5-6E74C6B9342B}" srcOrd="7" destOrd="0" presId="urn:microsoft.com/office/officeart/2005/8/layout/list1"/>
    <dgm:cxn modelId="{A14A82C7-F209-4A0C-A0DC-C113A01E40FA}" type="presParOf" srcId="{A6363C6A-ED08-454E-B410-F0DD9988BEAD}" destId="{2CFB4480-7789-4450-BD7C-BF593E48AE9F}" srcOrd="8" destOrd="0" presId="urn:microsoft.com/office/officeart/2005/8/layout/list1"/>
    <dgm:cxn modelId="{9151CB72-7034-4132-BC8D-605059CC6EA7}" type="presParOf" srcId="{2CFB4480-7789-4450-BD7C-BF593E48AE9F}" destId="{4AE00057-D304-441A-AD74-12E3B377FC04}" srcOrd="0" destOrd="0" presId="urn:microsoft.com/office/officeart/2005/8/layout/list1"/>
    <dgm:cxn modelId="{D6EFE239-23E8-4290-93EC-34BCFCBF270B}" type="presParOf" srcId="{2CFB4480-7789-4450-BD7C-BF593E48AE9F}" destId="{EF5BC004-51B8-4613-815C-118B6B4993F4}" srcOrd="1" destOrd="0" presId="urn:microsoft.com/office/officeart/2005/8/layout/list1"/>
    <dgm:cxn modelId="{61317C16-79F2-4002-8DD2-C9DE68597731}" type="presParOf" srcId="{A6363C6A-ED08-454E-B410-F0DD9988BEAD}" destId="{6FE0BDB1-E56A-43C3-ACE3-6A356424F6CF}" srcOrd="9" destOrd="0" presId="urn:microsoft.com/office/officeart/2005/8/layout/list1"/>
    <dgm:cxn modelId="{9BECF49A-12E3-42E0-AC08-9A288636637A}" type="presParOf" srcId="{A6363C6A-ED08-454E-B410-F0DD9988BEAD}" destId="{5B16BA09-520D-425D-9E57-52EE7764D52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50CD6-7B84-4F46-8AC0-06DBCFC8FDE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0E6866F-E452-4158-AB6E-2F1D4129F3F7}">
      <dgm:prSet custT="1"/>
      <dgm:spPr/>
      <dgm:t>
        <a:bodyPr/>
        <a:lstStyle/>
        <a:p>
          <a:pPr rtl="0"/>
          <a:r>
            <a:rPr lang="es-ES" sz="2000" dirty="0" smtClean="0"/>
            <a:t>La idea surge a raíz de la realización de la Formación en Centros de Trabajo vinculada a una empresa inmobiliaria</a:t>
          </a:r>
          <a:endParaRPr lang="es-ES" sz="2000" dirty="0"/>
        </a:p>
      </dgm:t>
    </dgm:pt>
    <dgm:pt modelId="{49655C56-F352-4346-AACD-594798BB7888}" type="parTrans" cxnId="{50061FF7-DEE3-4862-A1DA-9D24E0711747}">
      <dgm:prSet/>
      <dgm:spPr/>
      <dgm:t>
        <a:bodyPr/>
        <a:lstStyle/>
        <a:p>
          <a:endParaRPr lang="es-ES"/>
        </a:p>
      </dgm:t>
    </dgm:pt>
    <dgm:pt modelId="{3828D4EB-7893-46B7-B8BE-67AAB6EA77BF}" type="sibTrans" cxnId="{50061FF7-DEE3-4862-A1DA-9D24E0711747}">
      <dgm:prSet/>
      <dgm:spPr/>
      <dgm:t>
        <a:bodyPr/>
        <a:lstStyle/>
        <a:p>
          <a:endParaRPr lang="es-ES"/>
        </a:p>
      </dgm:t>
    </dgm:pt>
    <dgm:pt modelId="{5EA12651-875C-4CAE-A0D0-C54D7C1D0816}">
      <dgm:prSet custT="1"/>
      <dgm:spPr/>
      <dgm:t>
        <a:bodyPr/>
        <a:lstStyle/>
        <a:p>
          <a:pPr rtl="0"/>
          <a:r>
            <a:rPr lang="es-ES" sz="2000" smtClean="0"/>
            <a:t>Dicha empresa contaba con una aplicación de gestión de inmuebles poco funcional </a:t>
          </a:r>
          <a:endParaRPr lang="es-ES" sz="2000"/>
        </a:p>
      </dgm:t>
    </dgm:pt>
    <dgm:pt modelId="{00D0027A-FEEA-400A-B98D-6F64D2082389}" type="parTrans" cxnId="{58D57645-F2D7-4AF5-B338-39AB25E656BF}">
      <dgm:prSet/>
      <dgm:spPr/>
      <dgm:t>
        <a:bodyPr/>
        <a:lstStyle/>
        <a:p>
          <a:endParaRPr lang="es-ES"/>
        </a:p>
      </dgm:t>
    </dgm:pt>
    <dgm:pt modelId="{BC49162A-AACC-414C-8AF1-CA6703EDBC85}" type="sibTrans" cxnId="{58D57645-F2D7-4AF5-B338-39AB25E656BF}">
      <dgm:prSet/>
      <dgm:spPr/>
      <dgm:t>
        <a:bodyPr/>
        <a:lstStyle/>
        <a:p>
          <a:endParaRPr lang="es-ES"/>
        </a:p>
      </dgm:t>
    </dgm:pt>
    <dgm:pt modelId="{6D7D5379-8CF0-4A09-81B9-EEBAD3BEA1C9}">
      <dgm:prSet custT="1"/>
      <dgm:spPr/>
      <dgm:t>
        <a:bodyPr/>
        <a:lstStyle/>
        <a:p>
          <a:pPr rtl="0"/>
          <a:r>
            <a:rPr lang="es-ES" sz="2000" dirty="0" smtClean="0"/>
            <a:t>Tomando como referencia los fundamentos de esa aplicación decidí elaborar una propia que fuese más intuitiva y funcional</a:t>
          </a:r>
          <a:endParaRPr lang="es-ES" sz="2000" dirty="0"/>
        </a:p>
      </dgm:t>
    </dgm:pt>
    <dgm:pt modelId="{16565B34-B4F2-409A-A296-C6D6F6ED47CA}" type="parTrans" cxnId="{F6DD3CAD-9252-497D-8D0D-353049478BFA}">
      <dgm:prSet/>
      <dgm:spPr/>
      <dgm:t>
        <a:bodyPr/>
        <a:lstStyle/>
        <a:p>
          <a:endParaRPr lang="es-ES"/>
        </a:p>
      </dgm:t>
    </dgm:pt>
    <dgm:pt modelId="{42D950EB-5DFA-42A2-A234-EDBF195E7A8D}" type="sibTrans" cxnId="{F6DD3CAD-9252-497D-8D0D-353049478BFA}">
      <dgm:prSet/>
      <dgm:spPr/>
      <dgm:t>
        <a:bodyPr/>
        <a:lstStyle/>
        <a:p>
          <a:endParaRPr lang="es-ES"/>
        </a:p>
      </dgm:t>
    </dgm:pt>
    <dgm:pt modelId="{F44707A3-EC26-4CDC-9877-D6E3EAAD36B9}" type="pres">
      <dgm:prSet presAssocID="{85950CD6-7B84-4F46-8AC0-06DBCFC8FD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7F5B00-98AD-423D-8733-8B0DAE6EA631}" type="pres">
      <dgm:prSet presAssocID="{85950CD6-7B84-4F46-8AC0-06DBCFC8FDE5}" presName="arrow" presStyleLbl="bgShp" presStyleIdx="0" presStyleCnt="1"/>
      <dgm:spPr/>
    </dgm:pt>
    <dgm:pt modelId="{9E792250-2B56-43BA-B147-4D0967B1C7F8}" type="pres">
      <dgm:prSet presAssocID="{85950CD6-7B84-4F46-8AC0-06DBCFC8FDE5}" presName="points" presStyleCnt="0"/>
      <dgm:spPr/>
    </dgm:pt>
    <dgm:pt modelId="{467F5258-DB98-403A-B6BD-3EA74BE38E5F}" type="pres">
      <dgm:prSet presAssocID="{00E6866F-E452-4158-AB6E-2F1D4129F3F7}" presName="compositeA" presStyleCnt="0"/>
      <dgm:spPr/>
    </dgm:pt>
    <dgm:pt modelId="{F3964D6A-D40D-48AF-8EBC-025E6BF2EF6A}" type="pres">
      <dgm:prSet presAssocID="{00E6866F-E452-4158-AB6E-2F1D4129F3F7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D14B97-CCAC-425A-8414-52563F7C224B}" type="pres">
      <dgm:prSet presAssocID="{00E6866F-E452-4158-AB6E-2F1D4129F3F7}" presName="circleA" presStyleLbl="node1" presStyleIdx="0" presStyleCnt="3"/>
      <dgm:spPr/>
    </dgm:pt>
    <dgm:pt modelId="{8D3B8202-3E35-43E8-8609-8DD2BC675C15}" type="pres">
      <dgm:prSet presAssocID="{00E6866F-E452-4158-AB6E-2F1D4129F3F7}" presName="spaceA" presStyleCnt="0"/>
      <dgm:spPr/>
    </dgm:pt>
    <dgm:pt modelId="{F7BF3E80-FBD2-4276-B134-46DA42F73E58}" type="pres">
      <dgm:prSet presAssocID="{3828D4EB-7893-46B7-B8BE-67AAB6EA77BF}" presName="space" presStyleCnt="0"/>
      <dgm:spPr/>
    </dgm:pt>
    <dgm:pt modelId="{BD473F07-7E5B-45FA-87BA-9A7D1CA26F57}" type="pres">
      <dgm:prSet presAssocID="{5EA12651-875C-4CAE-A0D0-C54D7C1D0816}" presName="compositeB" presStyleCnt="0"/>
      <dgm:spPr/>
    </dgm:pt>
    <dgm:pt modelId="{CECBA2B8-58E0-4C66-983D-736C3DFC26A2}" type="pres">
      <dgm:prSet presAssocID="{5EA12651-875C-4CAE-A0D0-C54D7C1D0816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9CB1EF-90E9-48E5-9A4C-7538546E697F}" type="pres">
      <dgm:prSet presAssocID="{5EA12651-875C-4CAE-A0D0-C54D7C1D0816}" presName="circleB" presStyleLbl="node1" presStyleIdx="1" presStyleCnt="3"/>
      <dgm:spPr/>
    </dgm:pt>
    <dgm:pt modelId="{D91F5608-7D2F-48B8-A46D-6B1E14A57D6B}" type="pres">
      <dgm:prSet presAssocID="{5EA12651-875C-4CAE-A0D0-C54D7C1D0816}" presName="spaceB" presStyleCnt="0"/>
      <dgm:spPr/>
    </dgm:pt>
    <dgm:pt modelId="{71C41078-3978-42AE-8C52-9A1D34945317}" type="pres">
      <dgm:prSet presAssocID="{BC49162A-AACC-414C-8AF1-CA6703EDBC85}" presName="space" presStyleCnt="0"/>
      <dgm:spPr/>
    </dgm:pt>
    <dgm:pt modelId="{456CC930-5342-4797-A77A-ABA8FC1277F0}" type="pres">
      <dgm:prSet presAssocID="{6D7D5379-8CF0-4A09-81B9-EEBAD3BEA1C9}" presName="compositeA" presStyleCnt="0"/>
      <dgm:spPr/>
    </dgm:pt>
    <dgm:pt modelId="{D051C972-1BBC-434F-8AAC-EF16134B409D}" type="pres">
      <dgm:prSet presAssocID="{6D7D5379-8CF0-4A09-81B9-EEBAD3BEA1C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C2FD3-D74A-4EE8-B4DE-08F890CE7913}" type="pres">
      <dgm:prSet presAssocID="{6D7D5379-8CF0-4A09-81B9-EEBAD3BEA1C9}" presName="circleA" presStyleLbl="node1" presStyleIdx="2" presStyleCnt="3"/>
      <dgm:spPr/>
    </dgm:pt>
    <dgm:pt modelId="{01972416-9166-4E52-8E94-191AC57D2FFA}" type="pres">
      <dgm:prSet presAssocID="{6D7D5379-8CF0-4A09-81B9-EEBAD3BEA1C9}" presName="spaceA" presStyleCnt="0"/>
      <dgm:spPr/>
    </dgm:pt>
  </dgm:ptLst>
  <dgm:cxnLst>
    <dgm:cxn modelId="{BEC713F4-A28F-4F05-BA7D-BF0D7AE84F78}" type="presOf" srcId="{5EA12651-875C-4CAE-A0D0-C54D7C1D0816}" destId="{CECBA2B8-58E0-4C66-983D-736C3DFC26A2}" srcOrd="0" destOrd="0" presId="urn:microsoft.com/office/officeart/2005/8/layout/hProcess11"/>
    <dgm:cxn modelId="{F6DD3CAD-9252-497D-8D0D-353049478BFA}" srcId="{85950CD6-7B84-4F46-8AC0-06DBCFC8FDE5}" destId="{6D7D5379-8CF0-4A09-81B9-EEBAD3BEA1C9}" srcOrd="2" destOrd="0" parTransId="{16565B34-B4F2-409A-A296-C6D6F6ED47CA}" sibTransId="{42D950EB-5DFA-42A2-A234-EDBF195E7A8D}"/>
    <dgm:cxn modelId="{50061FF7-DEE3-4862-A1DA-9D24E0711747}" srcId="{85950CD6-7B84-4F46-8AC0-06DBCFC8FDE5}" destId="{00E6866F-E452-4158-AB6E-2F1D4129F3F7}" srcOrd="0" destOrd="0" parTransId="{49655C56-F352-4346-AACD-594798BB7888}" sibTransId="{3828D4EB-7893-46B7-B8BE-67AAB6EA77BF}"/>
    <dgm:cxn modelId="{48DD854E-8E3B-4900-8417-40AF60524B24}" type="presOf" srcId="{00E6866F-E452-4158-AB6E-2F1D4129F3F7}" destId="{F3964D6A-D40D-48AF-8EBC-025E6BF2EF6A}" srcOrd="0" destOrd="0" presId="urn:microsoft.com/office/officeart/2005/8/layout/hProcess11"/>
    <dgm:cxn modelId="{46E9D8C8-36C8-42BF-AB4E-D4BFFBCB32EB}" type="presOf" srcId="{85950CD6-7B84-4F46-8AC0-06DBCFC8FDE5}" destId="{F44707A3-EC26-4CDC-9877-D6E3EAAD36B9}" srcOrd="0" destOrd="0" presId="urn:microsoft.com/office/officeart/2005/8/layout/hProcess11"/>
    <dgm:cxn modelId="{58D57645-F2D7-4AF5-B338-39AB25E656BF}" srcId="{85950CD6-7B84-4F46-8AC0-06DBCFC8FDE5}" destId="{5EA12651-875C-4CAE-A0D0-C54D7C1D0816}" srcOrd="1" destOrd="0" parTransId="{00D0027A-FEEA-400A-B98D-6F64D2082389}" sibTransId="{BC49162A-AACC-414C-8AF1-CA6703EDBC85}"/>
    <dgm:cxn modelId="{0EB77DF7-DC51-4BDB-A66C-AB9013D1F41D}" type="presOf" srcId="{6D7D5379-8CF0-4A09-81B9-EEBAD3BEA1C9}" destId="{D051C972-1BBC-434F-8AAC-EF16134B409D}" srcOrd="0" destOrd="0" presId="urn:microsoft.com/office/officeart/2005/8/layout/hProcess11"/>
    <dgm:cxn modelId="{A366CD61-A89F-4B25-8B4F-4FB254908E7A}" type="presParOf" srcId="{F44707A3-EC26-4CDC-9877-D6E3EAAD36B9}" destId="{5E7F5B00-98AD-423D-8733-8B0DAE6EA631}" srcOrd="0" destOrd="0" presId="urn:microsoft.com/office/officeart/2005/8/layout/hProcess11"/>
    <dgm:cxn modelId="{FB940DC7-22AE-4B47-A9FB-47A65EFD0B39}" type="presParOf" srcId="{F44707A3-EC26-4CDC-9877-D6E3EAAD36B9}" destId="{9E792250-2B56-43BA-B147-4D0967B1C7F8}" srcOrd="1" destOrd="0" presId="urn:microsoft.com/office/officeart/2005/8/layout/hProcess11"/>
    <dgm:cxn modelId="{3BF61009-A639-4F88-B8C2-3BF442DECDB7}" type="presParOf" srcId="{9E792250-2B56-43BA-B147-4D0967B1C7F8}" destId="{467F5258-DB98-403A-B6BD-3EA74BE38E5F}" srcOrd="0" destOrd="0" presId="urn:microsoft.com/office/officeart/2005/8/layout/hProcess11"/>
    <dgm:cxn modelId="{399A9EBA-F22E-4BF5-820A-D64B0C4DD2F1}" type="presParOf" srcId="{467F5258-DB98-403A-B6BD-3EA74BE38E5F}" destId="{F3964D6A-D40D-48AF-8EBC-025E6BF2EF6A}" srcOrd="0" destOrd="0" presId="urn:microsoft.com/office/officeart/2005/8/layout/hProcess11"/>
    <dgm:cxn modelId="{9E4137C0-EAA8-4656-8B1E-8E6A12C1F623}" type="presParOf" srcId="{467F5258-DB98-403A-B6BD-3EA74BE38E5F}" destId="{36D14B97-CCAC-425A-8414-52563F7C224B}" srcOrd="1" destOrd="0" presId="urn:microsoft.com/office/officeart/2005/8/layout/hProcess11"/>
    <dgm:cxn modelId="{00019485-A344-4777-AC05-897CC7EA0517}" type="presParOf" srcId="{467F5258-DB98-403A-B6BD-3EA74BE38E5F}" destId="{8D3B8202-3E35-43E8-8609-8DD2BC675C15}" srcOrd="2" destOrd="0" presId="urn:microsoft.com/office/officeart/2005/8/layout/hProcess11"/>
    <dgm:cxn modelId="{76F68539-9937-42C2-BDD7-221F40A5FABD}" type="presParOf" srcId="{9E792250-2B56-43BA-B147-4D0967B1C7F8}" destId="{F7BF3E80-FBD2-4276-B134-46DA42F73E58}" srcOrd="1" destOrd="0" presId="urn:microsoft.com/office/officeart/2005/8/layout/hProcess11"/>
    <dgm:cxn modelId="{AE499D61-B138-4A00-B36F-E00491CE6CB7}" type="presParOf" srcId="{9E792250-2B56-43BA-B147-4D0967B1C7F8}" destId="{BD473F07-7E5B-45FA-87BA-9A7D1CA26F57}" srcOrd="2" destOrd="0" presId="urn:microsoft.com/office/officeart/2005/8/layout/hProcess11"/>
    <dgm:cxn modelId="{112E1D3D-9D56-474B-9F0F-648FC4E6BF20}" type="presParOf" srcId="{BD473F07-7E5B-45FA-87BA-9A7D1CA26F57}" destId="{CECBA2B8-58E0-4C66-983D-736C3DFC26A2}" srcOrd="0" destOrd="0" presId="urn:microsoft.com/office/officeart/2005/8/layout/hProcess11"/>
    <dgm:cxn modelId="{17F2FC04-F9DF-4178-8097-8471CE9A61C7}" type="presParOf" srcId="{BD473F07-7E5B-45FA-87BA-9A7D1CA26F57}" destId="{C29CB1EF-90E9-48E5-9A4C-7538546E697F}" srcOrd="1" destOrd="0" presId="urn:microsoft.com/office/officeart/2005/8/layout/hProcess11"/>
    <dgm:cxn modelId="{9F8664BD-E0EA-4840-85D8-D53D679721B5}" type="presParOf" srcId="{BD473F07-7E5B-45FA-87BA-9A7D1CA26F57}" destId="{D91F5608-7D2F-48B8-A46D-6B1E14A57D6B}" srcOrd="2" destOrd="0" presId="urn:microsoft.com/office/officeart/2005/8/layout/hProcess11"/>
    <dgm:cxn modelId="{924B9BDB-04C2-479F-A667-D3BE7377B9B6}" type="presParOf" srcId="{9E792250-2B56-43BA-B147-4D0967B1C7F8}" destId="{71C41078-3978-42AE-8C52-9A1D34945317}" srcOrd="3" destOrd="0" presId="urn:microsoft.com/office/officeart/2005/8/layout/hProcess11"/>
    <dgm:cxn modelId="{6A6CEBC1-B923-4ACC-A612-530AD378CF2B}" type="presParOf" srcId="{9E792250-2B56-43BA-B147-4D0967B1C7F8}" destId="{456CC930-5342-4797-A77A-ABA8FC1277F0}" srcOrd="4" destOrd="0" presId="urn:microsoft.com/office/officeart/2005/8/layout/hProcess11"/>
    <dgm:cxn modelId="{8673C75F-070A-4D2D-99D7-BC622403A4B9}" type="presParOf" srcId="{456CC930-5342-4797-A77A-ABA8FC1277F0}" destId="{D051C972-1BBC-434F-8AAC-EF16134B409D}" srcOrd="0" destOrd="0" presId="urn:microsoft.com/office/officeart/2005/8/layout/hProcess11"/>
    <dgm:cxn modelId="{5E1116CB-995D-448B-8574-3B41A4E07E68}" type="presParOf" srcId="{456CC930-5342-4797-A77A-ABA8FC1277F0}" destId="{F5AC2FD3-D74A-4EE8-B4DE-08F890CE7913}" srcOrd="1" destOrd="0" presId="urn:microsoft.com/office/officeart/2005/8/layout/hProcess11"/>
    <dgm:cxn modelId="{6B9C6DF7-A18B-4B6A-98F4-D16961A4EC10}" type="presParOf" srcId="{456CC930-5342-4797-A77A-ABA8FC1277F0}" destId="{01972416-9166-4E52-8E94-191AC57D2F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B04BD-D257-4900-9D8E-DA34D96CAD6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C70BC96-F289-4066-9CBB-1867CD1BE0E3}">
      <dgm:prSet phldrT="[Texto]" custT="1"/>
      <dgm:spPr/>
      <dgm:t>
        <a:bodyPr/>
        <a:lstStyle/>
        <a:p>
          <a:r>
            <a:rPr lang="es-ES" sz="3600" dirty="0" err="1" smtClean="0"/>
            <a:t>Xampp</a:t>
          </a:r>
          <a:endParaRPr lang="es-ES" sz="3600" dirty="0"/>
        </a:p>
      </dgm:t>
    </dgm:pt>
    <dgm:pt modelId="{8D08E8F4-C443-4D9F-979D-D414847CE412}" type="parTrans" cxnId="{B13202CC-8B0F-4260-969C-D74C937CE182}">
      <dgm:prSet/>
      <dgm:spPr/>
      <dgm:t>
        <a:bodyPr/>
        <a:lstStyle/>
        <a:p>
          <a:endParaRPr lang="es-ES"/>
        </a:p>
      </dgm:t>
    </dgm:pt>
    <dgm:pt modelId="{EF1E5DBF-7158-4BD9-8310-F19CF9059D8D}" type="sibTrans" cxnId="{B13202CC-8B0F-4260-969C-D74C937CE182}">
      <dgm:prSet/>
      <dgm:spPr/>
      <dgm:t>
        <a:bodyPr/>
        <a:lstStyle/>
        <a:p>
          <a:endParaRPr lang="es-ES"/>
        </a:p>
      </dgm:t>
    </dgm:pt>
    <dgm:pt modelId="{DEF6C20E-7EBB-4ABF-9F8C-3CFF0AA44BFE}">
      <dgm:prSet phldrT="[Texto]" custT="1"/>
      <dgm:spPr/>
      <dgm:t>
        <a:bodyPr/>
        <a:lstStyle/>
        <a:p>
          <a:r>
            <a:rPr lang="es-ES" sz="3600" dirty="0" smtClean="0"/>
            <a:t>Visual Studio</a:t>
          </a:r>
          <a:endParaRPr lang="es-ES" sz="3600" dirty="0"/>
        </a:p>
      </dgm:t>
    </dgm:pt>
    <dgm:pt modelId="{333E47FB-6A4F-49FD-98AC-38873439265B}" type="parTrans" cxnId="{C7ACDDF1-36B1-454D-9B1D-0BACF9102438}">
      <dgm:prSet/>
      <dgm:spPr/>
      <dgm:t>
        <a:bodyPr/>
        <a:lstStyle/>
        <a:p>
          <a:endParaRPr lang="es-ES"/>
        </a:p>
      </dgm:t>
    </dgm:pt>
    <dgm:pt modelId="{F004982C-EEF4-47A3-BCCD-A69AE5382CB8}" type="sibTrans" cxnId="{C7ACDDF1-36B1-454D-9B1D-0BACF9102438}">
      <dgm:prSet/>
      <dgm:spPr/>
      <dgm:t>
        <a:bodyPr/>
        <a:lstStyle/>
        <a:p>
          <a:endParaRPr lang="es-ES"/>
        </a:p>
      </dgm:t>
    </dgm:pt>
    <dgm:pt modelId="{CFE77B00-4946-46A4-AB42-FA00C5F9CD35}">
      <dgm:prSet phldrT="[Texto]" custT="1"/>
      <dgm:spPr/>
      <dgm:t>
        <a:bodyPr/>
        <a:lstStyle/>
        <a:p>
          <a:r>
            <a:rPr lang="es-ES" sz="3600" dirty="0" smtClean="0"/>
            <a:t>MS Word</a:t>
          </a:r>
          <a:endParaRPr lang="es-ES" sz="3600" dirty="0"/>
        </a:p>
      </dgm:t>
    </dgm:pt>
    <dgm:pt modelId="{B0C7C178-2AAE-4837-9A91-5566DDE03BD5}" type="parTrans" cxnId="{E07F9AE4-7FB3-4B6E-A7E4-71BC0AFB51D1}">
      <dgm:prSet/>
      <dgm:spPr/>
      <dgm:t>
        <a:bodyPr/>
        <a:lstStyle/>
        <a:p>
          <a:endParaRPr lang="es-ES"/>
        </a:p>
      </dgm:t>
    </dgm:pt>
    <dgm:pt modelId="{14695FC1-596D-44D2-A057-5264B805D41D}" type="sibTrans" cxnId="{E07F9AE4-7FB3-4B6E-A7E4-71BC0AFB51D1}">
      <dgm:prSet/>
      <dgm:spPr/>
      <dgm:t>
        <a:bodyPr/>
        <a:lstStyle/>
        <a:p>
          <a:endParaRPr lang="es-ES"/>
        </a:p>
      </dgm:t>
    </dgm:pt>
    <dgm:pt modelId="{982ED6E6-565D-4A78-8570-84863201651A}">
      <dgm:prSet phldrT="[Texto]" custT="1"/>
      <dgm:spPr/>
      <dgm:t>
        <a:bodyPr/>
        <a:lstStyle/>
        <a:p>
          <a:r>
            <a:rPr lang="es-ES" sz="3600" dirty="0" smtClean="0"/>
            <a:t>MS </a:t>
          </a:r>
          <a:r>
            <a:rPr lang="es-ES" sz="3600" dirty="0" err="1" smtClean="0"/>
            <a:t>Power</a:t>
          </a:r>
          <a:r>
            <a:rPr lang="es-ES" sz="3600" dirty="0" smtClean="0"/>
            <a:t> Point</a:t>
          </a:r>
          <a:endParaRPr lang="es-ES" sz="3600" dirty="0"/>
        </a:p>
      </dgm:t>
    </dgm:pt>
    <dgm:pt modelId="{4F8E4E60-E89A-4F30-9C56-01FA21FBDF3B}" type="parTrans" cxnId="{A761ABE5-17F7-4440-9219-4A5BA00FFA33}">
      <dgm:prSet/>
      <dgm:spPr/>
      <dgm:t>
        <a:bodyPr/>
        <a:lstStyle/>
        <a:p>
          <a:endParaRPr lang="es-ES"/>
        </a:p>
      </dgm:t>
    </dgm:pt>
    <dgm:pt modelId="{F234F39F-DFBA-4E08-9CFD-C1C6E82DE1D7}" type="sibTrans" cxnId="{A761ABE5-17F7-4440-9219-4A5BA00FFA33}">
      <dgm:prSet/>
      <dgm:spPr/>
      <dgm:t>
        <a:bodyPr/>
        <a:lstStyle/>
        <a:p>
          <a:endParaRPr lang="es-ES"/>
        </a:p>
      </dgm:t>
    </dgm:pt>
    <dgm:pt modelId="{05656396-A9DD-496C-B431-35FB698AD76C}" type="pres">
      <dgm:prSet presAssocID="{427B04BD-D257-4900-9D8E-DA34D96CAD6B}" presName="linearFlow" presStyleCnt="0">
        <dgm:presLayoutVars>
          <dgm:dir/>
          <dgm:resizeHandles val="exact"/>
        </dgm:presLayoutVars>
      </dgm:prSet>
      <dgm:spPr/>
    </dgm:pt>
    <dgm:pt modelId="{23CEBC41-CED7-4607-A80E-036B7E5F32F8}" type="pres">
      <dgm:prSet presAssocID="{0C70BC96-F289-4066-9CBB-1867CD1BE0E3}" presName="composite" presStyleCnt="0"/>
      <dgm:spPr/>
    </dgm:pt>
    <dgm:pt modelId="{9274A106-6C58-44BE-A5E4-2CF9B2FA78E8}" type="pres">
      <dgm:prSet presAssocID="{0C70BC96-F289-4066-9CBB-1867CD1BE0E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775FE2-3C9D-4BFB-A558-7B06A18C040E}" type="pres">
      <dgm:prSet presAssocID="{0C70BC96-F289-4066-9CBB-1867CD1BE0E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797135-54EE-4FE9-894F-87E17A0DB05E}" type="pres">
      <dgm:prSet presAssocID="{EF1E5DBF-7158-4BD9-8310-F19CF9059D8D}" presName="spacing" presStyleCnt="0"/>
      <dgm:spPr/>
    </dgm:pt>
    <dgm:pt modelId="{DF7DEF8B-9C21-4070-A603-212D4BD27963}" type="pres">
      <dgm:prSet presAssocID="{DEF6C20E-7EBB-4ABF-9F8C-3CFF0AA44BFE}" presName="composite" presStyleCnt="0"/>
      <dgm:spPr/>
    </dgm:pt>
    <dgm:pt modelId="{F905907F-A314-4CAF-AC9F-19D3E1418D44}" type="pres">
      <dgm:prSet presAssocID="{DEF6C20E-7EBB-4ABF-9F8C-3CFF0AA44BFE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3EAB52-9C91-4291-A701-E03AF1F6A93E}" type="pres">
      <dgm:prSet presAssocID="{DEF6C20E-7EBB-4ABF-9F8C-3CFF0AA44BF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66AE2F-778A-4027-992E-B0B3B93F2414}" type="pres">
      <dgm:prSet presAssocID="{F004982C-EEF4-47A3-BCCD-A69AE5382CB8}" presName="spacing" presStyleCnt="0"/>
      <dgm:spPr/>
    </dgm:pt>
    <dgm:pt modelId="{C2C63295-E7EB-4609-A7D2-41A3CEB4B092}" type="pres">
      <dgm:prSet presAssocID="{CFE77B00-4946-46A4-AB42-FA00C5F9CD35}" presName="composite" presStyleCnt="0"/>
      <dgm:spPr/>
    </dgm:pt>
    <dgm:pt modelId="{593A9BD9-974E-4B8A-A8A7-5E6480A7DC0B}" type="pres">
      <dgm:prSet presAssocID="{CFE77B00-4946-46A4-AB42-FA00C5F9CD35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07A69B9-8FEA-43F1-8564-4ACC54BD674A}" type="pres">
      <dgm:prSet presAssocID="{CFE77B00-4946-46A4-AB42-FA00C5F9CD3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CC2475-6E67-4581-A9DA-F2244E59C09F}" type="pres">
      <dgm:prSet presAssocID="{14695FC1-596D-44D2-A057-5264B805D41D}" presName="spacing" presStyleCnt="0"/>
      <dgm:spPr/>
    </dgm:pt>
    <dgm:pt modelId="{71310571-448D-4885-A3F7-689107200159}" type="pres">
      <dgm:prSet presAssocID="{982ED6E6-565D-4A78-8570-84863201651A}" presName="composite" presStyleCnt="0"/>
      <dgm:spPr/>
    </dgm:pt>
    <dgm:pt modelId="{C666550D-ED14-44FB-9E9B-CC31AA0E14E0}" type="pres">
      <dgm:prSet presAssocID="{982ED6E6-565D-4A78-8570-84863201651A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DC18BE-FB19-4FD8-A81C-E770FD0139D8}" type="pres">
      <dgm:prSet presAssocID="{982ED6E6-565D-4A78-8570-84863201651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FF84FFC-A4D9-4092-A117-7C5DDD1FF70C}" type="presOf" srcId="{CFE77B00-4946-46A4-AB42-FA00C5F9CD35}" destId="{707A69B9-8FEA-43F1-8564-4ACC54BD674A}" srcOrd="0" destOrd="0" presId="urn:microsoft.com/office/officeart/2005/8/layout/vList3"/>
    <dgm:cxn modelId="{E07F9AE4-7FB3-4B6E-A7E4-71BC0AFB51D1}" srcId="{427B04BD-D257-4900-9D8E-DA34D96CAD6B}" destId="{CFE77B00-4946-46A4-AB42-FA00C5F9CD35}" srcOrd="2" destOrd="0" parTransId="{B0C7C178-2AAE-4837-9A91-5566DDE03BD5}" sibTransId="{14695FC1-596D-44D2-A057-5264B805D41D}"/>
    <dgm:cxn modelId="{12761AD0-0F5D-4DC2-A171-03381F1E8BD0}" type="presOf" srcId="{0C70BC96-F289-4066-9CBB-1867CD1BE0E3}" destId="{57775FE2-3C9D-4BFB-A558-7B06A18C040E}" srcOrd="0" destOrd="0" presId="urn:microsoft.com/office/officeart/2005/8/layout/vList3"/>
    <dgm:cxn modelId="{B13202CC-8B0F-4260-969C-D74C937CE182}" srcId="{427B04BD-D257-4900-9D8E-DA34D96CAD6B}" destId="{0C70BC96-F289-4066-9CBB-1867CD1BE0E3}" srcOrd="0" destOrd="0" parTransId="{8D08E8F4-C443-4D9F-979D-D414847CE412}" sibTransId="{EF1E5DBF-7158-4BD9-8310-F19CF9059D8D}"/>
    <dgm:cxn modelId="{A761ABE5-17F7-4440-9219-4A5BA00FFA33}" srcId="{427B04BD-D257-4900-9D8E-DA34D96CAD6B}" destId="{982ED6E6-565D-4A78-8570-84863201651A}" srcOrd="3" destOrd="0" parTransId="{4F8E4E60-E89A-4F30-9C56-01FA21FBDF3B}" sibTransId="{F234F39F-DFBA-4E08-9CFD-C1C6E82DE1D7}"/>
    <dgm:cxn modelId="{C7ACDDF1-36B1-454D-9B1D-0BACF9102438}" srcId="{427B04BD-D257-4900-9D8E-DA34D96CAD6B}" destId="{DEF6C20E-7EBB-4ABF-9F8C-3CFF0AA44BFE}" srcOrd="1" destOrd="0" parTransId="{333E47FB-6A4F-49FD-98AC-38873439265B}" sibTransId="{F004982C-EEF4-47A3-BCCD-A69AE5382CB8}"/>
    <dgm:cxn modelId="{D0D0776D-A9D6-475E-95C8-3B5B36B34C13}" type="presOf" srcId="{427B04BD-D257-4900-9D8E-DA34D96CAD6B}" destId="{05656396-A9DD-496C-B431-35FB698AD76C}" srcOrd="0" destOrd="0" presId="urn:microsoft.com/office/officeart/2005/8/layout/vList3"/>
    <dgm:cxn modelId="{E0ACB09D-FFD7-4506-8054-311998782720}" type="presOf" srcId="{DEF6C20E-7EBB-4ABF-9F8C-3CFF0AA44BFE}" destId="{F43EAB52-9C91-4291-A701-E03AF1F6A93E}" srcOrd="0" destOrd="0" presId="urn:microsoft.com/office/officeart/2005/8/layout/vList3"/>
    <dgm:cxn modelId="{5D4EEC69-22D5-44FC-B570-64A737D47842}" type="presOf" srcId="{982ED6E6-565D-4A78-8570-84863201651A}" destId="{6ADC18BE-FB19-4FD8-A81C-E770FD0139D8}" srcOrd="0" destOrd="0" presId="urn:microsoft.com/office/officeart/2005/8/layout/vList3"/>
    <dgm:cxn modelId="{117CB0DB-F772-4302-A8D7-6BF9F7B67438}" type="presParOf" srcId="{05656396-A9DD-496C-B431-35FB698AD76C}" destId="{23CEBC41-CED7-4607-A80E-036B7E5F32F8}" srcOrd="0" destOrd="0" presId="urn:microsoft.com/office/officeart/2005/8/layout/vList3"/>
    <dgm:cxn modelId="{0ABCBFA3-E876-45EE-8953-60562432885C}" type="presParOf" srcId="{23CEBC41-CED7-4607-A80E-036B7E5F32F8}" destId="{9274A106-6C58-44BE-A5E4-2CF9B2FA78E8}" srcOrd="0" destOrd="0" presId="urn:microsoft.com/office/officeart/2005/8/layout/vList3"/>
    <dgm:cxn modelId="{29D6A62E-B5EB-4872-9D91-01F7270293ED}" type="presParOf" srcId="{23CEBC41-CED7-4607-A80E-036B7E5F32F8}" destId="{57775FE2-3C9D-4BFB-A558-7B06A18C040E}" srcOrd="1" destOrd="0" presId="urn:microsoft.com/office/officeart/2005/8/layout/vList3"/>
    <dgm:cxn modelId="{F888A614-83EF-4002-B059-8A89248E5C2B}" type="presParOf" srcId="{05656396-A9DD-496C-B431-35FB698AD76C}" destId="{15797135-54EE-4FE9-894F-87E17A0DB05E}" srcOrd="1" destOrd="0" presId="urn:microsoft.com/office/officeart/2005/8/layout/vList3"/>
    <dgm:cxn modelId="{7AB1AB69-D2EB-429A-9702-ECDDB77DCCC4}" type="presParOf" srcId="{05656396-A9DD-496C-B431-35FB698AD76C}" destId="{DF7DEF8B-9C21-4070-A603-212D4BD27963}" srcOrd="2" destOrd="0" presId="urn:microsoft.com/office/officeart/2005/8/layout/vList3"/>
    <dgm:cxn modelId="{D8DC0C4A-6A42-4510-A4FD-8AAD52FA49F6}" type="presParOf" srcId="{DF7DEF8B-9C21-4070-A603-212D4BD27963}" destId="{F905907F-A314-4CAF-AC9F-19D3E1418D44}" srcOrd="0" destOrd="0" presId="urn:microsoft.com/office/officeart/2005/8/layout/vList3"/>
    <dgm:cxn modelId="{E16E3519-8F9C-43BA-BDFF-4348071A593E}" type="presParOf" srcId="{DF7DEF8B-9C21-4070-A603-212D4BD27963}" destId="{F43EAB52-9C91-4291-A701-E03AF1F6A93E}" srcOrd="1" destOrd="0" presId="urn:microsoft.com/office/officeart/2005/8/layout/vList3"/>
    <dgm:cxn modelId="{B83E20C1-D719-4120-8F60-DA80BE7E290A}" type="presParOf" srcId="{05656396-A9DD-496C-B431-35FB698AD76C}" destId="{BF66AE2F-778A-4027-992E-B0B3B93F2414}" srcOrd="3" destOrd="0" presId="urn:microsoft.com/office/officeart/2005/8/layout/vList3"/>
    <dgm:cxn modelId="{CF53A2D5-E069-4055-B2B7-9C120EF249CD}" type="presParOf" srcId="{05656396-A9DD-496C-B431-35FB698AD76C}" destId="{C2C63295-E7EB-4609-A7D2-41A3CEB4B092}" srcOrd="4" destOrd="0" presId="urn:microsoft.com/office/officeart/2005/8/layout/vList3"/>
    <dgm:cxn modelId="{6370C9A4-EEDE-4494-8315-512AB6581694}" type="presParOf" srcId="{C2C63295-E7EB-4609-A7D2-41A3CEB4B092}" destId="{593A9BD9-974E-4B8A-A8A7-5E6480A7DC0B}" srcOrd="0" destOrd="0" presId="urn:microsoft.com/office/officeart/2005/8/layout/vList3"/>
    <dgm:cxn modelId="{A6100FCF-02C5-476B-9306-D0E1572EFEFA}" type="presParOf" srcId="{C2C63295-E7EB-4609-A7D2-41A3CEB4B092}" destId="{707A69B9-8FEA-43F1-8564-4ACC54BD674A}" srcOrd="1" destOrd="0" presId="urn:microsoft.com/office/officeart/2005/8/layout/vList3"/>
    <dgm:cxn modelId="{16DF92F4-1039-48DF-BB00-3300DB07B71D}" type="presParOf" srcId="{05656396-A9DD-496C-B431-35FB698AD76C}" destId="{3ECC2475-6E67-4581-A9DA-F2244E59C09F}" srcOrd="5" destOrd="0" presId="urn:microsoft.com/office/officeart/2005/8/layout/vList3"/>
    <dgm:cxn modelId="{784B630C-2F7C-4E83-8676-4EABB20E7DCD}" type="presParOf" srcId="{05656396-A9DD-496C-B431-35FB698AD76C}" destId="{71310571-448D-4885-A3F7-689107200159}" srcOrd="6" destOrd="0" presId="urn:microsoft.com/office/officeart/2005/8/layout/vList3"/>
    <dgm:cxn modelId="{DD3ABCB2-3E81-426E-A8A7-EDECC7DD2039}" type="presParOf" srcId="{71310571-448D-4885-A3F7-689107200159}" destId="{C666550D-ED14-44FB-9E9B-CC31AA0E14E0}" srcOrd="0" destOrd="0" presId="urn:microsoft.com/office/officeart/2005/8/layout/vList3"/>
    <dgm:cxn modelId="{08D92A73-E731-4F79-81FC-76187D64EE74}" type="presParOf" srcId="{71310571-448D-4885-A3F7-689107200159}" destId="{6ADC18BE-FB19-4FD8-A81C-E770FD0139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6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88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60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04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88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32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8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1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23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72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55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8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3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78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ACFB-8B03-472E-9BAC-EA334468CA19}" type="datetimeFigureOut">
              <a:rPr lang="es-ES" smtClean="0"/>
              <a:t>17/06/2015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8CCCE-1678-4AC6-8AB3-C8DA8A1A8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5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8126" y="459824"/>
            <a:ext cx="7766936" cy="1646302"/>
          </a:xfrm>
        </p:spPr>
        <p:txBody>
          <a:bodyPr/>
          <a:lstStyle/>
          <a:p>
            <a:pPr algn="ctr"/>
            <a:r>
              <a:rPr lang="es-ES" dirty="0" smtClean="0"/>
              <a:t>PROYECTO FIN DE CICLO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8126" y="2106126"/>
            <a:ext cx="7766936" cy="1096899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Desarrollo de Aplicaciones Multiplataforma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71222" y="4632154"/>
            <a:ext cx="5615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 smtClean="0"/>
              <a:t>Autor: José Luis Rego Rodríguez	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 smtClean="0"/>
              <a:t>Tutor: Javier Porto </a:t>
            </a:r>
            <a:r>
              <a:rPr lang="es-ES" dirty="0" err="1" smtClean="0"/>
              <a:t>Bouzas</a:t>
            </a:r>
            <a:r>
              <a:rPr lang="es-ES" dirty="0" smtClean="0"/>
              <a:t>    	</a:t>
            </a:r>
          </a:p>
          <a:p>
            <a:pPr algn="ctr"/>
            <a:r>
              <a:rPr lang="es-ES" dirty="0" smtClean="0"/>
              <a:t>IES San Clemente</a:t>
            </a:r>
          </a:p>
          <a:p>
            <a:pPr algn="ctr"/>
            <a:r>
              <a:rPr lang="es-ES" dirty="0" smtClean="0"/>
              <a:t>Curso 2014/15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92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9600" b="1" dirty="0" smtClean="0"/>
              <a:t>FIN</a:t>
            </a:r>
            <a:endParaRPr lang="es-ES" sz="9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Gracias por vuestra atención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636" y="2232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/>
              <a:t>ÍNDICE</a:t>
            </a:r>
            <a:endParaRPr lang="es-ES" sz="4400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41842059"/>
              </p:ext>
            </p:extLst>
          </p:nvPr>
        </p:nvGraphicFramePr>
        <p:xfrm>
          <a:off x="811151" y="12332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2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424" y="1459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4400" b="1" cap="small" dirty="0" smtClean="0"/>
              <a:t>1. Idea</a:t>
            </a:r>
            <a:endParaRPr lang="es-ES" sz="4400" b="1" cap="smal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59323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4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0507"/>
            <a:ext cx="8596668" cy="1129048"/>
          </a:xfrm>
        </p:spPr>
        <p:txBody>
          <a:bodyPr>
            <a:normAutofit/>
          </a:bodyPr>
          <a:lstStyle/>
          <a:p>
            <a:pPr algn="ctr"/>
            <a:r>
              <a:rPr lang="es-ES" sz="4400" b="1" cap="small" dirty="0" smtClean="0"/>
              <a:t>2. Funcionamiento</a:t>
            </a:r>
            <a:endParaRPr lang="es-ES" sz="4400" b="1" cap="smal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39403"/>
            <a:ext cx="8596668" cy="4701959"/>
          </a:xfrm>
        </p:spPr>
        <p:txBody>
          <a:bodyPr/>
          <a:lstStyle/>
          <a:p>
            <a:r>
              <a:rPr lang="es-ES" dirty="0" smtClean="0"/>
              <a:t>La aplicación comienza con una pantalla de “</a:t>
            </a:r>
            <a:r>
              <a:rPr lang="es-ES" dirty="0" err="1" smtClean="0"/>
              <a:t>Login</a:t>
            </a:r>
            <a:r>
              <a:rPr lang="es-ES" dirty="0" smtClean="0"/>
              <a:t>” para dar paso a la aplicación en sí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2137810"/>
            <a:ext cx="4198513" cy="21491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19" y="2846232"/>
            <a:ext cx="4418803" cy="32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7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02277"/>
            <a:ext cx="8596668" cy="5539086"/>
          </a:xfrm>
        </p:spPr>
        <p:txBody>
          <a:bodyPr/>
          <a:lstStyle/>
          <a:p>
            <a:r>
              <a:rPr lang="es-ES" dirty="0" smtClean="0"/>
              <a:t>Por medio del uso de dicha aplicación el usuario podrá gestionar altas de clientes, empleados, propietarios, inmuebles, visitas…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5" y="1635597"/>
            <a:ext cx="4533900" cy="3362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19" y="1635597"/>
            <a:ext cx="3517183" cy="35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76519"/>
            <a:ext cx="8596668" cy="5564844"/>
          </a:xfrm>
        </p:spPr>
        <p:txBody>
          <a:bodyPr/>
          <a:lstStyle/>
          <a:p>
            <a:r>
              <a:rPr lang="es-ES" dirty="0" smtClean="0"/>
              <a:t>Además de lo expuesto, la aplicación permite realizar el contrato correspondiente a la gestión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3" y="1420969"/>
            <a:ext cx="2997625" cy="2113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959" y="2203586"/>
            <a:ext cx="7161754" cy="38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79549"/>
            <a:ext cx="8596668" cy="5461813"/>
          </a:xfrm>
        </p:spPr>
        <p:txBody>
          <a:bodyPr/>
          <a:lstStyle/>
          <a:p>
            <a:r>
              <a:rPr lang="es-ES" dirty="0" smtClean="0"/>
              <a:t>De igual forma la aplicación permite realizar modificaciones en la base de datos de la inmobiliaria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70" y="1793966"/>
            <a:ext cx="6267406" cy="30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7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95459"/>
            <a:ext cx="8596668" cy="5345904"/>
          </a:xfrm>
        </p:spPr>
        <p:txBody>
          <a:bodyPr/>
          <a:lstStyle/>
          <a:p>
            <a:r>
              <a:rPr lang="es-ES" dirty="0" smtClean="0"/>
              <a:t>Para finalizar, la aplicación permite realizar una búsqueda en la base de datos de la inmobiliaria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18" y="1884341"/>
            <a:ext cx="8064499" cy="33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8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b="1" cap="small" dirty="0" smtClean="0"/>
              <a:t>3. Herramientas</a:t>
            </a:r>
            <a:endParaRPr lang="es-ES" sz="4400" b="1" cap="smal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201597"/>
              </p:ext>
            </p:extLst>
          </p:nvPr>
        </p:nvGraphicFramePr>
        <p:xfrm>
          <a:off x="484680" y="1712891"/>
          <a:ext cx="8596312" cy="454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8768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185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PROYECTO FIN DE CICLO</vt:lpstr>
      <vt:lpstr>ÍNDICE</vt:lpstr>
      <vt:lpstr>1. Idea</vt:lpstr>
      <vt:lpstr>2. Funcionamiento</vt:lpstr>
      <vt:lpstr>Presentación de PowerPoint</vt:lpstr>
      <vt:lpstr>Presentación de PowerPoint</vt:lpstr>
      <vt:lpstr>Presentación de PowerPoint</vt:lpstr>
      <vt:lpstr>Presentación de PowerPoint</vt:lpstr>
      <vt:lpstr>3. Herramientas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CICLO</dc:title>
  <dc:creator>Jose Luis</dc:creator>
  <cp:lastModifiedBy>Jose Luis</cp:lastModifiedBy>
  <cp:revision>10</cp:revision>
  <dcterms:created xsi:type="dcterms:W3CDTF">2015-06-16T21:28:19Z</dcterms:created>
  <dcterms:modified xsi:type="dcterms:W3CDTF">2015-06-16T22:55:53Z</dcterms:modified>
</cp:coreProperties>
</file>