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/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5.6</c:v>
                </c:pt>
                <c:pt idx="3">
                  <c:v>8.9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6.7</c:v>
                </c:pt>
                <c:pt idx="3">
                  <c:v>9.10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  <c:max val="9.0"/>
          <c:min val="1.0"/>
        </c:scaling>
        <c:delete val="0"/>
        <c:axPos val="b"/>
        <c:title>
          <c:tx>
            <c:rich>
              <a:bodyPr/>
              <a:lstStyle/>
              <a:p>
                <a:r>
                  <a:t>The Plot X Label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9643912"/>
        <c:crosses val="autoZero"/>
        <c:crossBetween val="midCat"/>
      </c:valAx>
      <c:valAx>
        <c:axId val="-2129643912"/>
        <c:scaling>
          <c:orientation val="minMax"/>
          <c:max val="10.0"/>
          <c:min val="2.0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The Plot Y Label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Sub-Title 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The Long 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The Level 1 Text</a:t>
            </a:r>
          </a:p>
          <a:p>
            <a:pPr lvl="2"/>
            <a:r>
              <a:t>The Level 2 Text</a:t>
            </a:r>
          </a:p>
          <a:p>
            <a:pPr lvl="2"/>
            <a:r>
              <a:t>The Level 2 Text</a:t>
            </a:r>
          </a:p>
          <a:p>
            <a:pPr lvl="1"/>
            <a:r>
              <a:t>The Level 1 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pic>
        <p:nvPicPr>
          <p:cNvPr id="3" name="Picture 2" descr="e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28575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64008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