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The Sub-Title Text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The Long Text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The Level 1 Text</a:t>
            </a:r>
          </a:p>
          <a:p>
            <a:pPr lvl="2"/>
            <a:r>
              <a:t>The Level 2 Text</a:t>
            </a:r>
          </a:p>
          <a:p>
            <a:pPr lvl="2"/>
            <a:r>
              <a:t>The Level 2 Text</a:t>
            </a:r>
          </a:p>
          <a:p>
            <a:pPr lvl="1"/>
            <a:r>
              <a:t>The Level 1 Text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pic>
        <p:nvPicPr>
          <p:cNvPr id="3" name="Picture 2" descr="e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828800"/>
            <a:ext cx="28575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