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4" r:id="rId9"/>
    <p:sldId id="267" r:id="rId10"/>
    <p:sldId id="269" r:id="rId11"/>
    <p:sldId id="27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5BD02-3EA4-499F-B756-DA4FD56BD668}" type="datetimeFigureOut">
              <a:rPr lang="en-US" smtClean="0"/>
              <a:t>22-Mar-17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2DB84-9A64-4D2A-9EFC-4F918F48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2DB84-9A64-4D2A-9EFC-4F918F4811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7657B6-590F-41B7-8731-53D5DB8183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IMAGE BASED ATTENDANCE MONITORING SYSTEM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7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Group Number : 23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1.Dhanush M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1PE12EC041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2.Chethan Kumar TJ                 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1PE13EC031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3.Bhagyashree                         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1PE13EC024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4.Mridula C                                  1PE13EC076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Dr.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Subhash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Kulkarni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elimination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Brightness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Image resolution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Forthcoming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using Open CV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based Application development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3855"/>
            <a:ext cx="6934200" cy="1143000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104063" cy="820738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FLOW WITH TIMELINE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2</a:t>
            </a:fld>
            <a:endParaRPr 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25475" y="1506538"/>
            <a:ext cx="2390775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Data base building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Literature collection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Pre processing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15/10/16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2208213"/>
            <a:ext cx="768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76263" y="3879850"/>
            <a:ext cx="2286000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Demonstration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And compilation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 smtClean="0">
                <a:latin typeface="Arial" charset="0"/>
              </a:rPr>
              <a:t>25/4/17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178550" y="3870325"/>
            <a:ext cx="2286000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Integration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and Testing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 smtClean="0">
                <a:latin typeface="Arial" charset="0"/>
              </a:rPr>
              <a:t>15/3/17</a:t>
            </a:r>
            <a:endParaRPr lang="en-US" altLang="en-US" sz="1800" dirty="0">
              <a:latin typeface="Arial" charset="0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2176463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286500" y="1519238"/>
            <a:ext cx="2286000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Feature set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Building and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Recognition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 smtClean="0">
                <a:latin typeface="Arial" charset="0"/>
              </a:rPr>
              <a:t>1/2/17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348038" y="3879850"/>
            <a:ext cx="2286000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Android enabled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App building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 smtClean="0">
                <a:latin typeface="Arial" charset="0"/>
              </a:rPr>
              <a:t>15/4/17</a:t>
            </a:r>
            <a:endParaRPr lang="en-US" altLang="en-US" sz="1800" dirty="0">
              <a:latin typeface="Arial" charset="0"/>
            </a:endParaRPr>
          </a:p>
        </p:txBody>
      </p:sp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3211513"/>
            <a:ext cx="4572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4530725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603625" y="1519238"/>
            <a:ext cx="2286000" cy="1828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Face detection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800" dirty="0">
                <a:latin typeface="Arial" charset="0"/>
              </a:rPr>
              <a:t>15/12/16</a:t>
            </a: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4505325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1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91400" cy="9906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PERFORMED TO DATE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Detection and  Recognition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Detection     -  Viola and Jones Algorithm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Recognition -  Eigen Face using Principle Component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Analysis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Detection and Recognition modules (MATLAB)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Detection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CV (Open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Computer Vision) 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PESIT-BSC,ECE DEPT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11430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using Viola and Jones Algorithm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roup image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subjects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Database 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of every individual with varying facial orientations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86600" cy="1219200"/>
          </a:xfrm>
        </p:spPr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1"/>
            <a:ext cx="7696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Detection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3340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Detection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5" y="948047"/>
            <a:ext cx="8923809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image of 35 subjects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(Dimensions = 4160×3120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1"/>
            <a:ext cx="6781800" cy="46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6" y="685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Detection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PESIT-BSC,ECE DEPT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06988"/>
            <a:ext cx="8229600" cy="47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3600" dirty="0" smtClean="0"/>
              <a:t>Database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of 35 subjects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angles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images of every subject with varying face orientation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conditions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23/11/17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PESIT-BSC,ECE DEPT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7B6-590F-41B7-8731-53D5DB8183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349</TotalTime>
  <Words>238</Words>
  <Application>Microsoft Office PowerPoint</Application>
  <PresentationFormat>On-screen Show (4:3)</PresentationFormat>
  <Paragraphs>98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IMAGE BASED ATTENDANCE MONITORING SYSTEM</vt:lpstr>
      <vt:lpstr>DESIGN FLOW WITH TIMELINE</vt:lpstr>
      <vt:lpstr>TASKS PERFORMED TO DATE </vt:lpstr>
      <vt:lpstr>         DETECTION </vt:lpstr>
      <vt:lpstr>RESULTS </vt:lpstr>
      <vt:lpstr>PowerPoint Presentation</vt:lpstr>
      <vt:lpstr>PowerPoint Presentation</vt:lpstr>
      <vt:lpstr>PowerPoint Presentation</vt:lpstr>
      <vt:lpstr>Database </vt:lpstr>
      <vt:lpstr>Processing</vt:lpstr>
      <vt:lpstr>Forthcoming 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BASED ATTENDANCE SYSTEM</dc:title>
  <dc:creator>dhanush kuber</dc:creator>
  <cp:lastModifiedBy>dhanush kuber</cp:lastModifiedBy>
  <cp:revision>34</cp:revision>
  <dcterms:created xsi:type="dcterms:W3CDTF">2017-03-21T15:07:33Z</dcterms:created>
  <dcterms:modified xsi:type="dcterms:W3CDTF">2017-03-22T16:50:44Z</dcterms:modified>
</cp:coreProperties>
</file>