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3" r:id="rId3"/>
    <p:sldId id="257" r:id="rId4"/>
    <p:sldId id="258" r:id="rId5"/>
    <p:sldId id="259" r:id="rId6"/>
    <p:sldId id="261" r:id="rId7"/>
    <p:sldId id="268" r:id="rId8"/>
    <p:sldId id="267" r:id="rId9"/>
    <p:sldId id="270" r:id="rId10"/>
    <p:sldId id="27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BD02-3EA4-499F-B756-DA4FD56BD668}" type="datetimeFigureOut">
              <a:rPr lang="en-US" smtClean="0"/>
              <a:t>25-Apr-17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DB84-9A64-4D2A-9EFC-4F918F48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DB84-9A64-4D2A-9EFC-4F918F4811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IMAGE BASED ATTENDANCE MONITORING SYSTEM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7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Group Number : 23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1.Dhanush M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1PE12EC041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2.Chethan Kumar TJ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1PE13EC031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3.Bhagyashree        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1PE13EC024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4.Mridula C                                  1PE13EC076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Subhash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Kulkarni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3855"/>
            <a:ext cx="6934200" cy="1143000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and Eye Detection Using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Step by Step Mahdi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Rezaei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Science, the University of Auckland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Robust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object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detection,IJCV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2001: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Viola,Jones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Eigenface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2002, Dimitri PISSARENKO 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group photo detect and isolate individual faces and subject it to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mark the attendance accordingly 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104063" cy="820738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FLOW WITH TIMELINE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3</a:t>
            </a:fld>
            <a:endParaRPr 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25475" y="1506538"/>
            <a:ext cx="2390775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Data base building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Literature collection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Pre processing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15/10/16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208213"/>
            <a:ext cx="768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76263" y="3879850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Demonstration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And compilation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25/4/17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78550" y="3870325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Integration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and Testing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15/3/17</a:t>
            </a:r>
            <a:endParaRPr lang="en-US" altLang="en-US" sz="1800" dirty="0">
              <a:latin typeface="Arial" charset="0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2176463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286500" y="1519238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Feature set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Building and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Recognition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1/2/17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348038" y="3879850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Android enabled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App building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15/4/17</a:t>
            </a:r>
            <a:endParaRPr lang="en-US" altLang="en-US" sz="1800" dirty="0">
              <a:latin typeface="Arial" charset="0"/>
            </a:endParaRPr>
          </a:p>
        </p:txBody>
      </p: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211513"/>
            <a:ext cx="4572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453072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603625" y="1519238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Face detection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15/12/16</a:t>
            </a: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450532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1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91400" cy="9906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 TO DATE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and  Recognition using MATLAB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Detection     -  Viola and Jones Algorithm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Recognition -  Eigen Face using Principle Component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Analysis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Detection and Recognition modules (MATLAB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PESIT-BSC,ECE DEPT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11430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-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Viola and Jones Algorithm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- Using Principle component analysis (PCA) and Eigen Faces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" y="2133600"/>
            <a:ext cx="703810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334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Detection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543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600" dirty="0" smtClean="0"/>
              <a:t>Database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angles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images of every subject with varying face orientation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similar conditions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Forthcoming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recognition Accuracy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on 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from 15 till 30 people.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394</TotalTime>
  <Words>274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IMAGE BASED ATTENDANCE MONITORING SYSTEM</vt:lpstr>
      <vt:lpstr>OBJECTIVE</vt:lpstr>
      <vt:lpstr>DESIGN FLOW WITH TIMELINE</vt:lpstr>
      <vt:lpstr>TASKS PERFORMED TO DATE </vt:lpstr>
      <vt:lpstr>ALGORITHM</vt:lpstr>
      <vt:lpstr>RESULTS </vt:lpstr>
      <vt:lpstr>PowerPoint Presentation</vt:lpstr>
      <vt:lpstr>Database </vt:lpstr>
      <vt:lpstr>Forthcoming </vt:lpstr>
      <vt:lpstr>GRAPHICAL USER INTERFACE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ATTENDANCE SYSTEM</dc:title>
  <dc:creator>dhanush kuber</dc:creator>
  <cp:lastModifiedBy>dhanush kuber</cp:lastModifiedBy>
  <cp:revision>40</cp:revision>
  <dcterms:created xsi:type="dcterms:W3CDTF">2017-03-21T15:07:33Z</dcterms:created>
  <dcterms:modified xsi:type="dcterms:W3CDTF">2017-04-25T14:26:41Z</dcterms:modified>
</cp:coreProperties>
</file>