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50"/>
    <a:srgbClr val="007033"/>
    <a:srgbClr val="FFCC66"/>
    <a:srgbClr val="990099"/>
    <a:srgbClr val="CC0099"/>
    <a:srgbClr val="FE9202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9A0B-AF28-46A7-B2C6-B7FE4C365706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9645-FC00-4460-9794-63CC7B46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2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2113635"/>
            <a:ext cx="763525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640685"/>
            <a:ext cx="7940481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0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056B0DD-0AEF-4055-A369-C1C2A18BBD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01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1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044700"/>
            <a:ext cx="656631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01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0AED8-5FAC-4F75-8DA1-DC85D3FA2453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53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</cp:lastModifiedBy>
  <cp:revision>113</cp:revision>
  <dcterms:created xsi:type="dcterms:W3CDTF">2013-08-21T19:17:07Z</dcterms:created>
  <dcterms:modified xsi:type="dcterms:W3CDTF">2017-08-04T21:56:36Z</dcterms:modified>
</cp:coreProperties>
</file>